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509" r:id="rId2"/>
    <p:sldId id="512" r:id="rId3"/>
    <p:sldId id="505" r:id="rId4"/>
    <p:sldId id="503" r:id="rId5"/>
    <p:sldId id="517" r:id="rId6"/>
    <p:sldId id="514" r:id="rId7"/>
    <p:sldId id="515" r:id="rId8"/>
    <p:sldId id="516" r:id="rId9"/>
    <p:sldId id="525" r:id="rId10"/>
    <p:sldId id="519" r:id="rId11"/>
    <p:sldId id="521" r:id="rId12"/>
    <p:sldId id="522" r:id="rId13"/>
    <p:sldId id="523" r:id="rId14"/>
    <p:sldId id="524" r:id="rId15"/>
    <p:sldId id="520" r:id="rId16"/>
    <p:sldId id="51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23CDA-1D6E-41AE-8156-C6FF1D2D3217}" type="datetimeFigureOut">
              <a:rPr lang="zh-TW" altLang="en-US" smtClean="0"/>
              <a:t>2020/6/12</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19FE90-734B-413F-A3BC-12E5F31F0E1D}" type="slidenum">
              <a:rPr lang="zh-TW" altLang="en-US" smtClean="0"/>
              <a:t>‹#›</a:t>
            </a:fld>
            <a:endParaRPr lang="zh-TW" altLang="en-US"/>
          </a:p>
        </p:txBody>
      </p:sp>
    </p:spTree>
    <p:extLst>
      <p:ext uri="{BB962C8B-B14F-4D97-AF65-F5344CB8AC3E}">
        <p14:creationId xmlns:p14="http://schemas.microsoft.com/office/powerpoint/2010/main" val="2722240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3D779-E82F-4054-81A8-052CD8670119}" type="slidenum">
              <a:rPr lang="en-US" smtClean="0"/>
              <a:t>3</a:t>
            </a:fld>
            <a:endParaRPr lang="en-US"/>
          </a:p>
        </p:txBody>
      </p:sp>
    </p:spTree>
    <p:extLst>
      <p:ext uri="{BB962C8B-B14F-4D97-AF65-F5344CB8AC3E}">
        <p14:creationId xmlns:p14="http://schemas.microsoft.com/office/powerpoint/2010/main" val="2423526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12-Jun-20</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363538" y="701675"/>
            <a:ext cx="611505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jpg"/><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Master" Target="../slideMasters/slideMaster1.xml"/><Relationship Id="rId4" Type="http://schemas.openxmlformats.org/officeDocument/2006/relationships/tags" Target="../tags/tag4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Master" Target="../slideMasters/slideMaster1.xml"/><Relationship Id="rId5" Type="http://schemas.openxmlformats.org/officeDocument/2006/relationships/tags" Target="../tags/tag51.xml"/><Relationship Id="rId4" Type="http://schemas.openxmlformats.org/officeDocument/2006/relationships/tags" Target="../tags/tag50.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Master" Target="../slideMasters/slideMaster1.xml"/><Relationship Id="rId4" Type="http://schemas.openxmlformats.org/officeDocument/2006/relationships/tags" Target="../tags/tag55.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Master" Target="../slideMasters/slideMaster1.xml"/><Relationship Id="rId5" Type="http://schemas.openxmlformats.org/officeDocument/2006/relationships/tags" Target="../tags/tag60.xml"/><Relationship Id="rId4" Type="http://schemas.openxmlformats.org/officeDocument/2006/relationships/tags" Target="../tags/tag59.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Master" Target="../slideMasters/slideMaster1.xml"/><Relationship Id="rId5" Type="http://schemas.openxmlformats.org/officeDocument/2006/relationships/tags" Target="../tags/tag65.xml"/><Relationship Id="rId4" Type="http://schemas.openxmlformats.org/officeDocument/2006/relationships/tags" Target="../tags/tag64.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Master" Target="../slideMasters/slideMaster1.xml"/><Relationship Id="rId5" Type="http://schemas.openxmlformats.org/officeDocument/2006/relationships/tags" Target="../tags/tag70.xml"/><Relationship Id="rId4" Type="http://schemas.openxmlformats.org/officeDocument/2006/relationships/tags" Target="../tags/tag6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tags" Target="../tags/tag77.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tags" Target="../tags/tag18.xml"/><Relationship Id="rId7"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4.jpe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5.jpe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slideMaster" Target="../slideMasters/slideMaster1.xml"/><Relationship Id="rId4" Type="http://schemas.openxmlformats.org/officeDocument/2006/relationships/tags" Target="../tags/tag35.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9459FA-0BBD-4C23-967C-7DDC65B7AD38}"/>
              </a:ext>
            </a:extLst>
          </p:cNvPr>
          <p:cNvPicPr>
            <a:picLocks noChangeAspect="1"/>
          </p:cNvPicPr>
          <p:nvPr>
            <p:custDataLst>
              <p:tags r:id="rId1"/>
            </p:custDataLst>
          </p:nvPr>
        </p:nvPicPr>
        <p:blipFill>
          <a:blip r:embed="rId6"/>
          <a:stretch>
            <a:fillRect/>
          </a:stretch>
        </p:blipFill>
        <p:spPr>
          <a:xfrm>
            <a:off x="0" y="0"/>
            <a:ext cx="12192000" cy="6858000"/>
          </a:xfrm>
          <a:prstGeom prst="rect">
            <a:avLst/>
          </a:prstGeom>
        </p:spPr>
      </p:pic>
      <p:pic>
        <p:nvPicPr>
          <p:cNvPr id="8" name="Picture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2" name="Title 1"/>
          <p:cNvSpPr>
            <a:spLocks noGrp="1"/>
          </p:cNvSpPr>
          <p:nvPr>
            <p:ph type="ctrTitle" hasCustomPrompt="1"/>
            <p:custDataLst>
              <p:tags r:id="rId3"/>
            </p:custDataLst>
          </p:nvPr>
        </p:nvSpPr>
        <p:spPr>
          <a:xfrm>
            <a:off x="609600" y="1895641"/>
            <a:ext cx="10972800" cy="1177506"/>
          </a:xfrm>
        </p:spPr>
        <p:txBody>
          <a:bodyPr anchor="b">
            <a:normAutofit/>
          </a:bodyPr>
          <a:lstStyle>
            <a:lvl1pPr algn="l">
              <a:defRPr sz="3600" baseline="0"/>
            </a:lvl1pPr>
          </a:lstStyle>
          <a:p>
            <a:r>
              <a:rPr lang="en-US" dirty="0"/>
              <a:t>Click to Add a Title</a:t>
            </a:r>
          </a:p>
        </p:txBody>
      </p:sp>
      <p:sp>
        <p:nvSpPr>
          <p:cNvPr id="3" name="Subtitle 2"/>
          <p:cNvSpPr>
            <a:spLocks noGrp="1"/>
          </p:cNvSpPr>
          <p:nvPr>
            <p:ph type="subTitle" idx="1" hasCustomPrompt="1"/>
            <p:custDataLst>
              <p:tags r:id="rId4"/>
            </p:custDataLst>
          </p:nvPr>
        </p:nvSpPr>
        <p:spPr>
          <a:xfrm>
            <a:off x="609600" y="3094852"/>
            <a:ext cx="10963923" cy="917516"/>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 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384">
          <p15:clr>
            <a:srgbClr val="5ACBF0"/>
          </p15:clr>
        </p15:guide>
        <p15:guide id="2" pos="7296">
          <p15:clr>
            <a:srgbClr val="5ACBF0"/>
          </p15:clr>
        </p15:guide>
        <p15:guide id="3" orient="horz" pos="3945">
          <p15:clr>
            <a:srgbClr val="5ACBF0"/>
          </p15:clr>
        </p15:guide>
        <p15:guide id="4" orient="horz" pos="3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Subtitle">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ltLang="zh-TW"/>
              <a:t>Click to edit Master title style</a:t>
            </a:r>
            <a:endParaRPr lang="en-US" dirty="0"/>
          </a:p>
        </p:txBody>
      </p:sp>
      <p:sp>
        <p:nvSpPr>
          <p:cNvPr id="5" name="Content Placeholder 4"/>
          <p:cNvSpPr>
            <a:spLocks noGrp="1"/>
          </p:cNvSpPr>
          <p:nvPr>
            <p:ph sz="quarter" idx="11" hasCustomPrompt="1"/>
            <p:custDataLst>
              <p:tags r:id="rId2"/>
            </p:custDataLst>
          </p:nvPr>
        </p:nvSpPr>
        <p:spPr>
          <a:xfrm>
            <a:off x="609600" y="1414730"/>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2" hasCustomPrompt="1"/>
            <p:custDataLst>
              <p:tags r:id="rId3"/>
            </p:custDataLst>
          </p:nvPr>
        </p:nvSpPr>
        <p:spPr>
          <a:xfrm>
            <a:off x="6197600" y="1414730"/>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hasCustomPrompt="1"/>
            <p:custDataLst>
              <p:tags r:id="rId4"/>
            </p:custDataLst>
          </p:nvPr>
        </p:nvSpPr>
        <p:spPr>
          <a:xfrm>
            <a:off x="609600" y="3965268"/>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4" hasCustomPrompt="1"/>
            <p:custDataLst>
              <p:tags r:id="rId5"/>
            </p:custDataLst>
          </p:nvPr>
        </p:nvSpPr>
        <p:spPr>
          <a:xfrm>
            <a:off x="6197600" y="3965268"/>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6"/>
          <p:cNvSpPr>
            <a:spLocks noGrp="1"/>
          </p:cNvSpPr>
          <p:nvPr>
            <p:ph type="body" sz="quarter" idx="15" hasCustomPrompt="1"/>
            <p:custDataLst>
              <p:tags r:id="rId6"/>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4003">
          <p15:clr>
            <a:srgbClr val="5ACBF0"/>
          </p15:clr>
        </p15:guide>
        <p15:guide id="5" orient="horz" pos="52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0" y="1311214"/>
            <a:ext cx="12192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609600" y="68332"/>
            <a:ext cx="11582400" cy="1143000"/>
          </a:xfrm>
        </p:spPr>
        <p:txBody>
          <a:bodyPr/>
          <a:lstStyle>
            <a:lvl1pPr>
              <a:defRPr/>
            </a:lvl1pPr>
          </a:lstStyle>
          <a:p>
            <a:r>
              <a:rPr lang="en-US" dirty="0"/>
              <a:t>Click to Add a Title</a:t>
            </a:r>
          </a:p>
        </p:txBody>
      </p:sp>
      <p:sp>
        <p:nvSpPr>
          <p:cNvPr id="5" name="Content Placeholder 8"/>
          <p:cNvSpPr>
            <a:spLocks noGrp="1"/>
          </p:cNvSpPr>
          <p:nvPr>
            <p:ph sz="quarter" idx="10" hasCustomPrompt="1"/>
            <p:custDataLst>
              <p:tags r:id="rId3"/>
            </p:custDataLst>
          </p:nvPr>
        </p:nvSpPr>
        <p:spPr>
          <a:xfrm>
            <a:off x="609600" y="1417319"/>
            <a:ext cx="10972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custDataLst>
              <p:tags r:id="rId4"/>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Gray">
    <p:bg>
      <p:bgRef idx="1001">
        <a:schemeClr val="bg1"/>
      </p:bgRef>
    </p:bg>
    <p:spTree>
      <p:nvGrpSpPr>
        <p:cNvPr id="1" name=""/>
        <p:cNvGrpSpPr/>
        <p:nvPr/>
      </p:nvGrpSpPr>
      <p:grpSpPr>
        <a:xfrm>
          <a:off x="0" y="0"/>
          <a:ext cx="0" cy="0"/>
          <a:chOff x="0" y="0"/>
          <a:chExt cx="0" cy="0"/>
        </a:xfrm>
      </p:grpSpPr>
      <p:sp>
        <p:nvSpPr>
          <p:cNvPr id="7" name="Rectangle 6"/>
          <p:cNvSpPr/>
          <p:nvPr>
            <p:custDataLst>
              <p:tags r:id="rId1"/>
            </p:custDataLst>
          </p:nvPr>
        </p:nvSpPr>
        <p:spPr bwMode="ltGray">
          <a:xfrm>
            <a:off x="0" y="1311214"/>
            <a:ext cx="12192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custDataLst>
              <p:tags r:id="rId2"/>
            </p:custDataLst>
          </p:nvPr>
        </p:nvSpPr>
        <p:spPr/>
        <p:txBody>
          <a:bodyPr/>
          <a:lstStyle/>
          <a:p>
            <a:r>
              <a:rPr lang="en-US" dirty="0"/>
              <a:t>Click to Add a Title</a:t>
            </a:r>
          </a:p>
        </p:txBody>
      </p:sp>
      <p:sp>
        <p:nvSpPr>
          <p:cNvPr id="3" name="Content Placeholder 2"/>
          <p:cNvSpPr>
            <a:spLocks noGrp="1"/>
          </p:cNvSpPr>
          <p:nvPr>
            <p:ph sz="half" idx="1" hasCustomPrompt="1"/>
            <p:custDataLst>
              <p:tags r:id="rId3"/>
            </p:custDataLst>
          </p:nvPr>
        </p:nvSpPr>
        <p:spPr>
          <a:xfrm>
            <a:off x="609600" y="1417320"/>
            <a:ext cx="5384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custDataLst>
              <p:tags r:id="rId4"/>
            </p:custDataLst>
          </p:nvPr>
        </p:nvSpPr>
        <p:spPr>
          <a:xfrm>
            <a:off x="6197600" y="1417320"/>
            <a:ext cx="5384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custDataLst>
              <p:tags r:id="rId5"/>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alf Gray">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rPr lang="en-US" dirty="0"/>
              <a:t>Click to Add a Title</a:t>
            </a:r>
          </a:p>
        </p:txBody>
      </p:sp>
      <p:sp>
        <p:nvSpPr>
          <p:cNvPr id="4" name="Text Placeholder 6"/>
          <p:cNvSpPr>
            <a:spLocks noGrp="1"/>
          </p:cNvSpPr>
          <p:nvPr>
            <p:ph type="body" sz="quarter" idx="12" hasCustomPrompt="1"/>
            <p:custDataLst>
              <p:tags r:id="rId2"/>
            </p:custDataLst>
          </p:nvPr>
        </p:nvSpPr>
        <p:spPr>
          <a:xfrm>
            <a:off x="609600" y="838200"/>
            <a:ext cx="11582400" cy="457200"/>
          </a:xfrm>
        </p:spPr>
        <p:txBody>
          <a:bodyPr/>
          <a:lstStyle>
            <a:lvl1pPr marL="0" indent="0">
              <a:buNone/>
              <a:defRPr sz="2000" i="1"/>
            </a:lvl1pPr>
          </a:lstStyle>
          <a:p>
            <a:pPr lvl="0"/>
            <a:r>
              <a:rPr lang="en-US" dirty="0"/>
              <a:t>Click to Add a Subtitle</a:t>
            </a:r>
          </a:p>
        </p:txBody>
      </p:sp>
      <p:sp>
        <p:nvSpPr>
          <p:cNvPr id="7" name="Rectangle 6"/>
          <p:cNvSpPr/>
          <p:nvPr>
            <p:custDataLst>
              <p:tags r:id="rId3"/>
            </p:custDataLst>
          </p:nvPr>
        </p:nvSpPr>
        <p:spPr bwMode="ltGray">
          <a:xfrm>
            <a:off x="0" y="3959188"/>
            <a:ext cx="12192000" cy="2441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p:cNvSpPr>
            <a:spLocks noGrp="1"/>
          </p:cNvSpPr>
          <p:nvPr>
            <p:ph sz="quarter" idx="13" hasCustomPrompt="1"/>
            <p:custDataLst>
              <p:tags r:id="rId4"/>
            </p:custDataLst>
          </p:nvPr>
        </p:nvSpPr>
        <p:spPr>
          <a:xfrm>
            <a:off x="609599" y="1417320"/>
            <a:ext cx="10972800" cy="4846320"/>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Tree>
  </p:cSld>
  <p:clrMapOvr>
    <a:masterClrMapping/>
  </p:clrMapOvr>
  <p:extLst>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8">
          <p15:clr>
            <a:srgbClr val="5ACBF0"/>
          </p15:clr>
        </p15:guide>
        <p15:guide id="4" pos="384">
          <p15:clr>
            <a:srgbClr val="5ACBF0"/>
          </p15:clr>
        </p15:guide>
        <p15:guide id="5" pos="72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Gray Bar_1">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3197523" y="0"/>
            <a:ext cx="8994476"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3519488" y="57150"/>
            <a:ext cx="8672511"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322054" y="370937"/>
            <a:ext cx="2587924" cy="5877463"/>
          </a:xfrm>
        </p:spPr>
        <p:txBody>
          <a:bodyPr/>
          <a:lstStyle>
            <a:lvl1pPr marL="0" indent="0">
              <a:buFontTx/>
              <a:buNone/>
              <a:defRPr sz="2000"/>
            </a:lvl1pPr>
            <a:lvl2pPr>
              <a:buFontTx/>
              <a:buNone/>
              <a:defRPr/>
            </a:lvl2pPr>
            <a:lvl3pPr>
              <a:buFontTx/>
              <a:buNone/>
              <a:defRPr/>
            </a:lvl3pPr>
          </a:lstStyle>
          <a:p>
            <a:pPr lvl="0"/>
            <a:r>
              <a:rPr lang="en-US" dirty="0"/>
              <a:t>Click to add text or choose an icon below to insert other content</a:t>
            </a:r>
          </a:p>
        </p:txBody>
      </p:sp>
      <p:sp>
        <p:nvSpPr>
          <p:cNvPr id="6" name="Content Placeholder 7"/>
          <p:cNvSpPr>
            <a:spLocks noGrp="1"/>
          </p:cNvSpPr>
          <p:nvPr>
            <p:ph sz="quarter" idx="11" hasCustomPrompt="1"/>
            <p:custDataLst>
              <p:tags r:id="rId4"/>
            </p:custDataLst>
          </p:nvPr>
        </p:nvSpPr>
        <p:spPr>
          <a:xfrm>
            <a:off x="3519578" y="1414463"/>
            <a:ext cx="8367623" cy="4846320"/>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7" name="Text Placeholder 6"/>
          <p:cNvSpPr>
            <a:spLocks noGrp="1"/>
          </p:cNvSpPr>
          <p:nvPr>
            <p:ph type="body" sz="quarter" idx="12" hasCustomPrompt="1"/>
            <p:custDataLst>
              <p:tags r:id="rId5"/>
            </p:custDataLst>
          </p:nvPr>
        </p:nvSpPr>
        <p:spPr>
          <a:xfrm>
            <a:off x="3519488" y="838200"/>
            <a:ext cx="8672511" cy="457200"/>
          </a:xfrm>
        </p:spPr>
        <p:txBody>
          <a:bodyPr/>
          <a:lstStyle>
            <a:lvl1pPr marL="0" indent="0">
              <a:buNone/>
              <a:defRPr sz="2000" i="1"/>
            </a:lvl1pPr>
          </a:lstStyle>
          <a:p>
            <a:pPr lvl="0"/>
            <a:r>
              <a:rPr lang="en-US" dirty="0"/>
              <a:t>Click to Add a Subtitle</a:t>
            </a:r>
          </a:p>
        </p:txBody>
      </p:sp>
    </p:spTree>
  </p:cSld>
  <p:clrMapOvr>
    <a:masterClrMapping/>
  </p:clrMapOvr>
  <p:extLst>
    <p:ext uri="{DCECCB84-F9BA-43D5-87BE-67443E8EF086}">
      <p15:sldGuideLst xmlns:p15="http://schemas.microsoft.com/office/powerpoint/2012/main">
        <p15:guide id="1" pos="2217">
          <p15:clr>
            <a:srgbClr val="5ACBF0"/>
          </p15:clr>
        </p15:guide>
        <p15:guide id="2" pos="7488">
          <p15:clr>
            <a:srgbClr val="5ACBF0"/>
          </p15:clr>
        </p15:guide>
        <p15:guide id="3" orient="horz" pos="528">
          <p15:clr>
            <a:srgbClr val="5ACBF0"/>
          </p15:clr>
        </p15:guide>
        <p15:guide id="4" orient="horz" pos="888">
          <p15:clr>
            <a:srgbClr val="5ACBF0"/>
          </p15:clr>
        </p15:guide>
        <p15:guide id="5" orient="horz" pos="3945">
          <p15:clr>
            <a:srgbClr val="5ACBF0"/>
          </p15:clr>
        </p15:guide>
        <p15:guide id="6" orient="horz" pos="233">
          <p15:clr>
            <a:srgbClr val="5ACBF0"/>
          </p15:clr>
        </p15:guide>
        <p15:guide id="7" pos="203">
          <p15:clr>
            <a:srgbClr val="5ACBF0"/>
          </p15:clr>
        </p15:guide>
        <p15:guide id="8" pos="183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Gray Bar_2">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760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609600" y="65776"/>
            <a:ext cx="7620000"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609600" y="1414462"/>
            <a:ext cx="7620000" cy="4846637"/>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6" name="Content Placeholder 7"/>
          <p:cNvSpPr>
            <a:spLocks noGrp="1"/>
          </p:cNvSpPr>
          <p:nvPr>
            <p:ph sz="quarter" idx="11" hasCustomPrompt="1"/>
            <p:custDataLst>
              <p:tags r:id="rId4"/>
            </p:custDataLst>
          </p:nvPr>
        </p:nvSpPr>
        <p:spPr>
          <a:xfrm>
            <a:off x="8737600" y="228600"/>
            <a:ext cx="3251200" cy="6019800"/>
          </a:xfrm>
        </p:spPr>
        <p:txBody>
          <a:bodyPr/>
          <a:lstStyle>
            <a:lvl1pPr marL="0" indent="0">
              <a:buNone/>
              <a:defRPr sz="2000"/>
            </a:lvl1pPr>
            <a:lvl2pPr marL="0" indent="0">
              <a:buNone/>
              <a:defRPr/>
            </a:lvl2pPr>
            <a:lvl3pPr marL="0" indent="0">
              <a:buNone/>
              <a:defRPr/>
            </a:lvl3pPr>
          </a:lstStyle>
          <a:p>
            <a:pPr lvl="0"/>
            <a:r>
              <a:rPr lang="en-US" dirty="0"/>
              <a:t>Click to add text or choose an icon below to insert other content</a:t>
            </a:r>
          </a:p>
        </p:txBody>
      </p:sp>
      <p:sp>
        <p:nvSpPr>
          <p:cNvPr id="7" name="Text Placeholder 6"/>
          <p:cNvSpPr>
            <a:spLocks noGrp="1"/>
          </p:cNvSpPr>
          <p:nvPr>
            <p:ph type="body" sz="quarter" idx="12" hasCustomPrompt="1"/>
            <p:custDataLst>
              <p:tags r:id="rId5"/>
            </p:custDataLst>
          </p:nvPr>
        </p:nvSpPr>
        <p:spPr>
          <a:xfrm>
            <a:off x="609601" y="838200"/>
            <a:ext cx="7625751" cy="457200"/>
          </a:xfrm>
        </p:spPr>
        <p:txBody>
          <a:bodyPr/>
          <a:lstStyle>
            <a:lvl1pPr marL="0" indent="0">
              <a:buNone/>
              <a:defRPr sz="2000" i="1"/>
            </a:lvl1pPr>
          </a:lstStyle>
          <a:p>
            <a:pPr lvl="0"/>
            <a:r>
              <a:rPr lang="en-US" dirty="0"/>
              <a:t>Click to Add a Subtitle</a:t>
            </a:r>
          </a:p>
        </p:txBody>
      </p:sp>
    </p:spTree>
  </p:cSld>
  <p:clrMapOvr>
    <a:masterClrMapping/>
  </p:clrMapOvr>
  <p:extLst>
    <p:ext uri="{DCECCB84-F9BA-43D5-87BE-67443E8EF086}">
      <p15:sldGuideLst xmlns:p15="http://schemas.microsoft.com/office/powerpoint/2012/main">
        <p15:guide id="1" pos="384">
          <p15:clr>
            <a:srgbClr val="5ACBF0"/>
          </p15:clr>
        </p15:guide>
        <p15:guide id="2" pos="5184">
          <p15:clr>
            <a:srgbClr val="5ACBF0"/>
          </p15:clr>
        </p15:guide>
        <p15:guide id="3" orient="horz" pos="3944">
          <p15:clr>
            <a:srgbClr val="5ACBF0"/>
          </p15:clr>
        </p15:guide>
        <p15:guide id="4" orient="horz" pos="888">
          <p15:clr>
            <a:srgbClr val="5ACBF0"/>
          </p15:clr>
        </p15:guide>
        <p15:guide id="5" orient="horz" pos="528">
          <p15:clr>
            <a:srgbClr val="5ACBF0"/>
          </p15:clr>
        </p15:guide>
        <p15:guide id="6" orient="horz" pos="144">
          <p15:clr>
            <a:srgbClr val="5ACBF0"/>
          </p15:clr>
        </p15:guide>
        <p15:guide id="7" pos="5503">
          <p15:clr>
            <a:srgbClr val="5ACBF0"/>
          </p15:clr>
        </p15:guide>
        <p15:guide id="8" pos="75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Lef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0" y="0"/>
            <a:ext cx="414528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4449234" y="65776"/>
            <a:ext cx="7742767"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4449233" y="1414463"/>
            <a:ext cx="7437120" cy="4846637"/>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p:txBody>
      </p:sp>
      <p:sp>
        <p:nvSpPr>
          <p:cNvPr id="6" name="Content Placeholder 7"/>
          <p:cNvSpPr>
            <a:spLocks noGrp="1"/>
          </p:cNvSpPr>
          <p:nvPr>
            <p:ph sz="quarter" idx="11" hasCustomPrompt="1"/>
            <p:custDataLst>
              <p:tags r:id="rId4"/>
            </p:custDataLst>
          </p:nvPr>
        </p:nvSpPr>
        <p:spPr>
          <a:xfrm>
            <a:off x="274320" y="228600"/>
            <a:ext cx="3596640" cy="6019800"/>
          </a:xfrm>
        </p:spPr>
        <p:txBody>
          <a:bodyPr/>
          <a:lstStyle>
            <a:lvl1pPr marL="233363" indent="-233363">
              <a:buFont typeface="Arial" pitchFamily="34" charset="0"/>
              <a:buChar char="•"/>
              <a:defRPr sz="2000"/>
            </a:lvl1pPr>
            <a:lvl2pPr marL="457200" indent="-227013">
              <a:buFont typeface="Arial" pitchFamily="34" charset="0"/>
              <a:buChar char="–"/>
              <a:defRPr sz="1800" baseline="0"/>
            </a:lvl2pPr>
            <a:lvl3pPr marL="690563" indent="-236538">
              <a:buFont typeface="Arial" pitchFamily="34" charset="0"/>
              <a:buChar char="–"/>
              <a:tabLst>
                <a:tab pos="690563" algn="l"/>
              </a:tabLst>
              <a:defRPr sz="1600" baseline="0"/>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7" name="Text Placeholder 6"/>
          <p:cNvSpPr>
            <a:spLocks noGrp="1"/>
          </p:cNvSpPr>
          <p:nvPr>
            <p:ph type="body" sz="quarter" idx="12" hasCustomPrompt="1"/>
            <p:custDataLst>
              <p:tags r:id="rId5"/>
            </p:custDataLst>
          </p:nvPr>
        </p:nvSpPr>
        <p:spPr>
          <a:xfrm>
            <a:off x="4449234" y="838200"/>
            <a:ext cx="7742767" cy="457200"/>
          </a:xfrm>
        </p:spPr>
        <p:txBody>
          <a:bodyPr/>
          <a:lstStyle>
            <a:lvl1pPr marL="0" indent="0">
              <a:buNone/>
              <a:defRPr sz="2000" i="1"/>
            </a:lvl1pPr>
          </a:lstStyle>
          <a:p>
            <a:pPr lvl="0"/>
            <a:r>
              <a:rPr lang="en-US" dirty="0"/>
              <a:t>Click to Add a Subtitle</a:t>
            </a:r>
          </a:p>
        </p:txBody>
      </p:sp>
    </p:spTree>
  </p:cSld>
  <p:clrMapOvr>
    <a:masterClrMapping/>
  </p:clrMapOvr>
  <p:extLst>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4">
          <p15:clr>
            <a:srgbClr val="5ACBF0"/>
          </p15:clr>
        </p15:guide>
        <p15:guide id="4" pos="173">
          <p15:clr>
            <a:srgbClr val="5ACBF0"/>
          </p15:clr>
        </p15:guide>
        <p15:guide id="5" pos="2441">
          <p15:clr>
            <a:srgbClr val="5ACBF0"/>
          </p15:clr>
        </p15:guide>
        <p15:guide id="6" pos="7488">
          <p15:clr>
            <a:srgbClr val="5ACBF0"/>
          </p15:clr>
        </p15:guide>
        <p15:guide id="7" pos="280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77BCB2-9D0A-499A-B2BE-A59EFA404956}"/>
              </a:ext>
            </a:extLst>
          </p:cNvPr>
          <p:cNvPicPr>
            <a:picLocks noChangeAspect="1"/>
          </p:cNvPicPr>
          <p:nvPr>
            <p:custDataLst>
              <p:tags r:id="rId1"/>
            </p:custDataLst>
          </p:nvPr>
        </p:nvPicPr>
        <p:blipFill>
          <a:blip r:embed="rId5"/>
          <a:stretch>
            <a:fillRect/>
          </a:stretch>
        </p:blipFill>
        <p:spPr>
          <a:xfrm>
            <a:off x="0" y="0"/>
            <a:ext cx="12192000" cy="6858000"/>
          </a:xfrm>
          <a:prstGeom prst="rect">
            <a:avLst/>
          </a:prstGeom>
        </p:spPr>
      </p:pic>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8" name="TextBox 7"/>
          <p:cNvSpPr txBox="1"/>
          <p:nvPr>
            <p:custDataLst>
              <p:tags r:id="rId3"/>
            </p:custDataLst>
          </p:nvPr>
        </p:nvSpPr>
        <p:spPr>
          <a:xfrm>
            <a:off x="1360968" y="2558734"/>
            <a:ext cx="4363427" cy="923330"/>
          </a:xfrm>
          <a:prstGeom prst="rect">
            <a:avLst/>
          </a:prstGeom>
          <a:noFill/>
        </p:spPr>
        <p:txBody>
          <a:bodyPr wrap="square" rtlCol="0">
            <a:spAutoFit/>
          </a:bodyPr>
          <a:lstStyle/>
          <a:p>
            <a:r>
              <a:rPr lang="en-US" sz="5400" b="1" dirty="0"/>
              <a:t>Thank You</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6" name="Picture 5"/>
          <p:cNvPicPr>
            <a:picLocks noChangeAspect="1"/>
          </p:cNvPicPr>
          <p:nvPr>
            <p:custDataLst>
              <p:tags r:id="rId1"/>
            </p:custDataLst>
          </p:nvPr>
        </p:nvPicPr>
        <p:blipFill>
          <a:blip r:embed="rId3">
            <a:extLst>
              <a:ext uri="{28A0092B-C50C-407E-A947-70E740481C1C}">
                <a14:useLocalDpi xmlns:a14="http://schemas.microsoft.com/office/drawing/2010/main"/>
              </a:ext>
            </a:extLst>
          </a:blip>
          <a:stretch>
            <a:fillRect/>
          </a:stretch>
        </p:blipFill>
        <p:spPr>
          <a:xfrm>
            <a:off x="4267351" y="2843832"/>
            <a:ext cx="3657298" cy="117033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dirty="0"/>
              <a:t>Click to Add a Title</a:t>
            </a:r>
          </a:p>
        </p:txBody>
      </p:sp>
      <p:sp>
        <p:nvSpPr>
          <p:cNvPr id="3" name="Content Placeholder 2"/>
          <p:cNvSpPr>
            <a:spLocks noGrp="1"/>
          </p:cNvSpPr>
          <p:nvPr>
            <p:ph idx="1" hasCustomPrompt="1"/>
            <p:custDataLst>
              <p:tags r:id="rId2"/>
            </p:custDataLst>
          </p:nvPr>
        </p:nvSpPr>
        <p:spPr/>
        <p:txBody>
          <a:bodyPr/>
          <a:lstStyle>
            <a:lvl1pPr>
              <a:defRPr/>
            </a:lvl1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extLst>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3">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ltLang="zh-TW"/>
              <a:t>Click to edit Master title style</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9770300" y="365125"/>
            <a:ext cx="1813687" cy="5897566"/>
          </a:xfrm>
        </p:spPr>
        <p:txBody>
          <a:bodyPr vert="eaVert"/>
          <a:lstStyle/>
          <a:p>
            <a:r>
              <a:rPr lang="en-US" altLang="zh-TW"/>
              <a:t>Click to edit Master title style</a:t>
            </a:r>
            <a:endParaRPr lang="en-US" dirty="0"/>
          </a:p>
        </p:txBody>
      </p:sp>
      <p:sp>
        <p:nvSpPr>
          <p:cNvPr id="3" name="Vertical Text Placeholder 2"/>
          <p:cNvSpPr>
            <a:spLocks noGrp="1"/>
          </p:cNvSpPr>
          <p:nvPr>
            <p:ph type="body" orient="vert" idx="1"/>
            <p:custDataLst>
              <p:tags r:id="rId2"/>
            </p:custDataLst>
          </p:nvPr>
        </p:nvSpPr>
        <p:spPr>
          <a:xfrm>
            <a:off x="609601" y="365125"/>
            <a:ext cx="9022914" cy="5897566"/>
          </a:xfr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ynopsys 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44057EF-F0C7-4197-82D0-267908AF3CF8}"/>
              </a:ext>
            </a:extLst>
          </p:cNvPr>
          <p:cNvPicPr>
            <a:picLocks noChangeAspect="1"/>
          </p:cNvPicPr>
          <p:nvPr>
            <p:custDataLst>
              <p:tags r:id="rId1"/>
            </p:custDataLst>
          </p:nvPr>
        </p:nvPicPr>
        <p:blipFill>
          <a:blip r:embed="rId8"/>
          <a:stretch>
            <a:fillRect/>
          </a:stretch>
        </p:blipFill>
        <p:spPr>
          <a:xfrm>
            <a:off x="0" y="0"/>
            <a:ext cx="12192000" cy="6858000"/>
          </a:xfrm>
          <a:prstGeom prst="rect">
            <a:avLst/>
          </a:prstGeom>
        </p:spPr>
      </p:pic>
      <p:pic>
        <p:nvPicPr>
          <p:cNvPr id="12" name="Picture 11"/>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8" name="Text Placeholder 15"/>
          <p:cNvSpPr>
            <a:spLocks noGrp="1"/>
          </p:cNvSpPr>
          <p:nvPr>
            <p:ph type="body" sz="quarter" idx="10" hasCustomPrompt="1"/>
            <p:custDataLst>
              <p:tags r:id="rId3"/>
            </p:custDataLst>
          </p:nvPr>
        </p:nvSpPr>
        <p:spPr>
          <a:xfrm>
            <a:off x="609600" y="4108495"/>
            <a:ext cx="10962523"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9" name="Text Placeholder 18"/>
          <p:cNvSpPr>
            <a:spLocks noGrp="1"/>
          </p:cNvSpPr>
          <p:nvPr>
            <p:ph type="body" sz="quarter" idx="11" hasCustomPrompt="1"/>
            <p:custDataLst>
              <p:tags r:id="rId4"/>
            </p:custDataLst>
          </p:nvPr>
        </p:nvSpPr>
        <p:spPr>
          <a:xfrm>
            <a:off x="609600" y="4861720"/>
            <a:ext cx="4876800" cy="396815"/>
          </a:xfrm>
        </p:spPr>
        <p:txBody>
          <a:bodyPr anchor="b"/>
          <a:lstStyle>
            <a:lvl1pPr algn="l">
              <a:buNone/>
              <a:defRPr sz="1800">
                <a:solidFill>
                  <a:schemeClr val="tx1"/>
                </a:solidFill>
                <a:effectLst/>
              </a:defRPr>
            </a:lvl1pPr>
          </a:lstStyle>
          <a:p>
            <a:pPr lvl="0"/>
            <a:r>
              <a:rPr lang="en-US" dirty="0"/>
              <a:t>Date</a:t>
            </a:r>
          </a:p>
        </p:txBody>
      </p:sp>
      <p:sp>
        <p:nvSpPr>
          <p:cNvPr id="21" name="Subtitle 2"/>
          <p:cNvSpPr>
            <a:spLocks noGrp="1"/>
          </p:cNvSpPr>
          <p:nvPr>
            <p:ph type="subTitle" idx="1" hasCustomPrompt="1"/>
            <p:custDataLst>
              <p:tags r:id="rId5"/>
            </p:custDataLst>
          </p:nvPr>
        </p:nvSpPr>
        <p:spPr>
          <a:xfrm>
            <a:off x="609600" y="3094851"/>
            <a:ext cx="10963923"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22" name="Title 1"/>
          <p:cNvSpPr>
            <a:spLocks noGrp="1"/>
          </p:cNvSpPr>
          <p:nvPr>
            <p:ph type="ctrTitle" hasCustomPrompt="1"/>
            <p:custDataLst>
              <p:tags r:id="rId6"/>
            </p:custDataLst>
          </p:nvPr>
        </p:nvSpPr>
        <p:spPr>
          <a:xfrm>
            <a:off x="609600" y="1895641"/>
            <a:ext cx="10972800" cy="1177506"/>
          </a:xfrm>
        </p:spPr>
        <p:txBody>
          <a:bodyPr anchor="b">
            <a:noAutofit/>
          </a:bodyPr>
          <a:lstStyle>
            <a:lvl1pPr algn="l">
              <a:defRPr sz="3600">
                <a:solidFill>
                  <a:schemeClr val="tx1"/>
                </a:solidFill>
                <a:effectLst/>
              </a:defRPr>
            </a:lvl1pPr>
          </a:lstStyle>
          <a:p>
            <a:r>
              <a:rPr lang="en-US" dirty="0"/>
              <a:t>Click to Add a Title</a:t>
            </a:r>
          </a:p>
        </p:txBody>
      </p:sp>
    </p:spTree>
  </p:cSld>
  <p:clrMapOvr>
    <a:masterClrMapping/>
  </p:clrMapOvr>
  <p:extLst>
    <p:ext uri="{DCECCB84-F9BA-43D5-87BE-67443E8EF086}">
      <p15:sldGuideLst xmlns:p15="http://schemas.microsoft.com/office/powerpoint/2012/main">
        <p15:guide id="1" pos="384">
          <p15:clr>
            <a:srgbClr val="5ACBF0"/>
          </p15:clr>
        </p15:guide>
        <p15:guide id="2" pos="72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609600" y="609601"/>
            <a:ext cx="10972800" cy="4525963"/>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lang="en-US" b="1" dirty="0"/>
              <a:t>CONFIDENTIAL INFORMATION</a:t>
            </a:r>
          </a:p>
          <a:p>
            <a:pPr marL="0" indent="0">
              <a:buNone/>
            </a:pPr>
            <a:r>
              <a:rPr lang="en-US" dirty="0"/>
              <a:t>The following material is confidential information of Synopsys and is being disclosed to you pursuant to a non-disclosure agreement between you or your employer and Synopsys. The material being disclosed may only be used as permitted under such non-disclosure agreement. </a:t>
            </a:r>
          </a:p>
          <a:p>
            <a:pPr>
              <a:buNone/>
            </a:pPr>
            <a:r>
              <a:rPr lang="en-US" dirty="0"/>
              <a:t> </a:t>
            </a:r>
          </a:p>
          <a:p>
            <a:pPr>
              <a:buNone/>
            </a:pPr>
            <a:r>
              <a:rPr lang="en-US" b="1" dirty="0"/>
              <a:t>IMPORTANT NOTICE</a:t>
            </a:r>
          </a:p>
          <a:p>
            <a:pPr marL="0" indent="0">
              <a:buNone/>
            </a:pPr>
            <a:r>
              <a:rPr lang="en-US" dirty="0"/>
              <a:t>In the event information in this presentation reflects Synopsys’ future plans, such plans are as of the date of this presentation and are subject to change. Synopsys is not obligated to develop the products with the features and functionality discussed in these materials. In any event, Synopsys’ products may be offered and purchased only pursuant to an authorized quote and purchase order or a mutually agreed upon written contract. </a:t>
            </a:r>
          </a:p>
        </p:txBody>
      </p:sp>
    </p:spTree>
  </p:cSld>
  <p:clrMapOvr>
    <a:masterClrMapping/>
  </p:clrMapOvr>
  <p:extLst>
    <p:ext uri="{DCECCB84-F9BA-43D5-87BE-67443E8EF086}">
      <p15:sldGuideLst xmlns:p15="http://schemas.microsoft.com/office/powerpoint/2012/main">
        <p15:guide id="1" pos="384">
          <p15:clr>
            <a:srgbClr val="5ACBF0"/>
          </p15:clr>
        </p15:guide>
        <p15:guide id="2" pos="7296">
          <p15:clr>
            <a:srgbClr val="5ACBF0"/>
          </p15:clr>
        </p15:guide>
        <p15:guide id="3" orient="horz" pos="3945">
          <p15:clr>
            <a:srgbClr val="5ACBF0"/>
          </p15:clr>
        </p15:guide>
        <p15:guide id="4" orient="horz" pos="3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09600" y="68574"/>
            <a:ext cx="11582400" cy="1143000"/>
          </a:xfrm>
        </p:spPr>
        <p:txBody>
          <a:bodyPr/>
          <a:lstStyle/>
          <a:p>
            <a:r>
              <a:rPr lang="en-US" dirty="0"/>
              <a:t>Click to Add a Title</a:t>
            </a:r>
          </a:p>
        </p:txBody>
      </p:sp>
      <p:sp>
        <p:nvSpPr>
          <p:cNvPr id="3" name="Content Placeholder 2"/>
          <p:cNvSpPr>
            <a:spLocks noGrp="1"/>
          </p:cNvSpPr>
          <p:nvPr>
            <p:ph idx="1" hasCustomPrompt="1"/>
            <p:custDataLst>
              <p:tags r:id="rId2"/>
            </p:custDataLst>
          </p:nvPr>
        </p:nvSpPr>
        <p:spPr>
          <a:xfrm>
            <a:off x="609600" y="1414463"/>
            <a:ext cx="10972800" cy="4848225"/>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2" hasCustomPrompt="1"/>
            <p:custDataLst>
              <p:tags r:id="rId3"/>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7">
          <p15:clr>
            <a:srgbClr val="5ACBF0"/>
          </p15:clr>
        </p15:guide>
        <p15:guide id="5" orient="horz" pos="5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48F746-CEB3-4F47-8DCC-9A7E1FDEAD0A}"/>
              </a:ext>
            </a:extLst>
          </p:cNvPr>
          <p:cNvPicPr>
            <a:picLocks noChangeAspect="1"/>
          </p:cNvPicPr>
          <p:nvPr>
            <p:custDataLst>
              <p:tags r:id="rId1"/>
            </p:custDataLst>
          </p:nvPr>
        </p:nvPicPr>
        <p:blipFill>
          <a:blip r:embed="rId5"/>
          <a:stretch>
            <a:fillRect/>
          </a:stretch>
        </p:blipFill>
        <p:spPr bwMode="invGray">
          <a:xfrm>
            <a:off x="-9" y="1215389"/>
            <a:ext cx="12192357" cy="1295438"/>
          </a:xfrm>
          <a:prstGeom prst="rect">
            <a:avLst/>
          </a:prstGeom>
        </p:spPr>
      </p:pic>
      <p:sp>
        <p:nvSpPr>
          <p:cNvPr id="2" name="Title 1"/>
          <p:cNvSpPr>
            <a:spLocks noGrp="1"/>
          </p:cNvSpPr>
          <p:nvPr>
            <p:ph type="title"/>
            <p:custDataLst>
              <p:tags r:id="rId2"/>
            </p:custDataLst>
          </p:nvPr>
        </p:nvSpPr>
        <p:spPr>
          <a:xfrm>
            <a:off x="609600" y="1295400"/>
            <a:ext cx="11582400" cy="1143000"/>
          </a:xfrm>
        </p:spPr>
        <p:txBody>
          <a:bodyPr/>
          <a:lstStyle>
            <a:lvl1pPr>
              <a:defRPr>
                <a:solidFill>
                  <a:srgbClr val="FFFFFF"/>
                </a:solidFill>
                <a:effectLst>
                  <a:outerShdw blurRad="38100" dist="38100" dir="2700000" algn="tl">
                    <a:srgbClr val="000000">
                      <a:alpha val="43137"/>
                    </a:srgbClr>
                  </a:outerShdw>
                </a:effectLst>
              </a:defRPr>
            </a:lvl1pPr>
          </a:lstStyle>
          <a:p>
            <a:r>
              <a:rPr lang="en-US" altLang="zh-TW"/>
              <a:t>Click to edit Master title style</a:t>
            </a:r>
            <a:endParaRPr lang="en-US" dirty="0"/>
          </a:p>
        </p:txBody>
      </p:sp>
      <p:sp>
        <p:nvSpPr>
          <p:cNvPr id="7" name="Text Placeholder 6"/>
          <p:cNvSpPr>
            <a:spLocks noGrp="1"/>
          </p:cNvSpPr>
          <p:nvPr>
            <p:ph type="body" sz="quarter" idx="10" hasCustomPrompt="1"/>
            <p:custDataLst>
              <p:tags r:id="rId3"/>
            </p:custDataLst>
          </p:nvPr>
        </p:nvSpPr>
        <p:spPr>
          <a:xfrm>
            <a:off x="1524000" y="2688610"/>
            <a:ext cx="10058400" cy="3559791"/>
          </a:xfrm>
        </p:spPr>
        <p:txBody>
          <a:bodyPr/>
          <a:lstStyle>
            <a:lvl1pPr>
              <a:spcBef>
                <a:spcPts val="1867"/>
              </a:spcBef>
              <a:spcAft>
                <a:spcPts val="0"/>
              </a:spcAft>
              <a:buFontTx/>
              <a:buNone/>
              <a:defRPr baseline="0"/>
            </a:lvl1pPr>
            <a:lvl2pPr>
              <a:buFontTx/>
              <a:buNone/>
              <a:defRPr/>
            </a:lvl2pPr>
            <a:lvl3pPr>
              <a:buFontTx/>
              <a:buNone/>
              <a:defRPr/>
            </a:lvl3pPr>
            <a:lvl4pPr>
              <a:buFontTx/>
              <a:buNone/>
              <a:defRPr/>
            </a:lvl4pPr>
            <a:lvl5pPr>
              <a:buFontTx/>
              <a:buNone/>
              <a:defRPr/>
            </a:lvl5pPr>
          </a:lstStyle>
          <a:p>
            <a:pPr lvl="0"/>
            <a:r>
              <a:rPr lang="en-US" dirty="0"/>
              <a:t>Click to add agenda topics --- no bullets here</a:t>
            </a:r>
          </a:p>
        </p:txBody>
      </p:sp>
    </p:spTree>
  </p:cSld>
  <p:clrMapOvr>
    <a:masterClrMapping/>
  </p:clrMapOvr>
  <p:extLst>
    <p:ext uri="{DCECCB84-F9BA-43D5-87BE-67443E8EF086}">
      <p15:sldGuideLst xmlns:p15="http://schemas.microsoft.com/office/powerpoint/2012/main">
        <p15:guide id="1" orient="horz" pos="1693">
          <p15:clr>
            <a:srgbClr val="5ACBF0"/>
          </p15:clr>
        </p15:guide>
        <p15:guide id="2" pos="960">
          <p15:clr>
            <a:srgbClr val="5ACBF0"/>
          </p15:clr>
        </p15:guide>
        <p15:guide id="3" pos="7296">
          <p15:clr>
            <a:srgbClr val="5ACBF0"/>
          </p15:clr>
        </p15:guide>
        <p15:guide id="4" orient="horz" pos="394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D20E43-B3EE-4B3C-8232-551DC61A70ED}"/>
              </a:ext>
            </a:extLst>
          </p:cNvPr>
          <p:cNvPicPr>
            <a:picLocks noChangeAspect="1"/>
          </p:cNvPicPr>
          <p:nvPr>
            <p:custDataLst>
              <p:tags r:id="rId1"/>
            </p:custDataLst>
          </p:nvPr>
        </p:nvPicPr>
        <p:blipFill>
          <a:blip r:embed="rId5"/>
          <a:stretch>
            <a:fillRect/>
          </a:stretch>
        </p:blipFill>
        <p:spPr bwMode="invGray">
          <a:xfrm>
            <a:off x="-1" y="2021760"/>
            <a:ext cx="12192005" cy="2540001"/>
          </a:xfrm>
          <a:prstGeom prst="rect">
            <a:avLst/>
          </a:prstGeom>
        </p:spPr>
      </p:pic>
      <p:sp>
        <p:nvSpPr>
          <p:cNvPr id="2" name="Title 1"/>
          <p:cNvSpPr>
            <a:spLocks noGrp="1"/>
          </p:cNvSpPr>
          <p:nvPr>
            <p:ph type="title" hasCustomPrompt="1"/>
            <p:custDataLst>
              <p:tags r:id="rId2"/>
            </p:custDataLst>
          </p:nvPr>
        </p:nvSpPr>
        <p:spPr>
          <a:xfrm>
            <a:off x="609601" y="2010333"/>
            <a:ext cx="10384465" cy="1253863"/>
          </a:xfrm>
        </p:spPr>
        <p:txBody>
          <a:bodyPr anchor="b">
            <a:normAutofit/>
          </a:bodyPr>
          <a:lstStyle>
            <a:lvl1pPr>
              <a:defRPr sz="3400">
                <a:solidFill>
                  <a:srgbClr val="FFFFFF"/>
                </a:solidFill>
                <a:effectLst>
                  <a:outerShdw blurRad="38100" dist="38100" dir="2700000" algn="tl">
                    <a:srgbClr val="000000">
                      <a:alpha val="43137"/>
                    </a:srgbClr>
                  </a:outerShdw>
                </a:effectLst>
              </a:defRPr>
            </a:lvl1pPr>
          </a:lstStyle>
          <a:p>
            <a:r>
              <a:rPr lang="en-US" dirty="0"/>
              <a:t>Click to Add a Title – Transition Slide</a:t>
            </a:r>
          </a:p>
        </p:txBody>
      </p:sp>
      <p:sp>
        <p:nvSpPr>
          <p:cNvPr id="3" name="Text Placeholder 2"/>
          <p:cNvSpPr>
            <a:spLocks noGrp="1"/>
          </p:cNvSpPr>
          <p:nvPr>
            <p:ph type="body" idx="1"/>
            <p:custDataLst>
              <p:tags r:id="rId3"/>
            </p:custDataLst>
          </p:nvPr>
        </p:nvSpPr>
        <p:spPr>
          <a:xfrm>
            <a:off x="609601" y="3430818"/>
            <a:ext cx="10384465" cy="1119515"/>
          </a:xfrm>
        </p:spPr>
        <p:txBody>
          <a:bodyPr/>
          <a:lstStyle>
            <a:lvl1pPr marL="0" indent="0">
              <a:buNone/>
              <a:defRPr sz="2400" i="1">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Edit Master text styles</a:t>
            </a:r>
          </a:p>
        </p:txBody>
      </p:sp>
    </p:spTree>
  </p:cSld>
  <p:clrMapOvr>
    <a:masterClrMapping/>
  </p:clrMapOvr>
  <p:extLst>
    <p:ext uri="{DCECCB84-F9BA-43D5-87BE-67443E8EF086}">
      <p15:sldGuideLst xmlns:p15="http://schemas.microsoft.com/office/powerpoint/2012/main">
        <p15:guide id="1" pos="384">
          <p15:clr>
            <a:srgbClr val="5ACBF0"/>
          </p15:clr>
        </p15:guide>
        <p15:guide id="2" pos="6936">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rPr lang="en-US" dirty="0"/>
              <a:t>Click to Add a Title</a:t>
            </a:r>
          </a:p>
        </p:txBody>
      </p:sp>
      <p:sp>
        <p:nvSpPr>
          <p:cNvPr id="3" name="Content Placeholder 2"/>
          <p:cNvSpPr>
            <a:spLocks noGrp="1"/>
          </p:cNvSpPr>
          <p:nvPr>
            <p:ph sz="half" idx="1" hasCustomPrompt="1"/>
            <p:custDataLst>
              <p:tags r:id="rId2"/>
            </p:custDataLst>
          </p:nvPr>
        </p:nvSpPr>
        <p:spPr>
          <a:xfrm>
            <a:off x="609600" y="1414463"/>
            <a:ext cx="5384800" cy="4848225"/>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custDataLst>
              <p:tags r:id="rId3"/>
            </p:custDataLst>
          </p:nvPr>
        </p:nvSpPr>
        <p:spPr>
          <a:xfrm>
            <a:off x="6197600" y="1414463"/>
            <a:ext cx="5384800" cy="4848225"/>
          </a:xfrm>
        </p:spPr>
        <p:txBody>
          <a:bodyPr vert="horz" lIns="91440" tIns="45720" rIns="91440" bIns="45720" rtlCol="0">
            <a:noAutofit/>
          </a:bodyPr>
          <a:lstStyle>
            <a:lvl1pPr>
              <a:defRPr/>
            </a:lvl1pPr>
            <a:lvl2pPr>
              <a:defRPr/>
            </a:lvl2pPr>
            <a:lvl3pPr>
              <a:defRPr/>
            </a:lvl3pPr>
            <a:lvl4pPr>
              <a:defRPr baseline="0"/>
            </a:lvl4pPr>
            <a:lvl5pPr>
              <a:defRPr baseline="0"/>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custDataLst>
              <p:tags r:id="rId4"/>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ltLang="zh-TW"/>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1.xml"/><Relationship Id="rId28"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tags" Target="../tags/tag5.xml"/><Relationship Id="rId30"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23"/>
            </p:custDataLst>
          </p:nvPr>
        </p:nvSpPr>
        <p:spPr>
          <a:xfrm>
            <a:off x="609600" y="68574"/>
            <a:ext cx="11581896" cy="1143000"/>
          </a:xfrm>
          <a:prstGeom prst="rect">
            <a:avLst/>
          </a:prstGeom>
        </p:spPr>
        <p:txBody>
          <a:bodyPr vert="horz" lIns="91440" tIns="45720" rIns="91440" bIns="45720" rtlCol="0" anchor="ctr">
            <a:normAutofit/>
          </a:bodyPr>
          <a:lstStyle/>
          <a:p>
            <a:r>
              <a:rPr lang="en-US" altLang="zh-TW"/>
              <a:t>Click to edit Master title style</a:t>
            </a:r>
            <a:endParaRPr lang="en-US" dirty="0"/>
          </a:p>
        </p:txBody>
      </p:sp>
      <p:sp>
        <p:nvSpPr>
          <p:cNvPr id="3" name="Text Placeholder 2"/>
          <p:cNvSpPr>
            <a:spLocks noGrp="1"/>
          </p:cNvSpPr>
          <p:nvPr>
            <p:ph type="body" idx="1"/>
            <p:custDataLst>
              <p:tags r:id="rId24"/>
            </p:custDataLst>
          </p:nvPr>
        </p:nvSpPr>
        <p:spPr>
          <a:xfrm>
            <a:off x="609600" y="1414463"/>
            <a:ext cx="10972800" cy="484822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pic>
        <p:nvPicPr>
          <p:cNvPr id="7" name="Picture 6"/>
          <p:cNvPicPr>
            <a:picLocks noChangeAspect="1"/>
          </p:cNvPicPr>
          <p:nvPr>
            <p:custDataLst>
              <p:tags r:id="rId25"/>
            </p:custDataLst>
          </p:nvPr>
        </p:nvPicPr>
        <p:blipFill>
          <a:blip r:embed="rId32"/>
          <a:stretch>
            <a:fillRect/>
          </a:stretch>
        </p:blipFill>
        <p:spPr>
          <a:xfrm>
            <a:off x="11101153" y="6542971"/>
            <a:ext cx="881902" cy="217536"/>
          </a:xfrm>
          <a:prstGeom prst="rect">
            <a:avLst/>
          </a:prstGeom>
        </p:spPr>
      </p:pic>
      <p:sp>
        <p:nvSpPr>
          <p:cNvPr id="8" name="TextBox 7"/>
          <p:cNvSpPr txBox="1"/>
          <p:nvPr>
            <p:custDataLst>
              <p:tags r:id="rId26"/>
            </p:custDataLst>
          </p:nvPr>
        </p:nvSpPr>
        <p:spPr>
          <a:xfrm>
            <a:off x="163812" y="6516189"/>
            <a:ext cx="3759200" cy="230832"/>
          </a:xfrm>
          <a:prstGeom prst="rect">
            <a:avLst/>
          </a:prstGeom>
          <a:noFill/>
        </p:spPr>
        <p:txBody>
          <a:bodyPr wrap="square" rtlCol="0">
            <a:spAutoFit/>
          </a:bodyPr>
          <a:lstStyle/>
          <a:p>
            <a:r>
              <a:rPr lang="en-US" sz="900" dirty="0">
                <a:solidFill>
                  <a:schemeClr val="tx1">
                    <a:lumMod val="50000"/>
                    <a:lumOff val="50000"/>
                  </a:schemeClr>
                </a:solidFill>
              </a:rPr>
              <a:t>© 20</a:t>
            </a:r>
            <a:r>
              <a:rPr lang="en-US" altLang="zh-TW" sz="900" dirty="0">
                <a:solidFill>
                  <a:schemeClr val="tx1">
                    <a:lumMod val="50000"/>
                    <a:lumOff val="50000"/>
                  </a:schemeClr>
                </a:solidFill>
              </a:rPr>
              <a:t>20</a:t>
            </a:r>
            <a:r>
              <a:rPr lang="en-US" sz="900" dirty="0">
                <a:solidFill>
                  <a:schemeClr val="tx1">
                    <a:lumMod val="50000"/>
                    <a:lumOff val="50000"/>
                  </a:schemeClr>
                </a:solidFill>
              </a:rPr>
              <a:t> Synopsys, Inc. </a:t>
            </a:r>
          </a:p>
        </p:txBody>
      </p:sp>
      <p:sp>
        <p:nvSpPr>
          <p:cNvPr id="9" name="TextBox 8"/>
          <p:cNvSpPr txBox="1"/>
          <p:nvPr>
            <p:custDataLst>
              <p:tags r:id="rId27"/>
            </p:custDataLst>
          </p:nvPr>
        </p:nvSpPr>
        <p:spPr>
          <a:xfrm>
            <a:off x="1157671" y="6516189"/>
            <a:ext cx="853440" cy="230832"/>
          </a:xfrm>
          <a:prstGeom prst="rect">
            <a:avLst/>
          </a:prstGeom>
          <a:noFill/>
        </p:spPr>
        <p:txBody>
          <a:bodyPr wrap="square" rtlCol="0">
            <a:spAutoFit/>
          </a:bodyPr>
          <a:lstStyle/>
          <a:p>
            <a:pPr algn="ctr"/>
            <a:fld id="{CAE2347F-76BC-4690-80B5-B24BA0EA7B0A}" type="slidenum">
              <a:rPr lang="en-US" sz="900" dirty="0">
                <a:solidFill>
                  <a:schemeClr val="tx1">
                    <a:lumMod val="50000"/>
                    <a:lumOff val="50000"/>
                  </a:schemeClr>
                </a:solidFill>
              </a:rPr>
              <a:pPr algn="ctr"/>
              <a:t>‹#›</a:t>
            </a:fld>
            <a:endParaRPr lang="en-US" sz="900" dirty="0">
              <a:solidFill>
                <a:schemeClr val="tx1">
                  <a:lumMod val="50000"/>
                  <a:lumOff val="50000"/>
                </a:schemeClr>
              </a:solidFill>
            </a:endParaRPr>
          </a:p>
        </p:txBody>
      </p:sp>
      <p:sp>
        <p:nvSpPr>
          <p:cNvPr id="10" name="TaggedShape" hidden="1"/>
          <p:cNvSpPr/>
          <p:nvPr>
            <p:custDataLst>
              <p:tags r:id="rId28"/>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4" name="TaggedShape" hidden="1"/>
          <p:cNvSpPr/>
          <p:nvPr>
            <p:custDataLst>
              <p:tags r:id="rId29"/>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5" name="TaggedShape" hidden="1"/>
          <p:cNvSpPr/>
          <p:nvPr>
            <p:custDataLst>
              <p:tags r:id="rId30"/>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6" name="TaggedShape" hidden="1"/>
          <p:cNvSpPr/>
          <p:nvPr>
            <p:custDataLst>
              <p:tags r:id="rId31"/>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60" r:id="rId3"/>
    <p:sldLayoutId id="2147483676" r:id="rId4"/>
    <p:sldLayoutId id="2147483661" r:id="rId5"/>
    <p:sldLayoutId id="2147483662" r:id="rId6"/>
    <p:sldLayoutId id="2147483651" r:id="rId7"/>
    <p:sldLayoutId id="2147483663" r:id="rId8"/>
    <p:sldLayoutId id="2147483675" r:id="rId9"/>
    <p:sldLayoutId id="2147483655"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58" r:id="rId20"/>
    <p:sldLayoutId id="2147483659" r:id="rId2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jfif"/><Relationship Id="rId5" Type="http://schemas.openxmlformats.org/officeDocument/2006/relationships/image" Target="../media/image15.jfif"/><Relationship Id="rId4" Type="http://schemas.openxmlformats.org/officeDocument/2006/relationships/image" Target="../media/image14.jf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C452EE-78F8-4268-B763-26EE067D7237}"/>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p:cNvSpPr txBox="1"/>
          <p:nvPr/>
        </p:nvSpPr>
        <p:spPr>
          <a:xfrm>
            <a:off x="1092000" y="2908072"/>
            <a:ext cx="10008000" cy="646331"/>
          </a:xfrm>
          <a:prstGeom prst="rect">
            <a:avLst/>
          </a:prstGeom>
          <a:solidFill>
            <a:srgbClr val="000000">
              <a:alpha val="60000"/>
            </a:srgbClr>
          </a:solidFill>
        </p:spPr>
        <p:txBody>
          <a:bodyPr wrap="square" rtlCol="0" anchor="ctr">
            <a:spAutoFit/>
          </a:bodyPr>
          <a:lstStyle/>
          <a:p>
            <a:pPr algn="ctr"/>
            <a:r>
              <a:rPr lang="en-US" altLang="zh-CN" sz="3600" b="1" dirty="0">
                <a:solidFill>
                  <a:srgbClr val="FFFF00"/>
                </a:solidFill>
                <a:latin typeface="微软雅黑" pitchFamily="34" charset="-122"/>
                <a:ea typeface="微软雅黑" pitchFamily="34" charset="-122"/>
              </a:rPr>
              <a:t>2020 </a:t>
            </a:r>
            <a:r>
              <a:rPr lang="en-US" altLang="zh-TW" sz="3600" b="1" dirty="0">
                <a:solidFill>
                  <a:srgbClr val="FFFF00"/>
                </a:solidFill>
                <a:latin typeface="微软雅黑" pitchFamily="34" charset="-122"/>
                <a:ea typeface="微软雅黑" pitchFamily="34" charset="-122"/>
              </a:rPr>
              <a:t>Synopsys ARC </a:t>
            </a:r>
            <a:r>
              <a:rPr lang="zh-TW" altLang="en-US" sz="3600" b="1">
                <a:solidFill>
                  <a:srgbClr val="FFFF00"/>
                </a:solidFill>
                <a:latin typeface="微软雅黑" pitchFamily="34" charset="-122"/>
                <a:ea typeface="微软雅黑" pitchFamily="34" charset="-122"/>
              </a:rPr>
              <a:t>盃</a:t>
            </a:r>
            <a:r>
              <a:rPr lang="en-US" altLang="zh-TW" sz="3600" b="1">
                <a:solidFill>
                  <a:srgbClr val="FFFF00"/>
                </a:solidFill>
                <a:latin typeface="微软雅黑" pitchFamily="34" charset="-122"/>
                <a:ea typeface="微软雅黑" pitchFamily="34" charset="-122"/>
              </a:rPr>
              <a:t>AIoT</a:t>
            </a:r>
            <a:r>
              <a:rPr lang="zh-TW" altLang="en-US" sz="3600" b="1" dirty="0">
                <a:solidFill>
                  <a:srgbClr val="FFFF00"/>
                </a:solidFill>
                <a:latin typeface="微软雅黑" pitchFamily="34" charset="-122"/>
                <a:ea typeface="微软雅黑" pitchFamily="34" charset="-122"/>
              </a:rPr>
              <a:t>電子設計大賽</a:t>
            </a:r>
            <a:endParaRPr lang="en-US" sz="3600" dirty="0"/>
          </a:p>
        </p:txBody>
      </p:sp>
      <p:pic>
        <p:nvPicPr>
          <p:cNvPr id="2" name="Picture 1">
            <a:extLst>
              <a:ext uri="{FF2B5EF4-FFF2-40B4-BE49-F238E27FC236}">
                <a16:creationId xmlns:a16="http://schemas.microsoft.com/office/drawing/2014/main" id="{010EA591-C63C-4905-871E-9894A745B017}"/>
              </a:ext>
            </a:extLst>
          </p:cNvPr>
          <p:cNvPicPr>
            <a:picLocks noChangeAspect="1"/>
          </p:cNvPicPr>
          <p:nvPr/>
        </p:nvPicPr>
        <p:blipFill>
          <a:blip r:embed="rId3"/>
          <a:stretch>
            <a:fillRect/>
          </a:stretch>
        </p:blipFill>
        <p:spPr>
          <a:xfrm>
            <a:off x="9831433" y="343379"/>
            <a:ext cx="1995074" cy="889636"/>
          </a:xfrm>
          <a:prstGeom prst="rect">
            <a:avLst/>
          </a:prstGeom>
        </p:spPr>
      </p:pic>
    </p:spTree>
    <p:extLst>
      <p:ext uri="{BB962C8B-B14F-4D97-AF65-F5344CB8AC3E}">
        <p14:creationId xmlns:p14="http://schemas.microsoft.com/office/powerpoint/2010/main" val="1663781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E6D2C-2C35-406E-A430-0041DC23086F}"/>
              </a:ext>
            </a:extLst>
          </p:cNvPr>
          <p:cNvSpPr>
            <a:spLocks noGrp="1"/>
          </p:cNvSpPr>
          <p:nvPr>
            <p:ph type="title"/>
          </p:nvPr>
        </p:nvSpPr>
        <p:spPr/>
        <p:txBody>
          <a:bodyPr/>
          <a:lstStyle/>
          <a:p>
            <a:r>
              <a:rPr lang="zh-TW" altLang="en-US" dirty="0"/>
              <a:t>作品進</a:t>
            </a:r>
            <a:r>
              <a:rPr lang="zh-TW" altLang="en-US" dirty="0" smtClean="0"/>
              <a:t>度</a:t>
            </a:r>
            <a:r>
              <a:rPr lang="zh-CN" altLang="en-US" dirty="0" smtClean="0"/>
              <a:t>（架構網絡）</a:t>
            </a:r>
            <a:endParaRPr lang="zh-TW" altLang="en-US" dirty="0"/>
          </a:p>
        </p:txBody>
      </p:sp>
      <p:sp>
        <p:nvSpPr>
          <p:cNvPr id="3" name="內容版面配置區 2">
            <a:extLst>
              <a:ext uri="{FF2B5EF4-FFF2-40B4-BE49-F238E27FC236}">
                <a16:creationId xmlns:a16="http://schemas.microsoft.com/office/drawing/2014/main" id="{D4E3F376-330E-4218-B47A-180C6C6ABCB8}"/>
              </a:ext>
            </a:extLst>
          </p:cNvPr>
          <p:cNvSpPr>
            <a:spLocks noGrp="1"/>
          </p:cNvSpPr>
          <p:nvPr>
            <p:ph idx="1"/>
          </p:nvPr>
        </p:nvSpPr>
        <p:spPr>
          <a:xfrm>
            <a:off x="860612" y="1211574"/>
            <a:ext cx="10309412" cy="4848225"/>
          </a:xfrm>
        </p:spPr>
        <p:txBody>
          <a:bodyPr/>
          <a:lstStyle/>
          <a:p>
            <a:pPr marL="0" indent="0">
              <a:buNone/>
            </a:pPr>
            <a:r>
              <a:rPr lang="en-US" altLang="zh-CN" dirty="0" smtClean="0"/>
              <a:t>Training model</a:t>
            </a:r>
            <a:r>
              <a:rPr lang="zh-CN" altLang="en-US" dirty="0" smtClean="0"/>
              <a:t>： 使用</a:t>
            </a:r>
            <a:r>
              <a:rPr lang="zh-CN" altLang="en-US" dirty="0"/>
              <a:t>基</a:t>
            </a:r>
            <a:r>
              <a:rPr lang="zh-CN" altLang="en-US" dirty="0" smtClean="0"/>
              <a:t>層</a:t>
            </a:r>
            <a:r>
              <a:rPr lang="en-US" altLang="zh-CN" dirty="0" smtClean="0"/>
              <a:t>fully connected layer</a:t>
            </a:r>
            <a:r>
              <a:rPr lang="zh-CN" altLang="en-US" dirty="0" smtClean="0"/>
              <a:t>來作爲</a:t>
            </a:r>
            <a:r>
              <a:rPr lang="en-US" altLang="zh-CN" dirty="0" smtClean="0"/>
              <a:t>training model </a:t>
            </a:r>
            <a:r>
              <a:rPr lang="zh-CN" altLang="en-US" dirty="0" smtClean="0"/>
              <a:t>，因爲架構簡單所以我們選擇自己架，下面為</a:t>
            </a:r>
            <a:r>
              <a:rPr lang="en-US" altLang="zh-CN" dirty="0" smtClean="0"/>
              <a:t>model </a:t>
            </a:r>
            <a:r>
              <a:rPr lang="zh-CN" altLang="en-US" dirty="0"/>
              <a:t>大</a:t>
            </a:r>
            <a:r>
              <a:rPr lang="zh-CN" altLang="en-US" dirty="0" smtClean="0"/>
              <a:t>致的樣子。</a:t>
            </a:r>
            <a:endParaRPr lang="en-US" altLang="zh-CN" dirty="0" smtClean="0"/>
          </a:p>
          <a:p>
            <a:pPr marL="0" indent="0">
              <a:buNone/>
            </a:pPr>
            <a:endParaRPr lang="en-US" altLang="zh-TW" dirty="0"/>
          </a:p>
          <a:p>
            <a:pPr marL="0" indent="0">
              <a:buNone/>
            </a:pPr>
            <a:r>
              <a:rPr lang="zh-CN" altLang="en-US" dirty="0" smtClean="0"/>
              <a:t>設置訓練參數：這裏先用</a:t>
            </a:r>
            <a:r>
              <a:rPr lang="en-US" altLang="zh-CN" dirty="0" smtClean="0"/>
              <a:t>2</a:t>
            </a:r>
            <a:r>
              <a:rPr lang="zh-CN" altLang="en-US" dirty="0" smtClean="0"/>
              <a:t>曾</a:t>
            </a:r>
            <a:r>
              <a:rPr lang="en-US" altLang="zh-CN" dirty="0" smtClean="0"/>
              <a:t>layer </a:t>
            </a:r>
            <a:r>
              <a:rPr lang="zh-CN" altLang="en-US" dirty="0"/>
              <a:t>展</a:t>
            </a:r>
            <a:r>
              <a:rPr lang="zh-CN" altLang="en-US" dirty="0" smtClean="0"/>
              <a:t>示，具體需要基層和需要多少</a:t>
            </a:r>
            <a:r>
              <a:rPr lang="en-US" altLang="zh-CN" dirty="0" smtClean="0"/>
              <a:t>neural</a:t>
            </a:r>
            <a:r>
              <a:rPr lang="zh-CN" altLang="en-US" dirty="0" smtClean="0"/>
              <a:t>需要等</a:t>
            </a:r>
            <a:r>
              <a:rPr lang="en-US" altLang="zh-CN" dirty="0" smtClean="0"/>
              <a:t>training data </a:t>
            </a:r>
            <a:r>
              <a:rPr lang="zh-CN" altLang="en-US" dirty="0" smtClean="0"/>
              <a:t>收集到了之後，跑跑看再決定。（</a:t>
            </a:r>
            <a:r>
              <a:rPr lang="en-US" altLang="zh-CN" dirty="0" err="1" smtClean="0"/>
              <a:t>x_train</a:t>
            </a:r>
            <a:r>
              <a:rPr lang="en-US" altLang="zh-CN" dirty="0" smtClean="0"/>
              <a:t> </a:t>
            </a:r>
            <a:r>
              <a:rPr lang="zh-CN" altLang="en-US" dirty="0" smtClean="0"/>
              <a:t>為</a:t>
            </a:r>
            <a:r>
              <a:rPr lang="en-US" altLang="zh-CN" dirty="0" smtClean="0"/>
              <a:t>training data input, </a:t>
            </a:r>
            <a:r>
              <a:rPr lang="en-US" altLang="zh-CN" dirty="0" err="1" smtClean="0"/>
              <a:t>y_train</a:t>
            </a:r>
            <a:r>
              <a:rPr lang="en-US" altLang="zh-CN" dirty="0" smtClean="0"/>
              <a:t> </a:t>
            </a:r>
            <a:r>
              <a:rPr lang="zh-CN" altLang="en-US" dirty="0" smtClean="0"/>
              <a:t>為</a:t>
            </a:r>
            <a:r>
              <a:rPr lang="en-US" altLang="zh-CN" dirty="0" smtClean="0"/>
              <a:t>output)</a:t>
            </a:r>
            <a:endParaRPr lang="en-US" altLang="zh-TW" dirty="0"/>
          </a:p>
          <a:p>
            <a:pPr marL="0" indent="0">
              <a:buNone/>
            </a:pPr>
            <a:endParaRPr lang="en-US" altLang="zh-TW" dirty="0" smtClean="0"/>
          </a:p>
          <a:p>
            <a:pPr marL="0" indent="0">
              <a:buNone/>
            </a:pPr>
            <a:endParaRPr lang="en-US" altLang="zh-TW" dirty="0"/>
          </a:p>
          <a:p>
            <a:pPr marL="0" indent="0">
              <a:buNone/>
            </a:pPr>
            <a:endParaRPr lang="en-US" altLang="zh-TW" dirty="0" smtClean="0"/>
          </a:p>
          <a:p>
            <a:pPr marL="0" indent="0">
              <a:buNone/>
            </a:pPr>
            <a:endParaRPr lang="en-US" altLang="zh-TW" dirty="0"/>
          </a:p>
          <a:p>
            <a:pPr marL="0" indent="0">
              <a:buNone/>
            </a:pPr>
            <a:endParaRPr lang="en-US" altLang="zh-TW" dirty="0" smtClean="0"/>
          </a:p>
          <a:p>
            <a:pPr marL="0" indent="0">
              <a:buNone/>
            </a:pPr>
            <a:r>
              <a:rPr lang="en-US" altLang="zh-CN" dirty="0" smtClean="0"/>
              <a:t>X </a:t>
            </a:r>
            <a:r>
              <a:rPr lang="zh-CN" altLang="en-US" dirty="0" smtClean="0"/>
              <a:t>為神經網絡的輸入，目前</a:t>
            </a:r>
            <a:r>
              <a:rPr lang="en-US" altLang="zh-CN" dirty="0" smtClean="0"/>
              <a:t>input </a:t>
            </a:r>
            <a:r>
              <a:rPr lang="zh-CN" altLang="en-US" dirty="0" smtClean="0"/>
              <a:t>可能設到</a:t>
            </a:r>
            <a:r>
              <a:rPr lang="en-US" altLang="zh-CN" dirty="0" smtClean="0"/>
              <a:t>10000</a:t>
            </a:r>
            <a:r>
              <a:rPr lang="zh-CN" altLang="en-US" dirty="0" smtClean="0"/>
              <a:t>，</a:t>
            </a:r>
            <a:r>
              <a:rPr lang="en-US" altLang="zh-CN" dirty="0" smtClean="0"/>
              <a:t>Y_ </a:t>
            </a:r>
            <a:r>
              <a:rPr lang="zh-CN" altLang="en-US" dirty="0" smtClean="0"/>
              <a:t>為網絡輸出，結果為</a:t>
            </a:r>
            <a:r>
              <a:rPr lang="en-US" altLang="zh-CN" dirty="0" smtClean="0"/>
              <a:t>2 </a:t>
            </a:r>
            <a:endParaRPr lang="en-US" altLang="zh-TW" dirty="0" smtClean="0"/>
          </a:p>
        </p:txBody>
      </p:sp>
      <p:pic>
        <p:nvPicPr>
          <p:cNvPr id="4" name="Picture 3"/>
          <p:cNvPicPr>
            <a:picLocks noChangeAspect="1"/>
          </p:cNvPicPr>
          <p:nvPr/>
        </p:nvPicPr>
        <p:blipFill>
          <a:blip r:embed="rId2"/>
          <a:stretch>
            <a:fillRect/>
          </a:stretch>
        </p:blipFill>
        <p:spPr>
          <a:xfrm>
            <a:off x="962391" y="3028217"/>
            <a:ext cx="3286125" cy="1733550"/>
          </a:xfrm>
          <a:prstGeom prst="rect">
            <a:avLst/>
          </a:prstGeom>
        </p:spPr>
      </p:pic>
      <p:pic>
        <p:nvPicPr>
          <p:cNvPr id="5" name="Picture 4"/>
          <p:cNvPicPr>
            <a:picLocks noChangeAspect="1"/>
          </p:cNvPicPr>
          <p:nvPr/>
        </p:nvPicPr>
        <p:blipFill>
          <a:blip r:embed="rId3"/>
          <a:stretch>
            <a:fillRect/>
          </a:stretch>
        </p:blipFill>
        <p:spPr>
          <a:xfrm>
            <a:off x="962391" y="5345424"/>
            <a:ext cx="6800850" cy="714375"/>
          </a:xfrm>
          <a:prstGeom prst="rect">
            <a:avLst/>
          </a:prstGeom>
        </p:spPr>
      </p:pic>
    </p:spTree>
    <p:extLst>
      <p:ext uri="{BB962C8B-B14F-4D97-AF65-F5344CB8AC3E}">
        <p14:creationId xmlns:p14="http://schemas.microsoft.com/office/powerpoint/2010/main" val="3195596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作品進</a:t>
            </a:r>
            <a:r>
              <a:rPr lang="zh-TW" altLang="en-US" dirty="0" smtClean="0"/>
              <a:t>度</a:t>
            </a:r>
            <a:r>
              <a:rPr lang="zh-CN" altLang="en-US" dirty="0"/>
              <a:t>（架構網絡）</a:t>
            </a:r>
            <a:endParaRPr lang="en-MY" dirty="0"/>
          </a:p>
        </p:txBody>
      </p:sp>
      <p:sp>
        <p:nvSpPr>
          <p:cNvPr id="3" name="Content Placeholder 2"/>
          <p:cNvSpPr>
            <a:spLocks noGrp="1"/>
          </p:cNvSpPr>
          <p:nvPr>
            <p:ph idx="1"/>
          </p:nvPr>
        </p:nvSpPr>
        <p:spPr/>
        <p:txBody>
          <a:bodyPr/>
          <a:lstStyle/>
          <a:p>
            <a:pPr marL="0" indent="0">
              <a:buNone/>
            </a:pPr>
            <a:r>
              <a:rPr lang="en-US" altLang="zh-CN" dirty="0" smtClean="0"/>
              <a:t>Add layer function</a:t>
            </a:r>
            <a:r>
              <a:rPr lang="zh-CN" altLang="en-US" dirty="0" smtClean="0"/>
              <a:t>：一個簡單增加</a:t>
            </a:r>
            <a:r>
              <a:rPr lang="en-US" altLang="zh-CN" dirty="0" smtClean="0"/>
              <a:t>layer </a:t>
            </a:r>
            <a:r>
              <a:rPr lang="zh-CN" altLang="en-US" dirty="0" smtClean="0"/>
              <a:t>的函數，</a:t>
            </a:r>
            <a:r>
              <a:rPr lang="en-US" altLang="zh-CN" dirty="0" smtClean="0"/>
              <a:t>W</a:t>
            </a:r>
            <a:r>
              <a:rPr lang="zh-CN" altLang="en-US" dirty="0" smtClean="0"/>
              <a:t>為權重，</a:t>
            </a:r>
            <a:r>
              <a:rPr lang="en-US" altLang="zh-CN" dirty="0" smtClean="0"/>
              <a:t>b</a:t>
            </a:r>
            <a:r>
              <a:rPr lang="zh-CN" altLang="en-US" dirty="0" smtClean="0"/>
              <a:t>為</a:t>
            </a:r>
            <a:r>
              <a:rPr lang="en-US" altLang="zh-CN" dirty="0" smtClean="0"/>
              <a:t>bias</a:t>
            </a:r>
            <a:r>
              <a:rPr lang="zh-CN" altLang="en-US" dirty="0" smtClean="0"/>
              <a:t>，</a:t>
            </a:r>
            <a:r>
              <a:rPr lang="en-US" altLang="zh-CN" dirty="0" smtClean="0"/>
              <a:t>Z</a:t>
            </a:r>
            <a:r>
              <a:rPr lang="zh-CN" altLang="en-US" dirty="0" smtClean="0"/>
              <a:t>為</a:t>
            </a:r>
            <a:r>
              <a:rPr lang="en-US" altLang="zh-CN" dirty="0" smtClean="0"/>
              <a:t>layer</a:t>
            </a:r>
            <a:r>
              <a:rPr lang="zh-CN" altLang="en-US" dirty="0"/>
              <a:t>未</a:t>
            </a:r>
            <a:r>
              <a:rPr lang="zh-CN" altLang="en-US" dirty="0" smtClean="0"/>
              <a:t>激活前的</a:t>
            </a:r>
            <a:r>
              <a:rPr lang="en-US" altLang="zh-CN" dirty="0" smtClean="0"/>
              <a:t>output</a:t>
            </a:r>
            <a:r>
              <a:rPr lang="zh-CN" altLang="en-US" dirty="0" smtClean="0"/>
              <a:t>，激活函數當然之後能再應需求改變</a:t>
            </a:r>
            <a:endParaRPr lang="en-MY" dirty="0"/>
          </a:p>
        </p:txBody>
      </p:sp>
      <p:pic>
        <p:nvPicPr>
          <p:cNvPr id="5" name="Picture 4"/>
          <p:cNvPicPr>
            <a:picLocks noChangeAspect="1"/>
          </p:cNvPicPr>
          <p:nvPr/>
        </p:nvPicPr>
        <p:blipFill>
          <a:blip r:embed="rId2"/>
          <a:stretch>
            <a:fillRect/>
          </a:stretch>
        </p:blipFill>
        <p:spPr>
          <a:xfrm>
            <a:off x="609600" y="2123342"/>
            <a:ext cx="7762875" cy="2171700"/>
          </a:xfrm>
          <a:prstGeom prst="rect">
            <a:avLst/>
          </a:prstGeom>
        </p:spPr>
      </p:pic>
    </p:spTree>
    <p:extLst>
      <p:ext uri="{BB962C8B-B14F-4D97-AF65-F5344CB8AC3E}">
        <p14:creationId xmlns:p14="http://schemas.microsoft.com/office/powerpoint/2010/main" val="2874226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作品進</a:t>
            </a:r>
            <a:r>
              <a:rPr lang="zh-TW" altLang="en-US" dirty="0" smtClean="0"/>
              <a:t>度</a:t>
            </a:r>
            <a:r>
              <a:rPr lang="zh-CN" altLang="en-US" dirty="0"/>
              <a:t>（架構網絡）</a:t>
            </a:r>
            <a:endParaRPr lang="en-MY" dirty="0"/>
          </a:p>
        </p:txBody>
      </p:sp>
      <p:sp>
        <p:nvSpPr>
          <p:cNvPr id="3" name="Content Placeholder 2"/>
          <p:cNvSpPr>
            <a:spLocks noGrp="1"/>
          </p:cNvSpPr>
          <p:nvPr>
            <p:ph idx="1"/>
          </p:nvPr>
        </p:nvSpPr>
        <p:spPr>
          <a:xfrm>
            <a:off x="530469" y="1211574"/>
            <a:ext cx="10972800" cy="4848225"/>
          </a:xfrm>
        </p:spPr>
        <p:txBody>
          <a:bodyPr/>
          <a:lstStyle/>
          <a:p>
            <a:pPr marL="0" indent="0">
              <a:buNone/>
            </a:pPr>
            <a:r>
              <a:rPr lang="zh-CN" altLang="en-US" dirty="0"/>
              <a:t>架</a:t>
            </a:r>
            <a:r>
              <a:rPr lang="zh-CN" altLang="en-US" dirty="0" smtClean="0"/>
              <a:t>構</a:t>
            </a:r>
            <a:r>
              <a:rPr lang="en-US" altLang="zh-CN" dirty="0" smtClean="0"/>
              <a:t>model</a:t>
            </a:r>
          </a:p>
          <a:p>
            <a:pPr marL="0" indent="0">
              <a:buNone/>
            </a:pPr>
            <a:endParaRPr lang="en-US" dirty="0"/>
          </a:p>
          <a:p>
            <a:pPr marL="0" indent="0">
              <a:buNone/>
            </a:pPr>
            <a:endParaRPr lang="en-US" dirty="0" smtClean="0"/>
          </a:p>
          <a:p>
            <a:pPr marL="0" indent="0">
              <a:buNone/>
            </a:pPr>
            <a:endParaRPr lang="en-US" dirty="0"/>
          </a:p>
          <a:p>
            <a:pPr marL="0" indent="0">
              <a:buNone/>
            </a:pPr>
            <a:r>
              <a:rPr lang="zh-CN" altLang="en-US" dirty="0" smtClean="0"/>
              <a:t>定義</a:t>
            </a:r>
            <a:r>
              <a:rPr lang="en-US" altLang="zh-CN" dirty="0" smtClean="0"/>
              <a:t>loss function</a:t>
            </a:r>
            <a:r>
              <a:rPr lang="zh-CN" altLang="en-US" dirty="0" smtClean="0"/>
              <a:t>，並用</a:t>
            </a:r>
            <a:r>
              <a:rPr lang="en-US" altLang="zh-CN" dirty="0" smtClean="0"/>
              <a:t>gradient descent </a:t>
            </a:r>
            <a:r>
              <a:rPr lang="zh-CN" altLang="en-US" dirty="0" smtClean="0"/>
              <a:t>來作爲</a:t>
            </a:r>
            <a:r>
              <a:rPr lang="en-US" altLang="zh-CN" dirty="0" smtClean="0"/>
              <a:t>optimizer</a:t>
            </a:r>
          </a:p>
          <a:p>
            <a:pPr marL="0" indent="0">
              <a:buNone/>
            </a:pPr>
            <a:r>
              <a:rPr lang="zh-CN" altLang="en-US" dirty="0"/>
              <a:t>計算</a:t>
            </a:r>
            <a:r>
              <a:rPr lang="zh-CN" altLang="en-US" dirty="0" smtClean="0"/>
              <a:t>出</a:t>
            </a:r>
            <a:r>
              <a:rPr lang="en-US" altLang="zh-CN" dirty="0" smtClean="0"/>
              <a:t>accuracy</a:t>
            </a:r>
            <a:r>
              <a:rPr lang="zh-CN" altLang="en-US" dirty="0" smtClean="0"/>
              <a:t>。</a:t>
            </a:r>
            <a:endParaRPr lang="en-MY" dirty="0"/>
          </a:p>
        </p:txBody>
      </p:sp>
      <p:pic>
        <p:nvPicPr>
          <p:cNvPr id="5" name="Picture 4"/>
          <p:cNvPicPr>
            <a:picLocks noChangeAspect="1"/>
          </p:cNvPicPr>
          <p:nvPr/>
        </p:nvPicPr>
        <p:blipFill>
          <a:blip r:embed="rId2"/>
          <a:stretch>
            <a:fillRect/>
          </a:stretch>
        </p:blipFill>
        <p:spPr>
          <a:xfrm>
            <a:off x="609600" y="1626577"/>
            <a:ext cx="6496050" cy="1095375"/>
          </a:xfrm>
          <a:prstGeom prst="rect">
            <a:avLst/>
          </a:prstGeom>
        </p:spPr>
      </p:pic>
      <p:pic>
        <p:nvPicPr>
          <p:cNvPr id="6" name="Picture 5"/>
          <p:cNvPicPr>
            <a:picLocks noChangeAspect="1"/>
          </p:cNvPicPr>
          <p:nvPr/>
        </p:nvPicPr>
        <p:blipFill>
          <a:blip r:embed="rId3"/>
          <a:stretch>
            <a:fillRect/>
          </a:stretch>
        </p:blipFill>
        <p:spPr>
          <a:xfrm>
            <a:off x="530469" y="3534208"/>
            <a:ext cx="7696200" cy="2657475"/>
          </a:xfrm>
          <a:prstGeom prst="rect">
            <a:avLst/>
          </a:prstGeom>
        </p:spPr>
      </p:pic>
    </p:spTree>
    <p:extLst>
      <p:ext uri="{BB962C8B-B14F-4D97-AF65-F5344CB8AC3E}">
        <p14:creationId xmlns:p14="http://schemas.microsoft.com/office/powerpoint/2010/main" val="4182304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作品進</a:t>
            </a:r>
            <a:r>
              <a:rPr lang="zh-TW" altLang="en-US" dirty="0" smtClean="0"/>
              <a:t>度</a:t>
            </a:r>
            <a:r>
              <a:rPr lang="zh-CN" altLang="en-US" dirty="0"/>
              <a:t>（架構網絡）</a:t>
            </a:r>
            <a:endParaRPr lang="en-MY" dirty="0"/>
          </a:p>
        </p:txBody>
      </p:sp>
      <p:sp>
        <p:nvSpPr>
          <p:cNvPr id="3" name="Content Placeholder 2"/>
          <p:cNvSpPr>
            <a:spLocks noGrp="1"/>
          </p:cNvSpPr>
          <p:nvPr>
            <p:ph idx="1"/>
          </p:nvPr>
        </p:nvSpPr>
        <p:spPr>
          <a:xfrm>
            <a:off x="609600" y="1106732"/>
            <a:ext cx="10972800" cy="4848225"/>
          </a:xfrm>
        </p:spPr>
        <p:txBody>
          <a:bodyPr/>
          <a:lstStyle/>
          <a:p>
            <a:pPr marL="0" indent="0">
              <a:buNone/>
            </a:pPr>
            <a:r>
              <a:rPr lang="zh-CN" altLang="en-US" dirty="0" smtClean="0"/>
              <a:t>執行</a:t>
            </a:r>
            <a:r>
              <a:rPr lang="en-US" altLang="zh-CN" dirty="0" smtClean="0"/>
              <a:t>session</a:t>
            </a:r>
            <a:r>
              <a:rPr lang="zh-CN" altLang="en-US" dirty="0" smtClean="0"/>
              <a:t>，每</a:t>
            </a:r>
            <a:r>
              <a:rPr lang="en-US" altLang="zh-CN" dirty="0" smtClean="0"/>
              <a:t>50</a:t>
            </a:r>
            <a:r>
              <a:rPr lang="zh-CN" altLang="en-US" dirty="0" smtClean="0"/>
              <a:t>個</a:t>
            </a:r>
            <a:r>
              <a:rPr lang="en-US" altLang="zh-CN" dirty="0" smtClean="0"/>
              <a:t>iteration </a:t>
            </a:r>
            <a:r>
              <a:rPr lang="zh-CN" altLang="en-US" dirty="0" smtClean="0"/>
              <a:t>查看一次</a:t>
            </a:r>
            <a:r>
              <a:rPr lang="en-US" altLang="zh-CN" dirty="0" smtClean="0"/>
              <a:t>model </a:t>
            </a:r>
            <a:r>
              <a:rPr lang="zh-CN" altLang="en-US" dirty="0"/>
              <a:t>精確</a:t>
            </a:r>
            <a:r>
              <a:rPr lang="zh-CN" altLang="en-US" dirty="0" smtClean="0"/>
              <a:t>度和差異度。</a:t>
            </a:r>
            <a:endParaRPr lang="en-US" altLang="zh-CN" dirty="0" smtClean="0"/>
          </a:p>
          <a:p>
            <a:pPr marL="0" indent="0">
              <a:buNone/>
            </a:pPr>
            <a:endParaRPr lang="en-MY" dirty="0"/>
          </a:p>
        </p:txBody>
      </p:sp>
      <p:pic>
        <p:nvPicPr>
          <p:cNvPr id="4" name="Picture 3"/>
          <p:cNvPicPr>
            <a:picLocks noChangeAspect="1"/>
          </p:cNvPicPr>
          <p:nvPr/>
        </p:nvPicPr>
        <p:blipFill>
          <a:blip r:embed="rId2"/>
          <a:stretch>
            <a:fillRect/>
          </a:stretch>
        </p:blipFill>
        <p:spPr>
          <a:xfrm>
            <a:off x="609600" y="1516307"/>
            <a:ext cx="7600950" cy="4438650"/>
          </a:xfrm>
          <a:prstGeom prst="rect">
            <a:avLst/>
          </a:prstGeom>
        </p:spPr>
      </p:pic>
    </p:spTree>
    <p:extLst>
      <p:ext uri="{BB962C8B-B14F-4D97-AF65-F5344CB8AC3E}">
        <p14:creationId xmlns:p14="http://schemas.microsoft.com/office/powerpoint/2010/main" val="3316231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作品進</a:t>
            </a:r>
            <a:r>
              <a:rPr lang="zh-TW" altLang="en-US" dirty="0" smtClean="0"/>
              <a:t>度</a:t>
            </a:r>
            <a:r>
              <a:rPr lang="zh-CN" altLang="en-US" dirty="0"/>
              <a:t>（架構網絡）</a:t>
            </a:r>
            <a:endParaRPr lang="en-MY" dirty="0"/>
          </a:p>
        </p:txBody>
      </p:sp>
      <p:sp>
        <p:nvSpPr>
          <p:cNvPr id="3" name="Content Placeholder 2"/>
          <p:cNvSpPr>
            <a:spLocks noGrp="1"/>
          </p:cNvSpPr>
          <p:nvPr>
            <p:ph idx="1"/>
          </p:nvPr>
        </p:nvSpPr>
        <p:spPr/>
        <p:txBody>
          <a:bodyPr/>
          <a:lstStyle/>
          <a:p>
            <a:pPr marL="0" indent="0">
              <a:buNone/>
            </a:pPr>
            <a:r>
              <a:rPr lang="zh-CN" altLang="en-US" dirty="0" smtClean="0"/>
              <a:t>用做圖方式呈現結果，方便分析。</a:t>
            </a:r>
            <a:endParaRPr lang="en-MY" dirty="0"/>
          </a:p>
        </p:txBody>
      </p:sp>
      <p:pic>
        <p:nvPicPr>
          <p:cNvPr id="4" name="Picture 3"/>
          <p:cNvPicPr>
            <a:picLocks noChangeAspect="1"/>
          </p:cNvPicPr>
          <p:nvPr/>
        </p:nvPicPr>
        <p:blipFill>
          <a:blip r:embed="rId2"/>
          <a:stretch>
            <a:fillRect/>
          </a:stretch>
        </p:blipFill>
        <p:spPr>
          <a:xfrm>
            <a:off x="777019" y="1925515"/>
            <a:ext cx="3533775" cy="2743200"/>
          </a:xfrm>
          <a:prstGeom prst="rect">
            <a:avLst/>
          </a:prstGeom>
        </p:spPr>
      </p:pic>
    </p:spTree>
    <p:extLst>
      <p:ext uri="{BB962C8B-B14F-4D97-AF65-F5344CB8AC3E}">
        <p14:creationId xmlns:p14="http://schemas.microsoft.com/office/powerpoint/2010/main" val="2382398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E6D2C-2C35-406E-A430-0041DC23086F}"/>
              </a:ext>
            </a:extLst>
          </p:cNvPr>
          <p:cNvSpPr>
            <a:spLocks noGrp="1"/>
          </p:cNvSpPr>
          <p:nvPr>
            <p:ph type="title"/>
          </p:nvPr>
        </p:nvSpPr>
        <p:spPr/>
        <p:txBody>
          <a:bodyPr/>
          <a:lstStyle/>
          <a:p>
            <a:r>
              <a:rPr lang="zh-TW" altLang="en-US" dirty="0"/>
              <a:t>作品進度</a:t>
            </a:r>
          </a:p>
        </p:txBody>
      </p:sp>
      <p:sp>
        <p:nvSpPr>
          <p:cNvPr id="3" name="內容版面配置區 2">
            <a:extLst>
              <a:ext uri="{FF2B5EF4-FFF2-40B4-BE49-F238E27FC236}">
                <a16:creationId xmlns:a16="http://schemas.microsoft.com/office/drawing/2014/main" id="{D4E3F376-330E-4218-B47A-180C6C6ABCB8}"/>
              </a:ext>
            </a:extLst>
          </p:cNvPr>
          <p:cNvSpPr>
            <a:spLocks noGrp="1"/>
          </p:cNvSpPr>
          <p:nvPr>
            <p:ph idx="1"/>
          </p:nvPr>
        </p:nvSpPr>
        <p:spPr>
          <a:xfrm>
            <a:off x="860612" y="1211574"/>
            <a:ext cx="10309412" cy="4848225"/>
          </a:xfrm>
        </p:spPr>
        <p:txBody>
          <a:bodyPr/>
          <a:lstStyle/>
          <a:p>
            <a:pPr marL="0" indent="0">
              <a:buNone/>
            </a:pPr>
            <a:r>
              <a:rPr lang="zh-TW" altLang="en-US" dirty="0"/>
              <a:t>漏水模擬架構</a:t>
            </a:r>
            <a:r>
              <a:rPr lang="en-US" altLang="zh-TW" dirty="0"/>
              <a:t>:</a:t>
            </a:r>
          </a:p>
          <a:p>
            <a:pPr marL="0" indent="0">
              <a:buNone/>
            </a:pPr>
            <a:r>
              <a:rPr lang="zh-TW" altLang="en-US" dirty="0" smtClean="0"/>
              <a:t>我</a:t>
            </a:r>
            <a:r>
              <a:rPr lang="zh-TW" altLang="en-US" dirty="0"/>
              <a:t>們也在著手進</a:t>
            </a:r>
            <a:r>
              <a:rPr lang="zh-TW" altLang="en-US" dirty="0" smtClean="0"/>
              <a:t>行</a:t>
            </a:r>
            <a:r>
              <a:rPr lang="zh-CN" altLang="en-US" dirty="0"/>
              <a:t>漏水系統</a:t>
            </a:r>
            <a:r>
              <a:rPr lang="zh-TW" altLang="en-US" dirty="0" smtClean="0"/>
              <a:t>的架構，</a:t>
            </a:r>
            <a:endParaRPr lang="en-US" altLang="zh-TW" dirty="0"/>
          </a:p>
          <a:p>
            <a:pPr marL="0" indent="0">
              <a:buNone/>
            </a:pPr>
            <a:r>
              <a:rPr lang="zh-TW" altLang="en-US" dirty="0"/>
              <a:t>希望能收集市面上不同類型的水管材質，</a:t>
            </a:r>
            <a:endParaRPr lang="en-US" altLang="zh-TW" dirty="0"/>
          </a:p>
          <a:p>
            <a:pPr marL="0" indent="0">
              <a:buNone/>
            </a:pPr>
            <a:r>
              <a:rPr lang="zh-TW" altLang="en-US" dirty="0"/>
              <a:t>並且能依靠水閥門進行漏水和無漏水的</a:t>
            </a:r>
            <a:endParaRPr lang="en-US" altLang="zh-TW" dirty="0"/>
          </a:p>
          <a:p>
            <a:pPr marL="0" indent="0">
              <a:buNone/>
            </a:pPr>
            <a:r>
              <a:rPr lang="zh-TW" altLang="en-US" dirty="0"/>
              <a:t>資料收集，以確保能有足夠多的</a:t>
            </a:r>
            <a:r>
              <a:rPr lang="en-US" altLang="zh-TW" dirty="0"/>
              <a:t>Data</a:t>
            </a:r>
          </a:p>
          <a:p>
            <a:pPr marL="0" indent="0">
              <a:buNone/>
            </a:pPr>
            <a:r>
              <a:rPr lang="zh-TW" altLang="en-US" dirty="0"/>
              <a:t>進行之後的</a:t>
            </a:r>
            <a:r>
              <a:rPr lang="en-US" altLang="zh-TW" dirty="0"/>
              <a:t>training</a:t>
            </a:r>
            <a:r>
              <a:rPr lang="zh-TW" altLang="en-US" dirty="0"/>
              <a:t>作業。</a:t>
            </a:r>
            <a:endParaRPr lang="en-US" altLang="zh-TW" dirty="0"/>
          </a:p>
          <a:p>
            <a:pPr marL="0" indent="0">
              <a:buNone/>
            </a:pPr>
            <a:r>
              <a:rPr lang="zh-TW" altLang="en-US" dirty="0"/>
              <a:t>粗略的概念圖如右</a:t>
            </a:r>
            <a:r>
              <a:rPr lang="en-US" altLang="zh-TW" dirty="0"/>
              <a:t>:</a:t>
            </a:r>
          </a:p>
          <a:p>
            <a:pPr marL="0" indent="0">
              <a:buNone/>
            </a:pPr>
            <a:endParaRPr lang="en-US" altLang="zh-TW" dirty="0"/>
          </a:p>
          <a:p>
            <a:pPr marL="0" indent="0">
              <a:buNone/>
            </a:pPr>
            <a:endParaRPr lang="zh-TW" altLang="en-US" dirty="0"/>
          </a:p>
        </p:txBody>
      </p:sp>
      <p:pic>
        <p:nvPicPr>
          <p:cNvPr id="5" name="圖片 4">
            <a:extLst>
              <a:ext uri="{FF2B5EF4-FFF2-40B4-BE49-F238E27FC236}">
                <a16:creationId xmlns:a16="http://schemas.microsoft.com/office/drawing/2014/main" id="{0B076E42-7092-4BA2-A9E2-DC2EE67F024D}"/>
              </a:ext>
            </a:extLst>
          </p:cNvPr>
          <p:cNvPicPr>
            <a:picLocks noChangeAspect="1"/>
          </p:cNvPicPr>
          <p:nvPr/>
        </p:nvPicPr>
        <p:blipFill rotWithShape="1">
          <a:blip r:embed="rId2"/>
          <a:srcRect t="14966" b="8129"/>
          <a:stretch/>
        </p:blipFill>
        <p:spPr>
          <a:xfrm>
            <a:off x="5701553" y="1481854"/>
            <a:ext cx="5253741" cy="4040405"/>
          </a:xfrm>
          <a:prstGeom prst="rect">
            <a:avLst/>
          </a:prstGeom>
        </p:spPr>
      </p:pic>
    </p:spTree>
    <p:extLst>
      <p:ext uri="{BB962C8B-B14F-4D97-AF65-F5344CB8AC3E}">
        <p14:creationId xmlns:p14="http://schemas.microsoft.com/office/powerpoint/2010/main" val="262616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5F02CB-CBED-41FD-8C43-2D350C28C3C5}"/>
              </a:ext>
            </a:extLst>
          </p:cNvPr>
          <p:cNvPicPr>
            <a:picLocks noChangeAspect="1"/>
          </p:cNvPicPr>
          <p:nvPr/>
        </p:nvPicPr>
        <p:blipFill>
          <a:blip r:embed="rId2"/>
          <a:stretch>
            <a:fillRect/>
          </a:stretch>
        </p:blipFill>
        <p:spPr>
          <a:xfrm>
            <a:off x="8151263" y="331840"/>
            <a:ext cx="1767990" cy="788376"/>
          </a:xfrm>
          <a:prstGeom prst="rect">
            <a:avLst/>
          </a:prstGeom>
        </p:spPr>
      </p:pic>
    </p:spTree>
    <p:extLst>
      <p:ext uri="{BB962C8B-B14F-4D97-AF65-F5344CB8AC3E}">
        <p14:creationId xmlns:p14="http://schemas.microsoft.com/office/powerpoint/2010/main" val="306964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00E968-D1ED-4246-8454-1DDF2ABDD8E4}"/>
              </a:ext>
            </a:extLst>
          </p:cNvPr>
          <p:cNvSpPr>
            <a:spLocks noGrp="1"/>
          </p:cNvSpPr>
          <p:nvPr>
            <p:ph type="body" sz="quarter" idx="10"/>
          </p:nvPr>
        </p:nvSpPr>
        <p:spPr/>
        <p:txBody>
          <a:bodyPr/>
          <a:lstStyle/>
          <a:p>
            <a:r>
              <a:rPr lang="zh-TW" altLang="en-US" dirty="0"/>
              <a:t>黃凱陽、何宜錚、陳致榮</a:t>
            </a:r>
          </a:p>
        </p:txBody>
      </p:sp>
      <p:sp>
        <p:nvSpPr>
          <p:cNvPr id="3" name="Text Placeholder 2">
            <a:extLst>
              <a:ext uri="{FF2B5EF4-FFF2-40B4-BE49-F238E27FC236}">
                <a16:creationId xmlns:a16="http://schemas.microsoft.com/office/drawing/2014/main" id="{F9C59012-33B3-47FF-BB24-C289057F6443}"/>
              </a:ext>
            </a:extLst>
          </p:cNvPr>
          <p:cNvSpPr>
            <a:spLocks noGrp="1"/>
          </p:cNvSpPr>
          <p:nvPr>
            <p:ph type="body" sz="quarter" idx="11"/>
          </p:nvPr>
        </p:nvSpPr>
        <p:spPr/>
        <p:txBody>
          <a:bodyPr/>
          <a:lstStyle/>
          <a:p>
            <a:r>
              <a:rPr lang="en-US" altLang="zh-TW" dirty="0"/>
              <a:t>2020/4/3</a:t>
            </a:r>
            <a:endParaRPr lang="zh-TW" altLang="en-US" dirty="0"/>
          </a:p>
        </p:txBody>
      </p:sp>
      <p:sp>
        <p:nvSpPr>
          <p:cNvPr id="4" name="Subtitle 3">
            <a:extLst>
              <a:ext uri="{FF2B5EF4-FFF2-40B4-BE49-F238E27FC236}">
                <a16:creationId xmlns:a16="http://schemas.microsoft.com/office/drawing/2014/main" id="{635EE673-1A94-4B18-ACC5-4AC36A313C12}"/>
              </a:ext>
            </a:extLst>
          </p:cNvPr>
          <p:cNvSpPr>
            <a:spLocks noGrp="1"/>
          </p:cNvSpPr>
          <p:nvPr>
            <p:ph type="subTitle" idx="1"/>
          </p:nvPr>
        </p:nvSpPr>
        <p:spPr/>
        <p:txBody>
          <a:bodyPr/>
          <a:lstStyle/>
          <a:p>
            <a:r>
              <a:rPr lang="zh-TW" altLang="en-US" dirty="0"/>
              <a:t>利用聲波感測進行分析並做出警示</a:t>
            </a:r>
          </a:p>
        </p:txBody>
      </p:sp>
      <p:sp>
        <p:nvSpPr>
          <p:cNvPr id="5" name="Title 4">
            <a:extLst>
              <a:ext uri="{FF2B5EF4-FFF2-40B4-BE49-F238E27FC236}">
                <a16:creationId xmlns:a16="http://schemas.microsoft.com/office/drawing/2014/main" id="{AE7AFA09-F0CB-4E86-944E-D3E437AF134F}"/>
              </a:ext>
            </a:extLst>
          </p:cNvPr>
          <p:cNvSpPr>
            <a:spLocks noGrp="1"/>
          </p:cNvSpPr>
          <p:nvPr>
            <p:ph type="ctrTitle"/>
          </p:nvPr>
        </p:nvSpPr>
        <p:spPr/>
        <p:txBody>
          <a:bodyPr/>
          <a:lstStyle/>
          <a:p>
            <a:r>
              <a:rPr lang="zh-TW" altLang="en-US" dirty="0"/>
              <a:t>漏水監測裝置</a:t>
            </a:r>
          </a:p>
        </p:txBody>
      </p:sp>
      <p:pic>
        <p:nvPicPr>
          <p:cNvPr id="7" name="Picture 6">
            <a:extLst>
              <a:ext uri="{FF2B5EF4-FFF2-40B4-BE49-F238E27FC236}">
                <a16:creationId xmlns:a16="http://schemas.microsoft.com/office/drawing/2014/main" id="{24007372-6C4D-4060-9831-F702EB4E6CC0}"/>
              </a:ext>
            </a:extLst>
          </p:cNvPr>
          <p:cNvPicPr>
            <a:picLocks noChangeAspect="1"/>
          </p:cNvPicPr>
          <p:nvPr/>
        </p:nvPicPr>
        <p:blipFill>
          <a:blip r:embed="rId2"/>
          <a:stretch>
            <a:fillRect/>
          </a:stretch>
        </p:blipFill>
        <p:spPr>
          <a:xfrm>
            <a:off x="8252169" y="349941"/>
            <a:ext cx="1622468" cy="723485"/>
          </a:xfrm>
          <a:prstGeom prst="rect">
            <a:avLst/>
          </a:prstGeom>
        </p:spPr>
      </p:pic>
    </p:spTree>
    <p:extLst>
      <p:ext uri="{BB962C8B-B14F-4D97-AF65-F5344CB8AC3E}">
        <p14:creationId xmlns:p14="http://schemas.microsoft.com/office/powerpoint/2010/main" val="1175211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lstStyle/>
          <a:p>
            <a:pPr marL="342900" indent="-342900">
              <a:lnSpc>
                <a:spcPct val="150000"/>
              </a:lnSpc>
              <a:spcBef>
                <a:spcPts val="0"/>
              </a:spcBef>
              <a:buClr>
                <a:srgbClr val="7030A0"/>
              </a:buClr>
              <a:buFont typeface="Wingdings" pitchFamily="2" charset="2"/>
              <a:buChar char="n"/>
            </a:pPr>
            <a:endParaRPr lang="en-US" altLang="zh-TW" dirty="0"/>
          </a:p>
          <a:p>
            <a:pPr marL="342900" indent="-342900">
              <a:lnSpc>
                <a:spcPct val="150000"/>
              </a:lnSpc>
              <a:spcBef>
                <a:spcPts val="0"/>
              </a:spcBef>
              <a:buClr>
                <a:srgbClr val="7030A0"/>
              </a:buClr>
              <a:buFont typeface="Wingdings" pitchFamily="2" charset="2"/>
              <a:buChar char="n"/>
            </a:pPr>
            <a:r>
              <a:rPr lang="zh-TW" altLang="en-US" dirty="0"/>
              <a:t>作品概述</a:t>
            </a:r>
            <a:endParaRPr lang="en-US" altLang="zh-CN" dirty="0"/>
          </a:p>
          <a:p>
            <a:pPr marL="342900" indent="-342900">
              <a:lnSpc>
                <a:spcPct val="150000"/>
              </a:lnSpc>
              <a:spcBef>
                <a:spcPts val="0"/>
              </a:spcBef>
              <a:buClr>
                <a:srgbClr val="7030A0"/>
              </a:buClr>
              <a:buFont typeface="Wingdings" pitchFamily="2" charset="2"/>
              <a:buChar char="n"/>
            </a:pPr>
            <a:r>
              <a:rPr lang="zh-TW" altLang="en-US" dirty="0"/>
              <a:t>難點與創新</a:t>
            </a:r>
            <a:endParaRPr lang="en-US" altLang="zh-CN" dirty="0"/>
          </a:p>
          <a:p>
            <a:pPr marL="342900" indent="-342900">
              <a:lnSpc>
                <a:spcPct val="150000"/>
              </a:lnSpc>
              <a:spcBef>
                <a:spcPts val="0"/>
              </a:spcBef>
              <a:buClr>
                <a:srgbClr val="7030A0"/>
              </a:buClr>
              <a:buFont typeface="Wingdings" pitchFamily="2" charset="2"/>
              <a:buChar char="n"/>
            </a:pPr>
            <a:r>
              <a:rPr lang="zh-TW" altLang="en-US" dirty="0"/>
              <a:t>設計實現</a:t>
            </a:r>
            <a:endParaRPr lang="en-US" altLang="zh-TW" dirty="0"/>
          </a:p>
          <a:p>
            <a:pPr marL="342900" indent="-342900">
              <a:lnSpc>
                <a:spcPct val="150000"/>
              </a:lnSpc>
              <a:spcBef>
                <a:spcPts val="0"/>
              </a:spcBef>
              <a:buClr>
                <a:srgbClr val="7030A0"/>
              </a:buClr>
              <a:buFont typeface="Wingdings" pitchFamily="2" charset="2"/>
              <a:buChar char="n"/>
            </a:pPr>
            <a:r>
              <a:rPr lang="zh-TW" altLang="en-US" dirty="0"/>
              <a:t>作品進度</a:t>
            </a:r>
            <a:endParaRPr lang="en-US" altLang="zh-CN" dirty="0"/>
          </a:p>
        </p:txBody>
      </p:sp>
      <p:sp>
        <p:nvSpPr>
          <p:cNvPr id="4" name="AutoShape 131" descr="globe pic"/>
          <p:cNvSpPr>
            <a:spLocks noChangeArrowheads="1"/>
          </p:cNvSpPr>
          <p:nvPr/>
        </p:nvSpPr>
        <p:spPr bwMode="auto">
          <a:xfrm>
            <a:off x="7162801" y="2990850"/>
            <a:ext cx="2582567" cy="2419351"/>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24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r>
              <a:rPr lang="zh-TW" altLang="en-US" dirty="0"/>
              <a:t>作品概述</a:t>
            </a:r>
          </a:p>
        </p:txBody>
      </p:sp>
      <p:sp>
        <p:nvSpPr>
          <p:cNvPr id="1796099" name="Rectangle 3"/>
          <p:cNvSpPr>
            <a:spLocks noGrp="1" noChangeArrowheads="1"/>
          </p:cNvSpPr>
          <p:nvPr>
            <p:ph idx="1"/>
          </p:nvPr>
        </p:nvSpPr>
        <p:spPr>
          <a:xfrm>
            <a:off x="609600" y="1211574"/>
            <a:ext cx="10972800" cy="1143000"/>
          </a:xfrm>
        </p:spPr>
        <p:txBody>
          <a:bodyPr/>
          <a:lstStyle/>
          <a:p>
            <a:pPr marL="292608" lvl="1" indent="0">
              <a:buNone/>
            </a:pPr>
            <a:r>
              <a:rPr lang="zh-TW" altLang="en-US" sz="2000" dirty="0"/>
              <a:t>    台灣都市供水系統一直因水管老舊損壞或長年累月的侵蝕作用，甚至地震等自然災害而造成嚴重的水管漏水，不僅如此，居家生活中也常常會遇到水管破裂沒被發現從而使得地板或天花板漏水損壞，有鑑於此，我們提出了以聲音辨識的方式來檢測水管到底是否漏水。</a:t>
            </a:r>
          </a:p>
          <a:p>
            <a:pPr marL="292608" lvl="1" indent="0">
              <a:buNone/>
            </a:pPr>
            <a:endParaRPr lang="en-US" sz="2000" dirty="0"/>
          </a:p>
          <a:p>
            <a:pPr lvl="1"/>
            <a:endParaRPr lang="en-US"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568325" lvl="2" indent="0">
              <a:buNone/>
            </a:pPr>
            <a:endParaRPr lang="en-GB" sz="1800" dirty="0"/>
          </a:p>
        </p:txBody>
      </p:sp>
      <p:pic>
        <p:nvPicPr>
          <p:cNvPr id="4" name="Picture 3">
            <a:extLst>
              <a:ext uri="{FF2B5EF4-FFF2-40B4-BE49-F238E27FC236}">
                <a16:creationId xmlns:a16="http://schemas.microsoft.com/office/drawing/2014/main" id="{1A14A86D-E9EB-4DCF-9EA5-204C22432811}"/>
              </a:ext>
            </a:extLst>
          </p:cNvPr>
          <p:cNvPicPr/>
          <p:nvPr/>
        </p:nvPicPr>
        <p:blipFill>
          <a:blip r:embed="rId3">
            <a:extLst>
              <a:ext uri="{28A0092B-C50C-407E-A947-70E740481C1C}">
                <a14:useLocalDpi xmlns:a14="http://schemas.microsoft.com/office/drawing/2010/main" val="0"/>
              </a:ext>
            </a:extLst>
          </a:blip>
          <a:stretch>
            <a:fillRect/>
          </a:stretch>
        </p:blipFill>
        <p:spPr>
          <a:xfrm>
            <a:off x="1466419" y="2771866"/>
            <a:ext cx="3355731" cy="3125481"/>
          </a:xfrm>
          <a:prstGeom prst="rect">
            <a:avLst/>
          </a:prstGeom>
        </p:spPr>
      </p:pic>
      <p:pic>
        <p:nvPicPr>
          <p:cNvPr id="5" name="Picture 4">
            <a:extLst>
              <a:ext uri="{FF2B5EF4-FFF2-40B4-BE49-F238E27FC236}">
                <a16:creationId xmlns:a16="http://schemas.microsoft.com/office/drawing/2014/main" id="{C9DD92AA-8468-4BB1-AEFE-AD52309515A0}"/>
              </a:ext>
            </a:extLst>
          </p:cNvPr>
          <p:cNvPicPr/>
          <p:nvPr/>
        </p:nvPicPr>
        <p:blipFill>
          <a:blip r:embed="rId4">
            <a:extLst>
              <a:ext uri="{28A0092B-C50C-407E-A947-70E740481C1C}">
                <a14:useLocalDpi xmlns:a14="http://schemas.microsoft.com/office/drawing/2010/main" val="0"/>
              </a:ext>
            </a:extLst>
          </a:blip>
          <a:stretch>
            <a:fillRect/>
          </a:stretch>
        </p:blipFill>
        <p:spPr>
          <a:xfrm>
            <a:off x="5695950" y="2729643"/>
            <a:ext cx="4762500" cy="3209925"/>
          </a:xfrm>
          <a:prstGeom prst="rect">
            <a:avLst/>
          </a:prstGeom>
        </p:spPr>
      </p:pic>
    </p:spTree>
    <p:extLst>
      <p:ext uri="{BB962C8B-B14F-4D97-AF65-F5344CB8AC3E}">
        <p14:creationId xmlns:p14="http://schemas.microsoft.com/office/powerpoint/2010/main" val="3743766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latin typeface="微軟正黑體" panose="020B0604030504040204" pitchFamily="34" charset="-120"/>
                <a:ea typeface="微軟正黑體" panose="020B0604030504040204" pitchFamily="34" charset="-120"/>
              </a:rPr>
              <a:t>作品示意</a:t>
            </a:r>
            <a:endParaRPr lang="en-MY" dirty="0">
              <a:latin typeface="微軟正黑體" panose="020B0604030504040204" pitchFamily="34" charset="-120"/>
              <a:ea typeface="微軟正黑體" panose="020B0604030504040204" pitchFamily="34" charset="-12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1273" y="1211574"/>
            <a:ext cx="7276885" cy="4848225"/>
          </a:xfrm>
        </p:spPr>
      </p:pic>
      <p:sp>
        <p:nvSpPr>
          <p:cNvPr id="6" name="Oval 5"/>
          <p:cNvSpPr/>
          <p:nvPr/>
        </p:nvSpPr>
        <p:spPr>
          <a:xfrm rot="3335739">
            <a:off x="5844058" y="4948001"/>
            <a:ext cx="1541215" cy="750594"/>
          </a:xfrm>
          <a:prstGeom prst="ellipse">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FF0000"/>
                </a:solidFill>
              </a:rPr>
              <a:t>Device</a:t>
            </a:r>
            <a:endParaRPr lang="en-MY" sz="1800" dirty="0">
              <a:solidFill>
                <a:srgbClr val="FF0000"/>
              </a:solidFill>
            </a:endParaRPr>
          </a:p>
        </p:txBody>
      </p:sp>
      <p:cxnSp>
        <p:nvCxnSpPr>
          <p:cNvPr id="8" name="Straight Arrow Connector 7"/>
          <p:cNvCxnSpPr/>
          <p:nvPr/>
        </p:nvCxnSpPr>
        <p:spPr>
          <a:xfrm flipV="1">
            <a:off x="6664569" y="1820008"/>
            <a:ext cx="3112477" cy="3235569"/>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777046" y="1441938"/>
            <a:ext cx="1503485" cy="835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Active alarm</a:t>
            </a:r>
            <a:endParaRPr lang="en-MY" sz="1800" dirty="0"/>
          </a:p>
        </p:txBody>
      </p:sp>
    </p:spTree>
    <p:extLst>
      <p:ext uri="{BB962C8B-B14F-4D97-AF65-F5344CB8AC3E}">
        <p14:creationId xmlns:p14="http://schemas.microsoft.com/office/powerpoint/2010/main" val="2087979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9C9EB2-3044-4408-A56A-AE163034675B}"/>
              </a:ext>
            </a:extLst>
          </p:cNvPr>
          <p:cNvSpPr>
            <a:spLocks noGrp="1"/>
          </p:cNvSpPr>
          <p:nvPr>
            <p:ph type="title"/>
          </p:nvPr>
        </p:nvSpPr>
        <p:spPr/>
        <p:txBody>
          <a:bodyPr/>
          <a:lstStyle/>
          <a:p>
            <a:r>
              <a:rPr lang="zh-TW" altLang="en-US" dirty="0"/>
              <a:t>難點與創新</a:t>
            </a:r>
          </a:p>
        </p:txBody>
      </p:sp>
      <p:sp>
        <p:nvSpPr>
          <p:cNvPr id="3" name="內容版面配置區 2">
            <a:extLst>
              <a:ext uri="{FF2B5EF4-FFF2-40B4-BE49-F238E27FC236}">
                <a16:creationId xmlns:a16="http://schemas.microsoft.com/office/drawing/2014/main" id="{F90C5ACE-785B-4250-A5CC-8E2937F00EEA}"/>
              </a:ext>
            </a:extLst>
          </p:cNvPr>
          <p:cNvSpPr>
            <a:spLocks noGrp="1"/>
          </p:cNvSpPr>
          <p:nvPr>
            <p:ph idx="1"/>
          </p:nvPr>
        </p:nvSpPr>
        <p:spPr/>
        <p:txBody>
          <a:bodyPr/>
          <a:lstStyle/>
          <a:p>
            <a:pPr marL="0" indent="0">
              <a:buNone/>
            </a:pPr>
            <a:r>
              <a:rPr lang="zh-TW" altLang="en-US" dirty="0"/>
              <a:t>    水管漏水的聲音有非常多的類型，有的一滴一滴漏，有的在牆內流淌，有的直接噴出，每種情況的聲音都有所差異，而且水管的不同材質對聲音的波型和頻率等等也有其影響，因此要辨識出水管是否漏水本身就有其一定難度。</a:t>
            </a:r>
          </a:p>
          <a:p>
            <a:pPr marL="0" indent="0">
              <a:buNone/>
            </a:pPr>
            <a:endParaRPr lang="zh-TW" altLang="en-US" dirty="0"/>
          </a:p>
          <a:p>
            <a:pPr marL="0" indent="0">
              <a:buNone/>
            </a:pPr>
            <a:r>
              <a:rPr lang="zh-TW" altLang="en-US" dirty="0"/>
              <a:t>    而聲音辨識的模型要如何簡化縮小並塞入嵌入式系統裏也是我們最主要要研究的方向。</a:t>
            </a:r>
          </a:p>
          <a:p>
            <a:pPr marL="0" indent="0">
              <a:buNone/>
            </a:pPr>
            <a:endParaRPr lang="zh-TW" altLang="en-US" dirty="0"/>
          </a:p>
        </p:txBody>
      </p:sp>
    </p:spTree>
    <p:extLst>
      <p:ext uri="{BB962C8B-B14F-4D97-AF65-F5344CB8AC3E}">
        <p14:creationId xmlns:p14="http://schemas.microsoft.com/office/powerpoint/2010/main" val="1510848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E6D2C-2C35-406E-A430-0041DC23086F}"/>
              </a:ext>
            </a:extLst>
          </p:cNvPr>
          <p:cNvSpPr>
            <a:spLocks noGrp="1"/>
          </p:cNvSpPr>
          <p:nvPr>
            <p:ph type="title"/>
          </p:nvPr>
        </p:nvSpPr>
        <p:spPr/>
        <p:txBody>
          <a:bodyPr/>
          <a:lstStyle/>
          <a:p>
            <a:r>
              <a:rPr lang="zh-TW" altLang="en-US" dirty="0"/>
              <a:t>設計與實踐</a:t>
            </a:r>
          </a:p>
        </p:txBody>
      </p:sp>
      <p:sp>
        <p:nvSpPr>
          <p:cNvPr id="3" name="內容版面配置區 2">
            <a:extLst>
              <a:ext uri="{FF2B5EF4-FFF2-40B4-BE49-F238E27FC236}">
                <a16:creationId xmlns:a16="http://schemas.microsoft.com/office/drawing/2014/main" id="{D4E3F376-330E-4218-B47A-180C6C6ABCB8}"/>
              </a:ext>
            </a:extLst>
          </p:cNvPr>
          <p:cNvSpPr>
            <a:spLocks noGrp="1"/>
          </p:cNvSpPr>
          <p:nvPr>
            <p:ph idx="1"/>
          </p:nvPr>
        </p:nvSpPr>
        <p:spPr>
          <a:xfrm>
            <a:off x="860612" y="1211574"/>
            <a:ext cx="10309412" cy="4848225"/>
          </a:xfrm>
        </p:spPr>
        <p:txBody>
          <a:bodyPr/>
          <a:lstStyle/>
          <a:p>
            <a:pPr marL="0" indent="0">
              <a:buNone/>
            </a:pPr>
            <a:r>
              <a:rPr lang="zh-TW" altLang="en-US" dirty="0"/>
              <a:t>    面對諸多水管材質和不同的漏水情形，我們可以選擇其中最廣泛的狀況和最常用的材質做為主要針對的對象。</a:t>
            </a:r>
          </a:p>
          <a:p>
            <a:pPr marL="0" indent="0">
              <a:buNone/>
            </a:pPr>
            <a:endParaRPr lang="zh-TW" altLang="en-US" dirty="0"/>
          </a:p>
          <a:p>
            <a:pPr marL="0" indent="0">
              <a:buNone/>
            </a:pPr>
            <a:r>
              <a:rPr lang="zh-TW" altLang="en-US" dirty="0"/>
              <a:t>    先錄取實際水管漏水之平面聲波，在</a:t>
            </a:r>
            <a:r>
              <a:rPr lang="en-US" altLang="zh-TW" dirty="0"/>
              <a:t>PC</a:t>
            </a:r>
            <a:r>
              <a:rPr lang="zh-TW" altLang="en-US" dirty="0"/>
              <a:t>上進行分析，並建構出神經網絡模型來進行訓練，之後盡可能在不影響或影響結果最小的情況下簡化縮小模型，再把已完成模型放入所提供的板子。在分析聲波時，也許能夠用傅立葉轉換成頻譜，可能轉換出來的頻譜會有顯著的特徵，那便可以省去</a:t>
            </a:r>
            <a:r>
              <a:rPr lang="en-US" altLang="zh-TW" dirty="0" err="1"/>
              <a:t>dnn</a:t>
            </a:r>
            <a:r>
              <a:rPr lang="zh-TW" altLang="en-US" dirty="0"/>
              <a:t>的麻煩</a:t>
            </a:r>
            <a:r>
              <a:rPr lang="zh-CN" altLang="en-US" dirty="0">
                <a:latin typeface="Microsoft JhengHei UI" panose="020B0604030504040204" pitchFamily="34" charset="-120"/>
                <a:ea typeface="Microsoft JhengHei UI" panose="020B0604030504040204" pitchFamily="34" charset="-120"/>
              </a:rPr>
              <a:t>，</a:t>
            </a:r>
            <a:r>
              <a:rPr lang="zh-CN" altLang="en-US" dirty="0">
                <a:latin typeface="Microsoft JhengHei" panose="020B0604030504040204" pitchFamily="34" charset="-120"/>
                <a:ea typeface="Microsoft JhengHei" panose="020B0604030504040204" pitchFamily="34" charset="-120"/>
              </a:rPr>
              <a:t>更可能用小的辨識模型來完成任務。</a:t>
            </a:r>
            <a:endParaRPr lang="zh-TW" altLang="en-US" dirty="0">
              <a:latin typeface="Microsoft JhengHei" panose="020B0604030504040204" pitchFamily="34" charset="-120"/>
              <a:ea typeface="Microsoft JhengHei" panose="020B0604030504040204" pitchFamily="34" charset="-120"/>
            </a:endParaRPr>
          </a:p>
          <a:p>
            <a:pPr marL="0" indent="0">
              <a:buNone/>
            </a:pPr>
            <a:endParaRPr lang="zh-TW" altLang="en-US" dirty="0"/>
          </a:p>
          <a:p>
            <a:pPr marL="0" indent="0">
              <a:buNone/>
            </a:pPr>
            <a:r>
              <a:rPr lang="zh-TW" altLang="en-US" dirty="0"/>
              <a:t>    最主要的判斷部分完成後，把結果傳到服務器上，再通過</a:t>
            </a:r>
            <a:r>
              <a:rPr lang="en-US" altLang="zh-TW" dirty="0" err="1"/>
              <a:t>mqtt</a:t>
            </a:r>
            <a:r>
              <a:rPr lang="zh-TW" altLang="en-US" dirty="0"/>
              <a:t>協定傳至客戶端。</a:t>
            </a:r>
          </a:p>
          <a:p>
            <a:pPr marL="0" indent="0">
              <a:buNone/>
            </a:pPr>
            <a:endParaRPr lang="zh-TW" altLang="en-US" dirty="0"/>
          </a:p>
        </p:txBody>
      </p:sp>
    </p:spTree>
    <p:extLst>
      <p:ext uri="{BB962C8B-B14F-4D97-AF65-F5344CB8AC3E}">
        <p14:creationId xmlns:p14="http://schemas.microsoft.com/office/powerpoint/2010/main" val="293654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8">
            <a:extLst>
              <a:ext uri="{FF2B5EF4-FFF2-40B4-BE49-F238E27FC236}">
                <a16:creationId xmlns:a16="http://schemas.microsoft.com/office/drawing/2014/main" id="{A6AA5653-36CC-413B-B412-21C413B8D1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473" y="439271"/>
            <a:ext cx="12162149" cy="6858000"/>
          </a:xfrm>
        </p:spPr>
      </p:pic>
      <p:sp>
        <p:nvSpPr>
          <p:cNvPr id="2" name="標題 1">
            <a:extLst>
              <a:ext uri="{FF2B5EF4-FFF2-40B4-BE49-F238E27FC236}">
                <a16:creationId xmlns:a16="http://schemas.microsoft.com/office/drawing/2014/main" id="{EA237C80-CF13-44EA-A8CE-1F10247F32A7}"/>
              </a:ext>
            </a:extLst>
          </p:cNvPr>
          <p:cNvSpPr>
            <a:spLocks noGrp="1"/>
          </p:cNvSpPr>
          <p:nvPr>
            <p:ph type="title"/>
          </p:nvPr>
        </p:nvSpPr>
        <p:spPr/>
        <p:txBody>
          <a:bodyPr/>
          <a:lstStyle/>
          <a:p>
            <a:r>
              <a:rPr lang="zh-TW" altLang="en-US" dirty="0"/>
              <a:t>系統架構圖</a:t>
            </a:r>
          </a:p>
        </p:txBody>
      </p:sp>
      <p:pic>
        <p:nvPicPr>
          <p:cNvPr id="4" name="Picture 4">
            <a:extLst>
              <a:ext uri="{FF2B5EF4-FFF2-40B4-BE49-F238E27FC236}">
                <a16:creationId xmlns:a16="http://schemas.microsoft.com/office/drawing/2014/main" id="{25206884-CFB9-42B5-A0C0-E8E9AE459F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2756" y="3028745"/>
            <a:ext cx="1908320" cy="1073430"/>
          </a:xfrm>
          <a:prstGeom prst="rect">
            <a:avLst/>
          </a:prstGeom>
        </p:spPr>
      </p:pic>
      <p:pic>
        <p:nvPicPr>
          <p:cNvPr id="5" name="Picture 7">
            <a:extLst>
              <a:ext uri="{FF2B5EF4-FFF2-40B4-BE49-F238E27FC236}">
                <a16:creationId xmlns:a16="http://schemas.microsoft.com/office/drawing/2014/main" id="{9CDBD1D9-9210-4736-AD4D-0E014FAF6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6751" y="1595716"/>
            <a:ext cx="1352241" cy="983635"/>
          </a:xfrm>
          <a:prstGeom prst="rect">
            <a:avLst/>
          </a:prstGeom>
        </p:spPr>
      </p:pic>
      <p:pic>
        <p:nvPicPr>
          <p:cNvPr id="6" name="Picture 9">
            <a:extLst>
              <a:ext uri="{FF2B5EF4-FFF2-40B4-BE49-F238E27FC236}">
                <a16:creationId xmlns:a16="http://schemas.microsoft.com/office/drawing/2014/main" id="{2B82D473-2780-454B-85D9-FDB9F3FAD3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4029" y="1924038"/>
            <a:ext cx="1210111" cy="901652"/>
          </a:xfrm>
          <a:prstGeom prst="rect">
            <a:avLst/>
          </a:prstGeom>
        </p:spPr>
      </p:pic>
      <p:sp>
        <p:nvSpPr>
          <p:cNvPr id="7" name="Bent-Up Arrow 13">
            <a:extLst>
              <a:ext uri="{FF2B5EF4-FFF2-40B4-BE49-F238E27FC236}">
                <a16:creationId xmlns:a16="http://schemas.microsoft.com/office/drawing/2014/main" id="{D078BA36-0C0C-40FB-BD12-1311ACE8B0F4}"/>
              </a:ext>
            </a:extLst>
          </p:cNvPr>
          <p:cNvSpPr/>
          <p:nvPr/>
        </p:nvSpPr>
        <p:spPr>
          <a:xfrm rot="10800000">
            <a:off x="6108068" y="1649051"/>
            <a:ext cx="1670538" cy="92470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Bent Arrow 16">
            <a:extLst>
              <a:ext uri="{FF2B5EF4-FFF2-40B4-BE49-F238E27FC236}">
                <a16:creationId xmlns:a16="http://schemas.microsoft.com/office/drawing/2014/main" id="{C101833A-0AED-4C34-AD5B-93E8781F2D15}"/>
              </a:ext>
            </a:extLst>
          </p:cNvPr>
          <p:cNvSpPr/>
          <p:nvPr/>
        </p:nvSpPr>
        <p:spPr>
          <a:xfrm rot="5400000">
            <a:off x="3678166" y="1127635"/>
            <a:ext cx="868093" cy="200464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sp>
        <p:nvSpPr>
          <p:cNvPr id="9" name="Down Arrow 17">
            <a:extLst>
              <a:ext uri="{FF2B5EF4-FFF2-40B4-BE49-F238E27FC236}">
                <a16:creationId xmlns:a16="http://schemas.microsoft.com/office/drawing/2014/main" id="{71B0019C-8063-4A5E-9809-9D5B14AD2302}"/>
              </a:ext>
            </a:extLst>
          </p:cNvPr>
          <p:cNvSpPr/>
          <p:nvPr/>
        </p:nvSpPr>
        <p:spPr>
          <a:xfrm>
            <a:off x="5395892" y="4177349"/>
            <a:ext cx="386861" cy="7284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0" name="Picture 10">
            <a:extLst>
              <a:ext uri="{FF2B5EF4-FFF2-40B4-BE49-F238E27FC236}">
                <a16:creationId xmlns:a16="http://schemas.microsoft.com/office/drawing/2014/main" id="{90D6D5A7-D4EE-45EA-A4BB-7E98D50C5A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8210" y="5340654"/>
            <a:ext cx="1382223" cy="892747"/>
          </a:xfrm>
          <a:prstGeom prst="rect">
            <a:avLst/>
          </a:prstGeom>
        </p:spPr>
      </p:pic>
      <p:pic>
        <p:nvPicPr>
          <p:cNvPr id="11" name="Picture 11">
            <a:extLst>
              <a:ext uri="{FF2B5EF4-FFF2-40B4-BE49-F238E27FC236}">
                <a16:creationId xmlns:a16="http://schemas.microsoft.com/office/drawing/2014/main" id="{0C8B3583-4E87-4C35-B468-C35457170A8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17122" y="5429473"/>
            <a:ext cx="1430216" cy="715108"/>
          </a:xfrm>
          <a:prstGeom prst="rect">
            <a:avLst/>
          </a:prstGeom>
        </p:spPr>
      </p:pic>
      <p:sp>
        <p:nvSpPr>
          <p:cNvPr id="12" name="Right Arrow 12">
            <a:extLst>
              <a:ext uri="{FF2B5EF4-FFF2-40B4-BE49-F238E27FC236}">
                <a16:creationId xmlns:a16="http://schemas.microsoft.com/office/drawing/2014/main" id="{73D87A96-B19A-441E-B051-ECB66F726EFA}"/>
              </a:ext>
            </a:extLst>
          </p:cNvPr>
          <p:cNvSpPr/>
          <p:nvPr/>
        </p:nvSpPr>
        <p:spPr>
          <a:xfrm>
            <a:off x="6601076" y="5429473"/>
            <a:ext cx="1309415" cy="3906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195767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作品進度</a:t>
            </a:r>
            <a:endParaRPr lang="en-MY" dirty="0"/>
          </a:p>
        </p:txBody>
      </p:sp>
      <p:sp>
        <p:nvSpPr>
          <p:cNvPr id="3" name="Content Placeholder 2"/>
          <p:cNvSpPr>
            <a:spLocks noGrp="1"/>
          </p:cNvSpPr>
          <p:nvPr>
            <p:ph idx="1"/>
          </p:nvPr>
        </p:nvSpPr>
        <p:spPr/>
        <p:txBody>
          <a:bodyPr/>
          <a:lstStyle/>
          <a:p>
            <a:pPr marL="0" indent="0">
              <a:buNone/>
            </a:pPr>
            <a:r>
              <a:rPr lang="zh-CN" altLang="en-US" dirty="0" smtClean="0"/>
              <a:t>因整個漏水模擬系統尚未完成，所以還沒辦法做</a:t>
            </a:r>
            <a:r>
              <a:rPr lang="en-US" altLang="zh-CN" dirty="0" smtClean="0"/>
              <a:t>dataset </a:t>
            </a:r>
            <a:r>
              <a:rPr lang="zh-CN" altLang="en-US" dirty="0" smtClean="0"/>
              <a:t>的收集，因此我們只能先架構起</a:t>
            </a:r>
            <a:r>
              <a:rPr lang="zh-CN" altLang="en-US" dirty="0"/>
              <a:t>訓</a:t>
            </a:r>
            <a:r>
              <a:rPr lang="zh-CN" altLang="en-US" dirty="0" smtClean="0"/>
              <a:t>練模型，做一些軟體上的準備。</a:t>
            </a:r>
            <a:endParaRPr lang="en-US" altLang="zh-CN" dirty="0" smtClean="0"/>
          </a:p>
          <a:p>
            <a:pPr marL="0" indent="0">
              <a:buNone/>
            </a:pPr>
            <a:endParaRPr lang="en-US" altLang="zh-CN" dirty="0" smtClean="0"/>
          </a:p>
          <a:p>
            <a:pPr marL="0" indent="0">
              <a:buNone/>
            </a:pPr>
            <a:r>
              <a:rPr lang="zh-CN" altLang="en-US" dirty="0" smtClean="0"/>
              <a:t>因漏水的情況千奇百怪，我們也許會針對某種漏的方式或者某種材質的水管去做辨識，以縮小辨識範圍來提升判斷精確度。</a:t>
            </a:r>
            <a:endParaRPr lang="en-US" altLang="zh-CN" dirty="0" smtClean="0"/>
          </a:p>
          <a:p>
            <a:pPr marL="0" indent="0">
              <a:buNone/>
            </a:pPr>
            <a:endParaRPr lang="en-US" altLang="zh-CN" dirty="0" smtClean="0"/>
          </a:p>
          <a:p>
            <a:pPr marL="0" indent="0">
              <a:buNone/>
            </a:pPr>
            <a:r>
              <a:rPr lang="zh-CN" altLang="en-US" dirty="0"/>
              <a:t>具體的漏水模擬系</a:t>
            </a:r>
            <a:r>
              <a:rPr lang="zh-CN" altLang="en-US" dirty="0" smtClean="0"/>
              <a:t>統、漏水方式、漏水情況等實際問題的情形，還需要與專業人士做詢問以及尋求幫助。</a:t>
            </a:r>
            <a:endParaRPr lang="en-MY" altLang="zh-CN" dirty="0"/>
          </a:p>
          <a:p>
            <a:pPr marL="0" indent="0">
              <a:buNone/>
            </a:pPr>
            <a:endParaRPr lang="en-US" altLang="zh-CN" dirty="0" smtClean="0"/>
          </a:p>
        </p:txBody>
      </p:sp>
    </p:spTree>
    <p:extLst>
      <p:ext uri="{BB962C8B-B14F-4D97-AF65-F5344CB8AC3E}">
        <p14:creationId xmlns:p14="http://schemas.microsoft.com/office/powerpoint/2010/main" val="7328408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HAPE" val="Y"/>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12/13/2015 5:23:58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TEMPLATE-001" val="12/19/2015 4:31:23 PM"/>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SHAPE" val="Y"/>
</p:tagLst>
</file>

<file path=ppt/tags/tag74.xml><?xml version="1.0" encoding="utf-8"?>
<p:tagLst xmlns:a="http://schemas.openxmlformats.org/drawingml/2006/main" xmlns:r="http://schemas.openxmlformats.org/officeDocument/2006/relationships" xmlns:p="http://schemas.openxmlformats.org/presentationml/2006/main">
  <p:tag name="SYNOPSYS-SHAPE" val="Y"/>
</p:tagLst>
</file>

<file path=ppt/tags/tag75.xml><?xml version="1.0" encoding="utf-8"?>
<p:tagLst xmlns:a="http://schemas.openxmlformats.org/drawingml/2006/main" xmlns:r="http://schemas.openxmlformats.org/officeDocument/2006/relationships" xmlns:p="http://schemas.openxmlformats.org/presentationml/2006/main">
  <p:tag name="SYNOPSYS-SHAPE" val="Y"/>
</p:tagLst>
</file>

<file path=ppt/tags/tag76.xml><?xml version="1.0" encoding="utf-8"?>
<p:tagLst xmlns:a="http://schemas.openxmlformats.org/drawingml/2006/main" xmlns:r="http://schemas.openxmlformats.org/officeDocument/2006/relationships" xmlns:p="http://schemas.openxmlformats.org/presentationml/2006/main">
  <p:tag name="SYNOPSYS-SHAPE" val="Y"/>
</p:tagLst>
</file>

<file path=ppt/tags/tag77.xml><?xml version="1.0" encoding="utf-8"?>
<p:tagLst xmlns:a="http://schemas.openxmlformats.org/drawingml/2006/main" xmlns:r="http://schemas.openxmlformats.org/officeDocument/2006/relationships" xmlns:p="http://schemas.openxmlformats.org/presentationml/2006/main">
  <p:tag name="SYNOPSYS-SHAPE" val="Y"/>
</p:tagLst>
</file>

<file path=ppt/tags/tag78.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TEMPLATE-001" val="12/24/2015 3:32:09 PM"/>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TEMPLATE-001" val="1/6/2016 2:39:37 PM"/>
</p:tagLst>
</file>

<file path=ppt/theme/theme1.xml><?xml version="1.0" encoding="utf-8"?>
<a:theme xmlns:a="http://schemas.openxmlformats.org/drawingml/2006/main" name="Default Theme">
  <a:themeElements>
    <a:clrScheme name="Default Theme">
      <a:dk1>
        <a:sysClr val="windowText" lastClr="000000"/>
      </a:dk1>
      <a:lt1>
        <a:sysClr val="window" lastClr="FFFFFF"/>
      </a:lt1>
      <a:dk2>
        <a:srgbClr val="000000"/>
      </a:dk2>
      <a:lt2>
        <a:srgbClr val="FFFFFF"/>
      </a:lt2>
      <a:accent1>
        <a:srgbClr val="4F2683"/>
      </a:accent1>
      <a:accent2>
        <a:srgbClr val="F69008"/>
      </a:accent2>
      <a:accent3>
        <a:srgbClr val="46AA42"/>
      </a:accent3>
      <a:accent4>
        <a:srgbClr val="C41300"/>
      </a:accent4>
      <a:accent5>
        <a:srgbClr val="BCBCBC"/>
      </a:accent5>
      <a:accent6>
        <a:srgbClr val="0072AC"/>
      </a:accent6>
      <a:hlink>
        <a:srgbClr val="0000FF"/>
      </a:hlink>
      <a:folHlink>
        <a:srgbClr val="800080"/>
      </a:folHlink>
    </a:clrScheme>
    <a:fontScheme name="Default Theme">
      <a:majorFont>
        <a:latin typeface="Arial" panose="020B0604020202020204"/>
        <a:ea typeface=""/>
        <a:cs typeface=""/>
        <a:font script="Jpan" typeface="メイリオ"/>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メイリオ"/>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dirty="0"/>
        </a:defPPr>
      </a:lstStyle>
      <a:style>
        <a:lnRef idx="2">
          <a:schemeClr val="accent1">
            <a:shade val="50000"/>
          </a:schemeClr>
        </a:lnRef>
        <a:fillRef idx="1">
          <a:schemeClr val="accent1"/>
        </a:fillRef>
        <a:effectRef idx="0">
          <a:schemeClr val="accent1"/>
        </a:effectRef>
        <a:fontRef idx="minor">
          <a:schemeClr val="lt1"/>
        </a:fontRef>
      </a:style>
    </a:spDef>
    <a:lnDef>
      <a:spPr>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800" dirty="0"/>
        </a:defPPr>
      </a:lstStyle>
    </a:txDef>
  </a:objectDefaults>
  <a:extraClrSchemeLst/>
  <a:extLst>
    <a:ext uri="{05A4C25C-085E-4340-85A3-A5531E510DB2}">
      <thm15:themeFamily xmlns:thm15="http://schemas.microsoft.com/office/thememl/2012/main" name="Default Theme" id="{6D1F9C5A-2AEA-433E-9F31-B7D4577B66E9}" vid="{EBCC1F61-21FD-4864-9BE9-BDE6511C7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384</TotalTime>
  <Words>1121</Words>
  <Application>Microsoft Office PowerPoint</Application>
  <PresentationFormat>Widescreen</PresentationFormat>
  <Paragraphs>74</Paragraphs>
  <Slides>16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微軟正黑體</vt:lpstr>
      <vt:lpstr>微軟正黑體</vt:lpstr>
      <vt:lpstr>Microsoft JhengHei UI</vt:lpstr>
      <vt:lpstr>微软雅黑</vt:lpstr>
      <vt:lpstr>新細明體</vt:lpstr>
      <vt:lpstr>黑体</vt:lpstr>
      <vt:lpstr>Arial</vt:lpstr>
      <vt:lpstr>Calibri</vt:lpstr>
      <vt:lpstr>Wingdings</vt:lpstr>
      <vt:lpstr>Default Theme</vt:lpstr>
      <vt:lpstr>PowerPoint Presentation</vt:lpstr>
      <vt:lpstr>漏水監測裝置</vt:lpstr>
      <vt:lpstr>Agenda</vt:lpstr>
      <vt:lpstr>作品概述</vt:lpstr>
      <vt:lpstr>作品示意</vt:lpstr>
      <vt:lpstr>難點與創新</vt:lpstr>
      <vt:lpstr>設計與實踐</vt:lpstr>
      <vt:lpstr>系統架構圖</vt:lpstr>
      <vt:lpstr>作品進度</vt:lpstr>
      <vt:lpstr>作品進度（架構網絡）</vt:lpstr>
      <vt:lpstr>作品進度（架構網絡）</vt:lpstr>
      <vt:lpstr>作品進度（架構網絡）</vt:lpstr>
      <vt:lpstr>作品進度（架構網絡）</vt:lpstr>
      <vt:lpstr>作品進度（架構網絡）</vt:lpstr>
      <vt:lpstr>作品進度</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Chloe Tsai</dc:creator>
  <cp:lastModifiedBy>Ng Kai Yang</cp:lastModifiedBy>
  <cp:revision>30</cp:revision>
  <dcterms:created xsi:type="dcterms:W3CDTF">2019-01-25T03:03:34Z</dcterms:created>
  <dcterms:modified xsi:type="dcterms:W3CDTF">2020-06-12T14:43:14Z</dcterms:modified>
</cp:coreProperties>
</file>