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5"/>
  </p:sldMasterIdLst>
  <p:notesMasterIdLst>
    <p:notesMasterId r:id="rId15"/>
  </p:notesMasterIdLst>
  <p:handoutMasterIdLst>
    <p:handoutMasterId r:id="rId16"/>
  </p:handoutMasterIdLst>
  <p:sldIdLst>
    <p:sldId id="2147469759" r:id="rId6"/>
    <p:sldId id="2147469756" r:id="rId7"/>
    <p:sldId id="2147469764" r:id="rId8"/>
    <p:sldId id="2147469760" r:id="rId9"/>
    <p:sldId id="2147469761" r:id="rId10"/>
    <p:sldId id="2147469765" r:id="rId11"/>
    <p:sldId id="2147469762" r:id="rId12"/>
    <p:sldId id="2147469767" r:id="rId13"/>
    <p:sldId id="2147469763" r:id="rId14"/>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54" autoAdjust="0"/>
  </p:normalViewPr>
  <p:slideViewPr>
    <p:cSldViewPr snapToGrid="0">
      <p:cViewPr>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262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5/17/2024</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p15:clr>
            <a:srgbClr val="F26B43"/>
          </p15:clr>
        </p15:guide>
        <p15:guide id="2" pos="2160">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5/17/2024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1</a:t>
            </a:fld>
            <a:endParaRPr lang="en-US"/>
          </a:p>
        </p:txBody>
      </p:sp>
    </p:spTree>
    <p:extLst>
      <p:ext uri="{BB962C8B-B14F-4D97-AF65-F5344CB8AC3E}">
        <p14:creationId xmlns:p14="http://schemas.microsoft.com/office/powerpoint/2010/main" val="2344282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Textbox"/>
          <p:cNvSpPr>
            <a:spLocks noGrp="1"/>
          </p:cNvSpPr>
          <p:nvPr>
            <p:custDataLst>
              <p:tags r:id="rId1"/>
            </p:custDataLst>
          </p:nvPr>
        </p:nvSpPr>
        <p:spPr>
          <a:xfrm>
            <a:off x="533528" y="526478"/>
            <a:ext cx="10736839" cy="5804472"/>
          </a:xfrm>
          <a:prstGeom prst="rect">
            <a:avLst/>
          </a:prstGeom>
        </p:spPr>
        <p:txBody>
          <a:bodyPr vert="horz" lIns="0" tIns="0" rIns="118872" bIns="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0" spc="0" baseline="0">
                <a:solidFill>
                  <a:schemeClr val="tx1"/>
                </a:solidFill>
                <a:latin typeface="+mj-lt"/>
              </a:rPr>
              <a:t>CONFIDENTIAL INFORMATION</a:t>
            </a:r>
          </a:p>
          <a:p>
            <a:pPr marL="0" indent="0">
              <a:spcBef>
                <a:spcPts val="1224"/>
              </a:spcBef>
              <a:buNone/>
            </a:pPr>
            <a:r>
              <a:rPr sz="2200" spc="0" baseline="0">
                <a:solidFill>
                  <a:schemeClr val="tx1"/>
                </a:solidFill>
                <a:latin typeface="+mj-lt"/>
              </a:rPr>
              <a:t>The information contained in this presentation is the confidential and proprietary information of Synopsys. You are not permitted to disseminate or use any of </a:t>
            </a:r>
            <a:br>
              <a:rPr sz="2200" spc="0" baseline="0">
                <a:solidFill>
                  <a:schemeClr val="tx1"/>
                </a:solidFill>
                <a:latin typeface="+mj-lt"/>
              </a:rPr>
            </a:br>
            <a:r>
              <a:rPr sz="2200" spc="0" baseline="0">
                <a:solidFill>
                  <a:schemeClr val="tx1"/>
                </a:solidFill>
                <a:latin typeface="+mj-lt"/>
              </a:rPr>
              <a:t>the information provided to you in this presentation outside of Synopsys </a:t>
            </a:r>
            <a:br>
              <a:rPr sz="2200" spc="0" baseline="0">
                <a:solidFill>
                  <a:schemeClr val="tx1"/>
                </a:solidFill>
                <a:latin typeface="+mj-lt"/>
              </a:rPr>
            </a:br>
            <a:r>
              <a:rPr sz="2200" spc="0" baseline="0">
                <a:solidFill>
                  <a:schemeClr val="tx1"/>
                </a:solidFill>
                <a:latin typeface="+mj-lt"/>
              </a:rPr>
              <a:t>without prior written authorization. </a:t>
            </a:r>
          </a:p>
          <a:p>
            <a:pPr>
              <a:buNone/>
            </a:pPr>
            <a:r>
              <a:rPr spc="0" baseline="0">
                <a:solidFill>
                  <a:schemeClr val="tx1"/>
                </a:solidFill>
                <a:latin typeface="+mj-lt"/>
              </a:rPr>
              <a:t> </a:t>
            </a:r>
          </a:p>
          <a:p>
            <a:pPr>
              <a:buNone/>
            </a:pPr>
            <a:r>
              <a:rPr sz="3200" b="0" spc="0" baseline="0">
                <a:solidFill>
                  <a:schemeClr val="tx1"/>
                </a:solidFill>
                <a:latin typeface="+mj-lt"/>
              </a:rPr>
              <a:t>IMPORTANT NOTICE</a:t>
            </a:r>
          </a:p>
          <a:p>
            <a:pPr marL="0" indent="0">
              <a:spcBef>
                <a:spcPts val="1224"/>
              </a:spcBef>
              <a:buNone/>
            </a:pPr>
            <a:r>
              <a:rPr sz="2200" spc="0" baseline="0">
                <a:solidFill>
                  <a:schemeClr val="tx1"/>
                </a:solidFill>
                <a:latin typeface="+mj-lt"/>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Footer Placeholder 2">
            <a:extLst>
              <a:ext uri="{FF2B5EF4-FFF2-40B4-BE49-F238E27FC236}">
                <a16:creationId xmlns:a16="http://schemas.microsoft.com/office/drawing/2014/main" id="{575F7343-6361-E2F3-3ABC-44FD7F194757}"/>
              </a:ext>
            </a:extLst>
          </p:cNvPr>
          <p:cNvSpPr>
            <a:spLocks noGrp="1"/>
          </p:cNvSpPr>
          <p:nvPr>
            <p:ph type="ftr" sz="quarter" idx="10"/>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ist 6+ Items">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549A1D-FE5F-6493-0D2C-5A67CCAFA759}"/>
              </a:ext>
            </a:extLst>
          </p:cNvPr>
          <p:cNvSpPr>
            <a:spLocks noGrp="1"/>
          </p:cNvSpPr>
          <p:nvPr>
            <p:ph type="title" hasCustomPrompt="1"/>
          </p:nvPr>
        </p:nvSpPr>
        <p:spPr/>
        <p:txBody>
          <a:bodyPr/>
          <a:lstStyle>
            <a:lvl1pPr>
              <a:defRPr>
                <a:solidFill>
                  <a:schemeClr val="accent1"/>
                </a:solidFill>
              </a:defRPr>
            </a:lvl1pPr>
          </a:lstStyle>
          <a:p>
            <a:r>
              <a:t>Click to Add a Slide Title</a:t>
            </a: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527050" y="1952625"/>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1479927" y="1952625"/>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527050" y="2861211"/>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1479927" y="2861211"/>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527050" y="3755105"/>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1479927" y="3769797"/>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527050" y="4678383"/>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1479927" y="4678383"/>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527050" y="5586970"/>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1479927" y="5586970"/>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15" name="Text Placeholder 3">
            <a:extLst>
              <a:ext uri="{FF2B5EF4-FFF2-40B4-BE49-F238E27FC236}">
                <a16:creationId xmlns:a16="http://schemas.microsoft.com/office/drawing/2014/main" id="{4509322E-98EF-4BEF-6925-3A3C0BAD578F}"/>
              </a:ext>
            </a:extLst>
          </p:cNvPr>
          <p:cNvSpPr>
            <a:spLocks noGrp="1"/>
          </p:cNvSpPr>
          <p:nvPr>
            <p:ph type="body" sz="quarter" idx="21" hasCustomPrompt="1"/>
          </p:nvPr>
        </p:nvSpPr>
        <p:spPr>
          <a:xfrm>
            <a:off x="6213525" y="1952625"/>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98D289B3-4BA2-C617-ED73-F39641E6A0AE}"/>
              </a:ext>
            </a:extLst>
          </p:cNvPr>
          <p:cNvSpPr>
            <a:spLocks noGrp="1"/>
          </p:cNvSpPr>
          <p:nvPr>
            <p:ph type="body" sz="quarter" idx="20" hasCustomPrompt="1"/>
          </p:nvPr>
        </p:nvSpPr>
        <p:spPr>
          <a:xfrm>
            <a:off x="7166402" y="1952625"/>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16" name="Text Placeholder 3">
            <a:extLst>
              <a:ext uri="{FF2B5EF4-FFF2-40B4-BE49-F238E27FC236}">
                <a16:creationId xmlns:a16="http://schemas.microsoft.com/office/drawing/2014/main" id="{33E0F58C-12CB-A4B7-2EE8-77D408185047}"/>
              </a:ext>
            </a:extLst>
          </p:cNvPr>
          <p:cNvSpPr>
            <a:spLocks noGrp="1"/>
          </p:cNvSpPr>
          <p:nvPr>
            <p:ph type="body" sz="quarter" idx="22" hasCustomPrompt="1"/>
          </p:nvPr>
        </p:nvSpPr>
        <p:spPr>
          <a:xfrm>
            <a:off x="6213525" y="2861211"/>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9" name="Text Placeholder 3">
            <a:extLst>
              <a:ext uri="{FF2B5EF4-FFF2-40B4-BE49-F238E27FC236}">
                <a16:creationId xmlns:a16="http://schemas.microsoft.com/office/drawing/2014/main" id="{D3EB67F8-216A-5032-DBD4-C4A0B76D41F6}"/>
              </a:ext>
            </a:extLst>
          </p:cNvPr>
          <p:cNvSpPr>
            <a:spLocks noGrp="1"/>
          </p:cNvSpPr>
          <p:nvPr>
            <p:ph type="body" sz="quarter" idx="25" hasCustomPrompt="1"/>
          </p:nvPr>
        </p:nvSpPr>
        <p:spPr>
          <a:xfrm>
            <a:off x="7166402" y="2861211"/>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17" name="Text Placeholder 3">
            <a:extLst>
              <a:ext uri="{FF2B5EF4-FFF2-40B4-BE49-F238E27FC236}">
                <a16:creationId xmlns:a16="http://schemas.microsoft.com/office/drawing/2014/main" id="{A38A73A5-69B6-B914-12E9-4F56BBEE673E}"/>
              </a:ext>
            </a:extLst>
          </p:cNvPr>
          <p:cNvSpPr>
            <a:spLocks noGrp="1"/>
          </p:cNvSpPr>
          <p:nvPr>
            <p:ph type="body" sz="quarter" idx="23" hasCustomPrompt="1"/>
          </p:nvPr>
        </p:nvSpPr>
        <p:spPr>
          <a:xfrm>
            <a:off x="6213525" y="3755105"/>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0" name="Text Placeholder 3">
            <a:extLst>
              <a:ext uri="{FF2B5EF4-FFF2-40B4-BE49-F238E27FC236}">
                <a16:creationId xmlns:a16="http://schemas.microsoft.com/office/drawing/2014/main" id="{F2631F80-E56A-4102-3E40-187FE9F4C315}"/>
              </a:ext>
            </a:extLst>
          </p:cNvPr>
          <p:cNvSpPr>
            <a:spLocks noGrp="1"/>
          </p:cNvSpPr>
          <p:nvPr>
            <p:ph type="body" sz="quarter" idx="26" hasCustomPrompt="1"/>
          </p:nvPr>
        </p:nvSpPr>
        <p:spPr>
          <a:xfrm>
            <a:off x="7166402" y="3769797"/>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18" name="Text Placeholder 3">
            <a:extLst>
              <a:ext uri="{FF2B5EF4-FFF2-40B4-BE49-F238E27FC236}">
                <a16:creationId xmlns:a16="http://schemas.microsoft.com/office/drawing/2014/main" id="{345A71CE-598C-454B-96BB-C01137AC221E}"/>
              </a:ext>
            </a:extLst>
          </p:cNvPr>
          <p:cNvSpPr>
            <a:spLocks noGrp="1"/>
          </p:cNvSpPr>
          <p:nvPr>
            <p:ph type="body" sz="quarter" idx="24" hasCustomPrompt="1"/>
          </p:nvPr>
        </p:nvSpPr>
        <p:spPr>
          <a:xfrm>
            <a:off x="6213525" y="4678383"/>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1" name="Text Placeholder 3">
            <a:extLst>
              <a:ext uri="{FF2B5EF4-FFF2-40B4-BE49-F238E27FC236}">
                <a16:creationId xmlns:a16="http://schemas.microsoft.com/office/drawing/2014/main" id="{3529EA03-13E7-5EFC-EFA4-E6045B38D8B9}"/>
              </a:ext>
            </a:extLst>
          </p:cNvPr>
          <p:cNvSpPr>
            <a:spLocks noGrp="1"/>
          </p:cNvSpPr>
          <p:nvPr>
            <p:ph type="body" sz="quarter" idx="27" hasCustomPrompt="1"/>
          </p:nvPr>
        </p:nvSpPr>
        <p:spPr>
          <a:xfrm>
            <a:off x="7166402" y="4678383"/>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22" name="Text Placeholder 3">
            <a:extLst>
              <a:ext uri="{FF2B5EF4-FFF2-40B4-BE49-F238E27FC236}">
                <a16:creationId xmlns:a16="http://schemas.microsoft.com/office/drawing/2014/main" id="{55862BA0-D7A5-FF34-6159-7A6D05CABF54}"/>
              </a:ext>
            </a:extLst>
          </p:cNvPr>
          <p:cNvSpPr>
            <a:spLocks noGrp="1"/>
          </p:cNvSpPr>
          <p:nvPr>
            <p:ph type="body" sz="quarter" idx="28" hasCustomPrompt="1"/>
          </p:nvPr>
        </p:nvSpPr>
        <p:spPr>
          <a:xfrm>
            <a:off x="6213525" y="5586970"/>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3" name="Text Placeholder 3">
            <a:extLst>
              <a:ext uri="{FF2B5EF4-FFF2-40B4-BE49-F238E27FC236}">
                <a16:creationId xmlns:a16="http://schemas.microsoft.com/office/drawing/2014/main" id="{60A3252F-943C-ABA4-B929-AA5599C802E7}"/>
              </a:ext>
            </a:extLst>
          </p:cNvPr>
          <p:cNvSpPr>
            <a:spLocks noGrp="1"/>
          </p:cNvSpPr>
          <p:nvPr>
            <p:ph type="body" sz="quarter" idx="29" hasCustomPrompt="1"/>
          </p:nvPr>
        </p:nvSpPr>
        <p:spPr>
          <a:xfrm>
            <a:off x="7166402" y="5586970"/>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2" name="Footer Placeholder 1">
            <a:extLst>
              <a:ext uri="{FF2B5EF4-FFF2-40B4-BE49-F238E27FC236}">
                <a16:creationId xmlns:a16="http://schemas.microsoft.com/office/drawing/2014/main" id="{C5E2C9E3-D55E-954E-690D-6433F5294AEB}"/>
              </a:ext>
            </a:extLst>
          </p:cNvPr>
          <p:cNvSpPr>
            <a:spLocks noGrp="1"/>
          </p:cNvSpPr>
          <p:nvPr>
            <p:ph type="ftr" sz="quarter" idx="30"/>
          </p:nvPr>
        </p:nvSpPr>
        <p:spPr/>
        <p:txBody>
          <a:bodyPr/>
          <a:lstStyle/>
          <a:p>
            <a:r>
              <a:t>Synopsys Confidential Information</a:t>
            </a:r>
          </a:p>
        </p:txBody>
      </p:sp>
    </p:spTree>
    <p:extLst>
      <p:ext uri="{BB962C8B-B14F-4D97-AF65-F5344CB8AC3E}">
        <p14:creationId xmlns:p14="http://schemas.microsoft.com/office/powerpoint/2010/main" val="95861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5" name="Freeform: Shape 5">
            <a:extLst>
              <a:ext uri="{FF2B5EF4-FFF2-40B4-BE49-F238E27FC236}">
                <a16:creationId xmlns:a16="http://schemas.microsoft.com/office/drawing/2014/main" id="{27BD32CE-3B92-CCD5-B427-C8A9E6B0664F}"/>
              </a:ext>
              <a:ext uri="{C183D7F6-B498-43B3-948B-1728B52AA6E4}">
                <adec:decorative xmlns:adec="http://schemas.microsoft.com/office/drawing/2017/decorative" val="1"/>
              </a:ext>
            </a:extLst>
          </p:cNvPr>
          <p:cNvSpPr/>
          <p:nvPr/>
        </p:nvSpPr>
        <p:spPr>
          <a:xfrm>
            <a:off x="-3672" y="984762"/>
            <a:ext cx="11810121" cy="3086098"/>
          </a:xfrm>
          <a:custGeom>
            <a:avLst/>
            <a:gdLst>
              <a:gd name="connsiteX0" fmla="*/ 0 w 11810121"/>
              <a:gd name="connsiteY0" fmla="*/ 0 h 3086098"/>
              <a:gd name="connsiteX1" fmla="*/ 6429222 w 11810121"/>
              <a:gd name="connsiteY1" fmla="*/ 0 h 3086098"/>
              <a:gd name="connsiteX2" fmla="*/ 10337435 w 11810121"/>
              <a:gd name="connsiteY2" fmla="*/ 0 h 3086098"/>
              <a:gd name="connsiteX3" fmla="*/ 11810121 w 11810121"/>
              <a:gd name="connsiteY3" fmla="*/ 0 h 3086098"/>
              <a:gd name="connsiteX4" fmla="*/ 10826171 w 11810121"/>
              <a:gd name="connsiteY4" fmla="*/ 3086098 h 3086098"/>
              <a:gd name="connsiteX5" fmla="*/ 8447134 w 11810121"/>
              <a:gd name="connsiteY5" fmla="*/ 3086098 h 3086098"/>
              <a:gd name="connsiteX6" fmla="*/ 6429222 w 11810121"/>
              <a:gd name="connsiteY6" fmla="*/ 3086098 h 3086098"/>
              <a:gd name="connsiteX7" fmla="*/ 0 w 11810121"/>
              <a:gd name="connsiteY7" fmla="*/ 3086098 h 308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0121" h="3086098">
                <a:moveTo>
                  <a:pt x="0" y="0"/>
                </a:moveTo>
                <a:lnTo>
                  <a:pt x="6429222" y="0"/>
                </a:lnTo>
                <a:lnTo>
                  <a:pt x="10337435" y="0"/>
                </a:lnTo>
                <a:lnTo>
                  <a:pt x="11810121" y="0"/>
                </a:lnTo>
                <a:lnTo>
                  <a:pt x="10826171" y="3086098"/>
                </a:lnTo>
                <a:lnTo>
                  <a:pt x="8447134" y="3086098"/>
                </a:lnTo>
                <a:lnTo>
                  <a:pt x="6429222" y="3086098"/>
                </a:lnTo>
                <a:lnTo>
                  <a:pt x="0" y="3086098"/>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endParaRPr>
          </a:p>
        </p:txBody>
      </p:sp>
      <p:sp>
        <p:nvSpPr>
          <p:cNvPr id="8" name="Freeform: Shape 9">
            <a:extLst>
              <a:ext uri="{FF2B5EF4-FFF2-40B4-BE49-F238E27FC236}">
                <a16:creationId xmlns:a16="http://schemas.microsoft.com/office/drawing/2014/main" id="{725197D8-2094-163D-ACC6-76C4D9E89E38}"/>
              </a:ext>
              <a:ext uri="{C183D7F6-B498-43B3-948B-1728B52AA6E4}">
                <adec:decorative xmlns:adec="http://schemas.microsoft.com/office/drawing/2017/decorative" val="1"/>
              </a:ext>
            </a:extLst>
          </p:cNvPr>
          <p:cNvSpPr/>
          <p:nvPr/>
        </p:nvSpPr>
        <p:spPr bwMode="ltGray">
          <a:xfrm>
            <a:off x="0" y="816742"/>
            <a:ext cx="11658923" cy="3422138"/>
          </a:xfrm>
          <a:custGeom>
            <a:avLst/>
            <a:gdLst>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 name="connsiteX8" fmla="*/ 0 w 11463549"/>
              <a:gd name="connsiteY8" fmla="*/ 1659758 h 3422138"/>
              <a:gd name="connsiteX9" fmla="*/ 0 w 11463549"/>
              <a:gd name="connsiteY9" fmla="*/ 0 h 3422138"/>
              <a:gd name="connsiteX0" fmla="*/ 0 w 11463549"/>
              <a:gd name="connsiteY0" fmla="*/ 1659758 h 3422138"/>
              <a:gd name="connsiteX1" fmla="*/ 0 w 11463549"/>
              <a:gd name="connsiteY1" fmla="*/ 0 h 3422138"/>
              <a:gd name="connsiteX2" fmla="*/ 5496733 w 11463549"/>
              <a:gd name="connsiteY2" fmla="*/ 0 h 3422138"/>
              <a:gd name="connsiteX3" fmla="*/ 9830505 w 11463549"/>
              <a:gd name="connsiteY3" fmla="*/ 0 h 3422138"/>
              <a:gd name="connsiteX4" fmla="*/ 11463549 w 11463549"/>
              <a:gd name="connsiteY4" fmla="*/ 0 h 3422138"/>
              <a:gd name="connsiteX5" fmla="*/ 10372458 w 11463549"/>
              <a:gd name="connsiteY5" fmla="*/ 3422138 h 3422138"/>
              <a:gd name="connsiteX6" fmla="*/ 7734372 w 11463549"/>
              <a:gd name="connsiteY6" fmla="*/ 3422138 h 3422138"/>
              <a:gd name="connsiteX7" fmla="*/ 5496733 w 11463549"/>
              <a:gd name="connsiteY7" fmla="*/ 3422138 h 3422138"/>
              <a:gd name="connsiteX8" fmla="*/ 0 w 11463549"/>
              <a:gd name="connsiteY8" fmla="*/ 3422138 h 3422138"/>
              <a:gd name="connsiteX9" fmla="*/ 91440 w 11463549"/>
              <a:gd name="connsiteY9" fmla="*/ 1751198 h 3422138"/>
              <a:gd name="connsiteX0" fmla="*/ 0 w 11463549"/>
              <a:gd name="connsiteY0" fmla="*/ 1659758 h 3422138"/>
              <a:gd name="connsiteX1" fmla="*/ 0 w 11463549"/>
              <a:gd name="connsiteY1" fmla="*/ 0 h 3422138"/>
              <a:gd name="connsiteX2" fmla="*/ 5496733 w 11463549"/>
              <a:gd name="connsiteY2" fmla="*/ 0 h 3422138"/>
              <a:gd name="connsiteX3" fmla="*/ 9830505 w 11463549"/>
              <a:gd name="connsiteY3" fmla="*/ 0 h 3422138"/>
              <a:gd name="connsiteX4" fmla="*/ 11463549 w 11463549"/>
              <a:gd name="connsiteY4" fmla="*/ 0 h 3422138"/>
              <a:gd name="connsiteX5" fmla="*/ 10372458 w 11463549"/>
              <a:gd name="connsiteY5" fmla="*/ 3422138 h 3422138"/>
              <a:gd name="connsiteX6" fmla="*/ 7734372 w 11463549"/>
              <a:gd name="connsiteY6" fmla="*/ 3422138 h 3422138"/>
              <a:gd name="connsiteX7" fmla="*/ 5496733 w 11463549"/>
              <a:gd name="connsiteY7" fmla="*/ 3422138 h 3422138"/>
              <a:gd name="connsiteX8" fmla="*/ 0 w 11463549"/>
              <a:gd name="connsiteY8" fmla="*/ 3422138 h 3422138"/>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63549" h="3422138">
                <a:moveTo>
                  <a:pt x="0" y="0"/>
                </a:moveTo>
                <a:lnTo>
                  <a:pt x="5496733" y="0"/>
                </a:lnTo>
                <a:lnTo>
                  <a:pt x="9830505" y="0"/>
                </a:lnTo>
                <a:lnTo>
                  <a:pt x="11463549" y="0"/>
                </a:lnTo>
                <a:lnTo>
                  <a:pt x="10372458" y="3422138"/>
                </a:lnTo>
                <a:lnTo>
                  <a:pt x="7734372" y="3422138"/>
                </a:lnTo>
                <a:lnTo>
                  <a:pt x="5496733" y="3422138"/>
                </a:lnTo>
                <a:lnTo>
                  <a:pt x="0" y="3422138"/>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endParaRP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533400" y="1773936"/>
            <a:ext cx="10058400" cy="1005840"/>
          </a:xfrm>
        </p:spPr>
        <p:txBody>
          <a:bodyPr anchor="b"/>
          <a:lstStyle>
            <a:lvl1pPr>
              <a:defRPr sz="3600">
                <a:solidFill>
                  <a:schemeClr val="bg1"/>
                </a:solidFill>
              </a:defRPr>
            </a:lvl1pPr>
          </a:lstStyle>
          <a:p>
            <a:r>
              <a:rPr dirty="0"/>
              <a:t>Click to Add a Slide Title</a:t>
            </a:r>
          </a:p>
        </p:txBody>
      </p:sp>
      <p:sp>
        <p:nvSpPr>
          <p:cNvPr id="3" name="Text Placeholder 2"/>
          <p:cNvSpPr>
            <a:spLocks noGrp="1"/>
          </p:cNvSpPr>
          <p:nvPr>
            <p:ph type="body" idx="1" hasCustomPrompt="1"/>
            <p:custDataLst>
              <p:tags r:id="rId1"/>
            </p:custDataLst>
          </p:nvPr>
        </p:nvSpPr>
        <p:spPr>
          <a:xfrm>
            <a:off x="533400" y="2770632"/>
            <a:ext cx="10058400" cy="1202753"/>
          </a:xfrm>
        </p:spPr>
        <p:txBody>
          <a:bodyPr>
            <a:noAutofit/>
          </a:bodyPr>
          <a:lstStyle>
            <a:lvl1pPr marL="0" indent="0">
              <a:spcBef>
                <a:spcPts val="0"/>
              </a:spcBef>
              <a:buNone/>
              <a:defRPr sz="28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88129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5" name="Freeform: Shape 5">
            <a:extLst>
              <a:ext uri="{FF2B5EF4-FFF2-40B4-BE49-F238E27FC236}">
                <a16:creationId xmlns:a16="http://schemas.microsoft.com/office/drawing/2014/main" id="{27BD32CE-3B92-CCD5-B427-C8A9E6B0664F}"/>
              </a:ext>
              <a:ext uri="{C183D7F6-B498-43B3-948B-1728B52AA6E4}">
                <adec:decorative xmlns:adec="http://schemas.microsoft.com/office/drawing/2017/decorative" val="1"/>
              </a:ext>
            </a:extLst>
          </p:cNvPr>
          <p:cNvSpPr/>
          <p:nvPr/>
        </p:nvSpPr>
        <p:spPr>
          <a:xfrm>
            <a:off x="-3672" y="984762"/>
            <a:ext cx="11810121" cy="3086098"/>
          </a:xfrm>
          <a:custGeom>
            <a:avLst/>
            <a:gdLst>
              <a:gd name="connsiteX0" fmla="*/ 0 w 11810121"/>
              <a:gd name="connsiteY0" fmla="*/ 0 h 3086098"/>
              <a:gd name="connsiteX1" fmla="*/ 6429222 w 11810121"/>
              <a:gd name="connsiteY1" fmla="*/ 0 h 3086098"/>
              <a:gd name="connsiteX2" fmla="*/ 10337435 w 11810121"/>
              <a:gd name="connsiteY2" fmla="*/ 0 h 3086098"/>
              <a:gd name="connsiteX3" fmla="*/ 11810121 w 11810121"/>
              <a:gd name="connsiteY3" fmla="*/ 0 h 3086098"/>
              <a:gd name="connsiteX4" fmla="*/ 10826171 w 11810121"/>
              <a:gd name="connsiteY4" fmla="*/ 3086098 h 3086098"/>
              <a:gd name="connsiteX5" fmla="*/ 8447134 w 11810121"/>
              <a:gd name="connsiteY5" fmla="*/ 3086098 h 3086098"/>
              <a:gd name="connsiteX6" fmla="*/ 6429222 w 11810121"/>
              <a:gd name="connsiteY6" fmla="*/ 3086098 h 3086098"/>
              <a:gd name="connsiteX7" fmla="*/ 0 w 11810121"/>
              <a:gd name="connsiteY7" fmla="*/ 3086098 h 308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0121" h="3086098">
                <a:moveTo>
                  <a:pt x="0" y="0"/>
                </a:moveTo>
                <a:lnTo>
                  <a:pt x="6429222" y="0"/>
                </a:lnTo>
                <a:lnTo>
                  <a:pt x="10337435" y="0"/>
                </a:lnTo>
                <a:lnTo>
                  <a:pt x="11810121" y="0"/>
                </a:lnTo>
                <a:lnTo>
                  <a:pt x="10826171" y="3086098"/>
                </a:lnTo>
                <a:lnTo>
                  <a:pt x="8447134" y="3086098"/>
                </a:lnTo>
                <a:lnTo>
                  <a:pt x="6429222" y="3086098"/>
                </a:lnTo>
                <a:lnTo>
                  <a:pt x="0" y="3086098"/>
                </a:lnTo>
                <a:close/>
              </a:path>
            </a:pathLst>
          </a:custGeom>
          <a:gradFill>
            <a:gsLst>
              <a:gs pos="0">
                <a:srgbClr val="FFFFFF">
                  <a:lumMod val="95000"/>
                  <a:alpha val="54000"/>
                </a:srgbClr>
              </a:gs>
              <a:gs pos="80000">
                <a:srgbClr val="646E81">
                  <a:lumMod val="20000"/>
                  <a:lumOff val="80000"/>
                  <a:alpha val="80000"/>
                </a:srgbClr>
              </a:gs>
            </a:gsLst>
            <a:lin ang="810000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a:ln>
                <a:noFill/>
              </a:ln>
              <a:solidFill>
                <a:srgbClr val="FFFFFF"/>
              </a:solidFill>
              <a:effectLst/>
              <a:uLnTx/>
              <a:uFillTx/>
              <a:latin typeface="+mn-lt"/>
              <a:ea typeface="+mn-ea"/>
              <a:cs typeface="+mn-cs"/>
            </a:endParaRPr>
          </a:p>
        </p:txBody>
      </p:sp>
      <p:sp>
        <p:nvSpPr>
          <p:cNvPr id="8" name="Freeform: Shape 9">
            <a:extLst>
              <a:ext uri="{FF2B5EF4-FFF2-40B4-BE49-F238E27FC236}">
                <a16:creationId xmlns:a16="http://schemas.microsoft.com/office/drawing/2014/main" id="{725197D8-2094-163D-ACC6-76C4D9E89E38}"/>
              </a:ext>
              <a:ext uri="{C183D7F6-B498-43B3-948B-1728B52AA6E4}">
                <adec:decorative xmlns:adec="http://schemas.microsoft.com/office/drawing/2017/decorative" val="1"/>
              </a:ext>
            </a:extLst>
          </p:cNvPr>
          <p:cNvSpPr/>
          <p:nvPr/>
        </p:nvSpPr>
        <p:spPr bwMode="ltGray">
          <a:xfrm>
            <a:off x="0" y="816742"/>
            <a:ext cx="11658923" cy="3422138"/>
          </a:xfrm>
          <a:custGeom>
            <a:avLst/>
            <a:gdLst>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 name="connsiteX8" fmla="*/ 0 w 11463549"/>
              <a:gd name="connsiteY8" fmla="*/ 1659758 h 3422138"/>
              <a:gd name="connsiteX9" fmla="*/ 0 w 11463549"/>
              <a:gd name="connsiteY9" fmla="*/ 0 h 3422138"/>
              <a:gd name="connsiteX0" fmla="*/ 0 w 11463549"/>
              <a:gd name="connsiteY0" fmla="*/ 1659758 h 3422138"/>
              <a:gd name="connsiteX1" fmla="*/ 0 w 11463549"/>
              <a:gd name="connsiteY1" fmla="*/ 0 h 3422138"/>
              <a:gd name="connsiteX2" fmla="*/ 5496733 w 11463549"/>
              <a:gd name="connsiteY2" fmla="*/ 0 h 3422138"/>
              <a:gd name="connsiteX3" fmla="*/ 9830505 w 11463549"/>
              <a:gd name="connsiteY3" fmla="*/ 0 h 3422138"/>
              <a:gd name="connsiteX4" fmla="*/ 11463549 w 11463549"/>
              <a:gd name="connsiteY4" fmla="*/ 0 h 3422138"/>
              <a:gd name="connsiteX5" fmla="*/ 10372458 w 11463549"/>
              <a:gd name="connsiteY5" fmla="*/ 3422138 h 3422138"/>
              <a:gd name="connsiteX6" fmla="*/ 7734372 w 11463549"/>
              <a:gd name="connsiteY6" fmla="*/ 3422138 h 3422138"/>
              <a:gd name="connsiteX7" fmla="*/ 5496733 w 11463549"/>
              <a:gd name="connsiteY7" fmla="*/ 3422138 h 3422138"/>
              <a:gd name="connsiteX8" fmla="*/ 0 w 11463549"/>
              <a:gd name="connsiteY8" fmla="*/ 3422138 h 3422138"/>
              <a:gd name="connsiteX9" fmla="*/ 91440 w 11463549"/>
              <a:gd name="connsiteY9" fmla="*/ 1751198 h 3422138"/>
              <a:gd name="connsiteX0" fmla="*/ 0 w 11463549"/>
              <a:gd name="connsiteY0" fmla="*/ 1659758 h 3422138"/>
              <a:gd name="connsiteX1" fmla="*/ 0 w 11463549"/>
              <a:gd name="connsiteY1" fmla="*/ 0 h 3422138"/>
              <a:gd name="connsiteX2" fmla="*/ 5496733 w 11463549"/>
              <a:gd name="connsiteY2" fmla="*/ 0 h 3422138"/>
              <a:gd name="connsiteX3" fmla="*/ 9830505 w 11463549"/>
              <a:gd name="connsiteY3" fmla="*/ 0 h 3422138"/>
              <a:gd name="connsiteX4" fmla="*/ 11463549 w 11463549"/>
              <a:gd name="connsiteY4" fmla="*/ 0 h 3422138"/>
              <a:gd name="connsiteX5" fmla="*/ 10372458 w 11463549"/>
              <a:gd name="connsiteY5" fmla="*/ 3422138 h 3422138"/>
              <a:gd name="connsiteX6" fmla="*/ 7734372 w 11463549"/>
              <a:gd name="connsiteY6" fmla="*/ 3422138 h 3422138"/>
              <a:gd name="connsiteX7" fmla="*/ 5496733 w 11463549"/>
              <a:gd name="connsiteY7" fmla="*/ 3422138 h 3422138"/>
              <a:gd name="connsiteX8" fmla="*/ 0 w 11463549"/>
              <a:gd name="connsiteY8" fmla="*/ 3422138 h 3422138"/>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63549" h="3422138">
                <a:moveTo>
                  <a:pt x="0" y="0"/>
                </a:moveTo>
                <a:lnTo>
                  <a:pt x="5496733" y="0"/>
                </a:lnTo>
                <a:lnTo>
                  <a:pt x="9830505" y="0"/>
                </a:lnTo>
                <a:lnTo>
                  <a:pt x="11463549" y="0"/>
                </a:lnTo>
                <a:lnTo>
                  <a:pt x="10372458" y="3422138"/>
                </a:lnTo>
                <a:lnTo>
                  <a:pt x="7734372" y="3422138"/>
                </a:lnTo>
                <a:lnTo>
                  <a:pt x="5496733" y="3422138"/>
                </a:lnTo>
                <a:lnTo>
                  <a:pt x="0" y="3422138"/>
                </a:lnTo>
              </a:path>
            </a:pathLst>
          </a:custGeom>
          <a:noFill/>
          <a:ln w="12700" cap="flat">
            <a:gradFill flip="none" rotWithShape="1">
              <a:gsLst>
                <a:gs pos="0">
                  <a:srgbClr val="7E45AF">
                    <a:lumMod val="40000"/>
                    <a:lumOff val="60000"/>
                  </a:srgbClr>
                </a:gs>
                <a:gs pos="99000">
                  <a:srgbClr val="7E45AF"/>
                </a:gs>
              </a:gsLst>
              <a:lin ang="18000000" scaled="0"/>
              <a:tileRect/>
            </a:gradFill>
            <a:prstDash val="solid"/>
            <a:miter/>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mn-lt"/>
            </a:endParaRP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533400" y="1773936"/>
            <a:ext cx="10058400" cy="1005840"/>
          </a:xfrm>
        </p:spPr>
        <p:txBody>
          <a:bodyPr anchor="b"/>
          <a:lstStyle>
            <a:lvl1pPr>
              <a:defRPr sz="3600">
                <a:solidFill>
                  <a:schemeClr val="accent1"/>
                </a:solidFill>
              </a:defRPr>
            </a:lvl1pPr>
          </a:lstStyle>
          <a:p>
            <a:r>
              <a:t>Click to Add a Slide Title</a:t>
            </a:r>
          </a:p>
        </p:txBody>
      </p:sp>
      <p:sp>
        <p:nvSpPr>
          <p:cNvPr id="3" name="Text Placeholder 2"/>
          <p:cNvSpPr>
            <a:spLocks noGrp="1"/>
          </p:cNvSpPr>
          <p:nvPr>
            <p:ph type="body" idx="1" hasCustomPrompt="1"/>
            <p:custDataLst>
              <p:tags r:id="rId1"/>
            </p:custDataLst>
          </p:nvPr>
        </p:nvSpPr>
        <p:spPr>
          <a:xfrm>
            <a:off x="533400" y="2770632"/>
            <a:ext cx="10058400" cy="1202753"/>
          </a:xfrm>
        </p:spPr>
        <p:txBody>
          <a:bodyPr>
            <a:noAutofit/>
          </a:bodyPr>
          <a:lstStyle>
            <a:lvl1pPr marL="0" indent="0">
              <a:spcBef>
                <a:spcPts val="0"/>
              </a:spcBef>
              <a:buNone/>
              <a:defRPr sz="28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34701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0637-1F42-1D6F-98C0-EB3C66AA5786}"/>
              </a:ext>
            </a:extLst>
          </p:cNvPr>
          <p:cNvSpPr>
            <a:spLocks noGrp="1"/>
          </p:cNvSpPr>
          <p:nvPr>
            <p:ph type="title" hasCustomPrompt="1"/>
          </p:nvPr>
        </p:nvSpPr>
        <p:spPr/>
        <p:txBody>
          <a:bodyPr/>
          <a:lstStyle/>
          <a:p>
            <a:r>
              <a:t>Click to Add a Slide Title</a:t>
            </a:r>
          </a:p>
        </p:txBody>
      </p:sp>
      <p:sp>
        <p:nvSpPr>
          <p:cNvPr id="3" name="Footer Placeholder 2">
            <a:extLst>
              <a:ext uri="{FF2B5EF4-FFF2-40B4-BE49-F238E27FC236}">
                <a16:creationId xmlns:a16="http://schemas.microsoft.com/office/drawing/2014/main" id="{398B3BEE-C43A-B601-FA3C-F5F399D3BE0B}"/>
              </a:ext>
            </a:extLst>
          </p:cNvPr>
          <p:cNvSpPr>
            <a:spLocks noGrp="1"/>
          </p:cNvSpPr>
          <p:nvPr>
            <p:ph type="ftr" sz="quarter" idx="10"/>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15:guide id="4" orient="horz" pos="72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a:xfrm>
            <a:off x="533400" y="526477"/>
            <a:ext cx="11125201" cy="612648"/>
          </a:xfrm>
        </p:spPr>
        <p:txBody>
          <a:bodyPr/>
          <a:lstStyle>
            <a:lvl1pPr>
              <a:defRPr/>
            </a:lvl1pPr>
          </a:lstStyle>
          <a:p>
            <a:r>
              <a:t>Click to Add a Slide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Footer Placeholder 3">
            <a:extLst>
              <a:ext uri="{FF2B5EF4-FFF2-40B4-BE49-F238E27FC236}">
                <a16:creationId xmlns:a16="http://schemas.microsoft.com/office/drawing/2014/main" id="{94A87DF3-73C3-4974-31D3-896D2874FBE8}"/>
              </a:ext>
            </a:extLst>
          </p:cNvPr>
          <p:cNvSpPr>
            <a:spLocks noGrp="1"/>
          </p:cNvSpPr>
          <p:nvPr>
            <p:ph type="ftr" sz="quarter" idx="13"/>
          </p:nvPr>
        </p:nvSpPr>
        <p:spPr/>
        <p:txBody>
          <a:bodyPr/>
          <a:lstStyle/>
          <a:p>
            <a:r>
              <a:t>Synopsys Confidential Information</a:t>
            </a:r>
          </a:p>
        </p:txBody>
      </p:sp>
    </p:spTree>
    <p:extLst>
      <p:ext uri="{BB962C8B-B14F-4D97-AF65-F5344CB8AC3E}">
        <p14:creationId xmlns:p14="http://schemas.microsoft.com/office/powerpoint/2010/main" val="304168569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533400" y="526477"/>
            <a:ext cx="11125201" cy="612648"/>
          </a:xfrm>
        </p:spPr>
        <p:txBody>
          <a:bodyPr/>
          <a:lstStyle>
            <a:lvl1pPr>
              <a:defRPr/>
            </a:lvl1pPr>
          </a:lstStyle>
          <a:p>
            <a:r>
              <a:t>Click to Add a Slide Title</a:t>
            </a:r>
          </a:p>
        </p:txBody>
      </p:sp>
      <p:sp>
        <p:nvSpPr>
          <p:cNvPr id="4" name="Text Placeholder 6"/>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 </a:t>
            </a:r>
          </a:p>
        </p:txBody>
      </p:sp>
      <p:sp>
        <p:nvSpPr>
          <p:cNvPr id="3" name="Content Placeholder 2"/>
          <p:cNvSpPr>
            <a:spLocks noGrp="1"/>
          </p:cNvSpPr>
          <p:nvPr>
            <p:ph idx="1" hasCustomPrompt="1"/>
            <p:custDataLst>
              <p:tags r:id="rId3"/>
            </p:custDataLst>
          </p:nvPr>
        </p:nvSpPr>
        <p:spPr>
          <a:xfrm>
            <a:off x="533400" y="1704560"/>
            <a:ext cx="11125200" cy="4769741"/>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1421C19E-9C83-3658-C12F-E4780871E508}"/>
              </a:ext>
            </a:extLst>
          </p:cNvPr>
          <p:cNvSpPr>
            <a:spLocks noGrp="1"/>
          </p:cNvSpPr>
          <p:nvPr>
            <p:ph type="ftr" sz="quarter" idx="13"/>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lstStyle>
            <a:lvl1pPr>
              <a:defRPr/>
            </a:lvl1pPr>
          </a:lstStyle>
          <a:p>
            <a:r>
              <a:t>Click to Add a Slide Title</a:t>
            </a:r>
          </a:p>
        </p:txBody>
      </p:sp>
      <p:sp>
        <p:nvSpPr>
          <p:cNvPr id="3" name="Content Placeholder 2"/>
          <p:cNvSpPr>
            <a:spLocks noGrp="1"/>
          </p:cNvSpPr>
          <p:nvPr>
            <p:ph idx="1" hasCustomPrompt="1"/>
            <p:custDataLst>
              <p:tags r:id="rId2"/>
            </p:custDataLst>
          </p:nvPr>
        </p:nvSpPr>
        <p:spPr>
          <a:xfrm>
            <a:off x="533400" y="1704560"/>
            <a:ext cx="11125200" cy="4769741"/>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0FBF724-1B56-E25B-AE86-3E7D384F3082}"/>
              </a:ext>
            </a:extLst>
          </p:cNvPr>
          <p:cNvSpPr>
            <a:spLocks noGrp="1"/>
          </p:cNvSpPr>
          <p:nvPr>
            <p:ph type="ftr" sz="quarter" idx="10"/>
          </p:nvPr>
        </p:nvSpPr>
        <p:spPr/>
        <p:txBody>
          <a:bodyPr/>
          <a:lstStyle/>
          <a:p>
            <a: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and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533400" y="526477"/>
            <a:ext cx="11125202" cy="612648"/>
          </a:xfrm>
        </p:spPr>
        <p:txBody>
          <a:bodyPr>
            <a:noAutofit/>
          </a:bodyPr>
          <a:lstStyle>
            <a:lvl1pPr>
              <a:defRPr/>
            </a:lvl1pPr>
          </a:lstStyle>
          <a:p>
            <a:r>
              <a:t>Click to Add a Slide Title</a:t>
            </a:r>
          </a:p>
        </p:txBody>
      </p:sp>
      <p:sp>
        <p:nvSpPr>
          <p:cNvPr id="4" name="Text Placeholder 6"/>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0" y="1704560"/>
            <a:ext cx="12191998" cy="4782504"/>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21277875-179C-93CA-4DD4-04A04508D5BE}"/>
              </a:ext>
            </a:extLst>
          </p:cNvPr>
          <p:cNvSpPr>
            <a:spLocks noGrp="1"/>
          </p:cNvSpPr>
          <p:nvPr>
            <p:ph type="ftr" sz="quarter" idx="13"/>
          </p:nvPr>
        </p:nvSpPr>
        <p:spPr/>
        <p:txBody>
          <a:bodyPr/>
          <a:lstStyle/>
          <a:p>
            <a:r>
              <a:t>Synopsys Confidential Information</a:t>
            </a:r>
          </a:p>
        </p:txBody>
      </p:sp>
    </p:spTree>
    <p:extLst>
      <p:ext uri="{BB962C8B-B14F-4D97-AF65-F5344CB8AC3E}">
        <p14:creationId xmlns:p14="http://schemas.microsoft.com/office/powerpoint/2010/main" val="775241371"/>
      </p:ext>
    </p:extLst>
  </p:cSld>
  <p:clrMapOvr>
    <a:masterClrMapping/>
  </p:clrMapOvr>
  <p:extLst>
    <p:ext uri="{DCECCB84-F9BA-43D5-87BE-67443E8EF086}">
      <p15:sldGuideLst xmlns:p15="http://schemas.microsoft.com/office/powerpoint/2012/main">
        <p15:guide id="1" orient="horz" pos="1161">
          <p15:clr>
            <a:srgbClr val="5ACBF0"/>
          </p15:clr>
        </p15:guide>
        <p15:guide id="2" orient="horz" pos="40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ub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533400" y="526477"/>
            <a:ext cx="11125202" cy="612648"/>
          </a:xfrm>
        </p:spPr>
        <p:txBody>
          <a:bodyPr>
            <a:noAutofit/>
          </a:bodyPr>
          <a:lstStyle>
            <a:lvl1pPr>
              <a:defRPr/>
            </a:lvl1pPr>
          </a:lstStyle>
          <a:p>
            <a:r>
              <a:t>Click to Add a Slide Title</a:t>
            </a:r>
          </a:p>
        </p:txBody>
      </p:sp>
      <p:sp>
        <p:nvSpPr>
          <p:cNvPr id="4" name="Text Placeholder 6"/>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2" y="1704560"/>
            <a:ext cx="12191998" cy="4782504"/>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4"/>
            </p:custDataLst>
          </p:nvPr>
        </p:nvSpPr>
        <p:spPr>
          <a:xfrm>
            <a:off x="528633" y="1846053"/>
            <a:ext cx="11134727" cy="4563371"/>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E547C28-36EC-4FCE-85CF-4ACDDC0A91B2}"/>
              </a:ext>
            </a:extLst>
          </p:cNvPr>
          <p:cNvSpPr>
            <a:spLocks noGrp="1"/>
          </p:cNvSpPr>
          <p:nvPr>
            <p:ph type="ftr" sz="quarter" idx="13"/>
          </p:nvPr>
        </p:nvSpPr>
        <p:spPr/>
        <p:txBody>
          <a:bodyPr/>
          <a:lstStyle/>
          <a:p>
            <a: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orient="horz" pos="4032">
          <p15:clr>
            <a:srgbClr val="5ACBF0"/>
          </p15:clr>
        </p15:guide>
        <p15:guide id="2" orient="horz" pos="116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noAutofit/>
          </a:bodyPr>
          <a:lstStyle>
            <a:lvl1pPr>
              <a:defRPr/>
            </a:lvl1pPr>
          </a:lstStyle>
          <a:p>
            <a:r>
              <a:t>Click to Add a Slide 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2"/>
            </p:custDataLst>
          </p:nvPr>
        </p:nvSpPr>
        <p:spPr bwMode="ltGray">
          <a:xfrm>
            <a:off x="2" y="1704560"/>
            <a:ext cx="12191998" cy="4782504"/>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3"/>
            </p:custDataLst>
          </p:nvPr>
        </p:nvSpPr>
        <p:spPr>
          <a:xfrm>
            <a:off x="528633" y="1846053"/>
            <a:ext cx="11134727" cy="4563371"/>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FAB24FE9-B850-C7F9-F5D3-F1224B79B2BE}"/>
              </a:ext>
            </a:extLst>
          </p:cNvPr>
          <p:cNvSpPr>
            <a:spLocks noGrp="1"/>
          </p:cNvSpPr>
          <p:nvPr>
            <p:ph type="ftr" sz="quarter" idx="10"/>
          </p:nvPr>
        </p:nvSpPr>
        <p:spPr/>
        <p:txBody>
          <a:bodyPr/>
          <a:lstStyle/>
          <a:p>
            <a:r>
              <a:t>Synopsys Confidential Information</a:t>
            </a:r>
          </a:p>
        </p:txBody>
      </p:sp>
    </p:spTree>
    <p:extLst>
      <p:ext uri="{BB962C8B-B14F-4D97-AF65-F5344CB8AC3E}">
        <p14:creationId xmlns:p14="http://schemas.microsoft.com/office/powerpoint/2010/main" val="3052646980"/>
      </p:ext>
    </p:extLst>
  </p:cSld>
  <p:clrMapOvr>
    <a:masterClrMapping/>
  </p:clrMapOvr>
  <p:extLst>
    <p:ext uri="{DCECCB84-F9BA-43D5-87BE-67443E8EF086}">
      <p15:sldGuideLst xmlns:p15="http://schemas.microsoft.com/office/powerpoint/2012/main">
        <p15:guide id="4" orient="horz" pos="4032">
          <p15:clr>
            <a:srgbClr val="5ACBF0"/>
          </p15:clr>
        </p15:guide>
        <p15:guide id="5" orient="horz" pos="116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D001042-F3ED-0199-068F-96FA7B6EFB66}"/>
              </a:ext>
              <a:ext uri="{C183D7F6-B498-43B3-948B-1728B52AA6E4}">
                <adec:decorative xmlns:adec="http://schemas.microsoft.com/office/drawing/2017/decorative" val="1"/>
              </a:ext>
            </a:extLst>
          </p:cNvPr>
          <p:cNvPicPr>
            <a:picLocks noChangeAspect="1"/>
          </p:cNvPicPr>
          <p:nvPr/>
        </p:nvPicPr>
        <p:blipFill rotWithShape="1">
          <a:blip r:embed="rId6" cstate="email">
            <a:alphaModFix amt="72000"/>
            <a:extLst>
              <a:ext uri="{28A0092B-C50C-407E-A947-70E740481C1C}">
                <a14:useLocalDpi xmlns:a14="http://schemas.microsoft.com/office/drawing/2010/main"/>
              </a:ext>
            </a:extLst>
          </a:blip>
          <a:srcRect t="-63"/>
          <a:stretch/>
        </p:blipFill>
        <p:spPr>
          <a:xfrm flipH="1">
            <a:off x="0" y="0"/>
            <a:ext cx="12192000" cy="6858000"/>
          </a:xfrm>
          <a:prstGeom prst="rect">
            <a:avLst/>
          </a:prstGeom>
          <a:solidFill>
            <a:schemeClr val="bg1"/>
          </a:solidFill>
        </p:spPr>
      </p:pic>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baseline="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baseline="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baseline="0">
                <a:solidFill>
                  <a:srgbClr val="FFFFFF"/>
                </a:solidFill>
                <a:effectLst/>
                <a:latin typeface="+mj-lt"/>
              </a:defRPr>
            </a:lvl1pPr>
          </a:lstStyle>
          <a:p>
            <a:pPr lvl="0"/>
            <a:r>
              <a:t>Click to Add a Date</a:t>
            </a:r>
          </a:p>
        </p:txBody>
      </p:sp>
      <p:sp>
        <p:nvSpPr>
          <p:cNvPr id="20" name="logo">
            <a:extLst>
              <a:ext uri="{FF2B5EF4-FFF2-40B4-BE49-F238E27FC236}">
                <a16:creationId xmlns:a16="http://schemas.microsoft.com/office/drawing/2014/main" id="{FC5E8528-5585-2DBF-4EF7-9FD4225DE6A8}"/>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533400" y="526477"/>
            <a:ext cx="11125202" cy="612648"/>
          </a:xfrm>
        </p:spPr>
        <p:txBody>
          <a:bodyPr/>
          <a:lstStyle>
            <a:lvl1pPr>
              <a:defRPr/>
            </a:lvl1pPr>
          </a:lstStyle>
          <a:p>
            <a:r>
              <a:t>Click to Add a Slide Title</a:t>
            </a:r>
          </a:p>
        </p:txBody>
      </p:sp>
      <p:sp>
        <p:nvSpPr>
          <p:cNvPr id="5" name="Text Placeholder 6"/>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3" name="Content Placeholder 2"/>
          <p:cNvSpPr>
            <a:spLocks noGrp="1"/>
          </p:cNvSpPr>
          <p:nvPr>
            <p:ph sz="half" idx="1" hasCustomPrompt="1"/>
            <p:custDataLst>
              <p:tags r:id="rId3"/>
            </p:custDataLst>
          </p:nvPr>
        </p:nvSpPr>
        <p:spPr>
          <a:xfrm>
            <a:off x="533399" y="1704560"/>
            <a:ext cx="5431536" cy="4769741"/>
          </a:xfrm>
        </p:spPr>
        <p:txBody>
          <a:bodyPr vert="horz" lIns="0" tIns="0" rIns="0" bIns="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4"/>
            </p:custDataLst>
          </p:nvPr>
        </p:nvSpPr>
        <p:spPr>
          <a:xfrm>
            <a:off x="6230112" y="1704559"/>
            <a:ext cx="5431536" cy="4773168"/>
          </a:xfrm>
        </p:spPr>
        <p:txBody>
          <a:bodyPr vert="horz" lIns="0" tIns="0" rIns="0" bIns="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Footer Placeholder 5">
            <a:extLst>
              <a:ext uri="{FF2B5EF4-FFF2-40B4-BE49-F238E27FC236}">
                <a16:creationId xmlns:a16="http://schemas.microsoft.com/office/drawing/2014/main" id="{929247AA-191F-640E-F782-FB7658D69262}"/>
              </a:ext>
            </a:extLst>
          </p:cNvPr>
          <p:cNvSpPr>
            <a:spLocks noGrp="1"/>
          </p:cNvSpPr>
          <p:nvPr>
            <p:ph type="ftr" sz="quarter" idx="13"/>
          </p:nvPr>
        </p:nvSpPr>
        <p:spPr/>
        <p:txBody>
          <a:bodyPr/>
          <a:lstStyle/>
          <a:p>
            <a: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8470392" y="-1"/>
            <a:ext cx="3721608"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pyright">
            <a:extLst>
              <a:ext uri="{FF2B5EF4-FFF2-40B4-BE49-F238E27FC236}">
                <a16:creationId xmlns:a16="http://schemas.microsoft.com/office/drawing/2014/main" id="{7AE3AE3B-2760-0D20-F108-1E915D0520E6}"/>
              </a:ext>
              <a:ext uri="{C183D7F6-B498-43B3-948B-1728B52AA6E4}">
                <adec:decorative xmlns:adec="http://schemas.microsoft.com/office/drawing/2017/decorative" val="0"/>
              </a:ext>
            </a:extLst>
          </p:cNvPr>
          <p:cNvSpPr txBox="1"/>
          <p:nvPr>
            <p:custDataLst>
              <p:tags r:id="rId2"/>
            </p:custDataLst>
          </p:nvPr>
        </p:nvSpPr>
        <p:spPr>
          <a:xfrm>
            <a:off x="10082807" y="6525890"/>
            <a:ext cx="1226107" cy="215444"/>
          </a:xfrm>
          <a:prstGeom prst="rect">
            <a:avLst/>
          </a:prstGeom>
          <a:noFill/>
        </p:spPr>
        <p:txBody>
          <a:bodyPr wrap="square" rtlCol="0" anchor="ctr">
            <a:noAutofit/>
          </a:bodyPr>
          <a:lstStyle/>
          <a:p>
            <a:pPr algn="r"/>
            <a:r>
              <a:rPr lang="en-US" sz="800" dirty="0">
                <a:solidFill>
                  <a:srgbClr val="646E81"/>
                </a:solidFill>
              </a:rPr>
              <a:t>© 2024</a:t>
            </a:r>
            <a:r>
              <a:rPr sz="800" dirty="0">
                <a:solidFill>
                  <a:srgbClr val="646E81"/>
                </a:solidFill>
              </a:rPr>
              <a:t> Synopsys, Inc. </a:t>
            </a:r>
          </a:p>
        </p:txBody>
      </p:sp>
      <p:sp>
        <p:nvSpPr>
          <p:cNvPr id="12" name="Slide Number">
            <a:extLst>
              <a:ext uri="{FF2B5EF4-FFF2-40B4-BE49-F238E27FC236}">
                <a16:creationId xmlns:a16="http://schemas.microsoft.com/office/drawing/2014/main" id="{2E957B4C-39F1-67FF-12BA-0F06B0816D42}"/>
              </a:ext>
            </a:extLst>
          </p:cNvPr>
          <p:cNvSpPr txBox="1"/>
          <p:nvPr>
            <p:custDataLst>
              <p:tags r:id="rId3"/>
            </p:custDataLst>
          </p:nvPr>
        </p:nvSpPr>
        <p:spPr>
          <a:xfrm>
            <a:off x="11308913" y="6525890"/>
            <a:ext cx="374204" cy="215444"/>
          </a:xfrm>
          <a:prstGeom prst="rect">
            <a:avLst/>
          </a:prstGeom>
          <a:noFill/>
        </p:spPr>
        <p:txBody>
          <a:bodyPr wrap="square" lIns="0" tIns="0" rIns="0" bIns="0" rtlCol="0" anchor="ctr">
            <a:noAutofit/>
          </a:bodyPr>
          <a:lstStyle/>
          <a:p>
            <a:pPr algn="r"/>
            <a:fld id="{CAE2347F-76BC-4690-80B5-B24BA0EA7B0A}" type="slidenum">
              <a:rPr sz="800">
                <a:solidFill>
                  <a:srgbClr val="646E81"/>
                </a:solidFill>
              </a:rPr>
              <a:pPr algn="r"/>
              <a:t>‹#›</a:t>
            </a:fld>
            <a:endParaRPr sz="800">
              <a:solidFill>
                <a:srgbClr val="646E81"/>
              </a:solidFill>
            </a:endParaRPr>
          </a:p>
        </p:txBody>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533400" y="526477"/>
            <a:ext cx="7598664" cy="612648"/>
          </a:xfrm>
        </p:spPr>
        <p:txBody>
          <a:bodyPr>
            <a:noAutofit/>
          </a:bodyPr>
          <a:lstStyle/>
          <a:p>
            <a:r>
              <a:t>Click to Add a Slide Title</a:t>
            </a:r>
          </a:p>
        </p:txBody>
      </p:sp>
      <p:sp>
        <p:nvSpPr>
          <p:cNvPr id="7" name="Text Placeholder 6"/>
          <p:cNvSpPr>
            <a:spLocks noGrp="1"/>
          </p:cNvSpPr>
          <p:nvPr>
            <p:ph type="body" sz="quarter" idx="12" hasCustomPrompt="1"/>
            <p:custDataLst>
              <p:tags r:id="rId4"/>
            </p:custDataLst>
          </p:nvPr>
        </p:nvSpPr>
        <p:spPr>
          <a:xfrm>
            <a:off x="533400" y="1143000"/>
            <a:ext cx="7598664" cy="310896"/>
          </a:xfrm>
        </p:spPr>
        <p:txBody>
          <a:bodyPr>
            <a:noAutofit/>
          </a:bodyPr>
          <a:lstStyle>
            <a:lvl1pPr marL="0" indent="0">
              <a:spcBef>
                <a:spcPts val="0"/>
              </a:spcBef>
              <a:buFontTx/>
              <a:buNone/>
              <a:defRPr sz="22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5"/>
            </p:custDataLst>
          </p:nvPr>
        </p:nvSpPr>
        <p:spPr>
          <a:xfrm>
            <a:off x="533400" y="1704560"/>
            <a:ext cx="7598664" cy="4769741"/>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6"/>
            </p:custDataLst>
          </p:nvPr>
        </p:nvSpPr>
        <p:spPr>
          <a:xfrm>
            <a:off x="8741664" y="526476"/>
            <a:ext cx="3182112" cy="5952744"/>
          </a:xfrm>
        </p:spPr>
        <p:txBody>
          <a:bodyPr anchor="ctr">
            <a:noAutofit/>
          </a:bodyPr>
          <a:lstStyle>
            <a:lvl1pPr marL="228600" indent="-228600" algn="l">
              <a:spcBef>
                <a:spcPts val="600"/>
              </a:spcBef>
              <a:buFont typeface="Arial" panose="020B0604020202020204" pitchFamily="34" charset="0"/>
              <a:buChar char="•"/>
              <a:defRPr sz="2400"/>
            </a:lvl1pPr>
            <a:lvl2pPr marL="521208" indent="-228600" algn="l">
              <a:spcBef>
                <a:spcPts val="600"/>
              </a:spcBef>
              <a:buFont typeface="Arial" panose="020B0604020202020204" pitchFamily="34" charset="0"/>
              <a:buChar char="–"/>
              <a:defRPr sz="1800"/>
            </a:lvl2pPr>
            <a:lvl3pPr marL="804672" indent="-228600" algn="l">
              <a:spcBef>
                <a:spcPts val="600"/>
              </a:spcBef>
              <a:buFont typeface="Arial" panose="020B0604020202020204" pitchFamily="34" charset="0"/>
              <a:buChar char="–"/>
              <a:defRPr sz="1600"/>
            </a:lvl3pPr>
            <a:lvl4pPr marL="1088136" indent="-228600" algn="l">
              <a:spcBef>
                <a:spcPts val="336"/>
              </a:spcBef>
              <a:buFont typeface="Arial" panose="020B0604020202020204" pitchFamily="34" charset="0"/>
              <a:buChar char="–"/>
              <a:defRPr sz="1400"/>
            </a:lvl4pPr>
            <a:lvl5pPr marL="1088136" indent="-228600" algn="l">
              <a:spcBef>
                <a:spcPts val="336"/>
              </a:spcBef>
              <a:buFont typeface="Arial" panose="020B0604020202020204" pitchFamily="34" charset="0"/>
              <a:buChar char="–"/>
              <a:defRPr sz="1400"/>
            </a:lvl5pPr>
            <a:lvl6pPr marL="1088136" indent="-228600" algn="l">
              <a:spcBef>
                <a:spcPts val="336"/>
              </a:spcBef>
              <a:buFont typeface="Arial" panose="020B0604020202020204" pitchFamily="34" charset="0"/>
              <a:buChar char="–"/>
              <a:defRPr sz="1400"/>
            </a:lvl6pPr>
            <a:lvl7pPr marL="1088136" indent="-228600" algn="l">
              <a:spcBef>
                <a:spcPts val="336"/>
              </a:spcBef>
              <a:buFont typeface="Arial" panose="020B0604020202020204" pitchFamily="34" charset="0"/>
              <a:buChar char="–"/>
              <a:defRPr sz="1400"/>
            </a:lvl7pPr>
            <a:lvl8pPr marL="1088136" indent="-228600" algn="l">
              <a:spcBef>
                <a:spcPts val="336"/>
              </a:spcBef>
              <a:buFont typeface="Arial" panose="020B0604020202020204" pitchFamily="34" charset="0"/>
              <a:buChar char="–"/>
              <a:defRPr sz="1400"/>
            </a:lvl8pPr>
            <a:lvl9pPr marL="1088136" indent="-228600" algn="l">
              <a:spcBef>
                <a:spcPts val="336"/>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2" name="Footer Placeholder 1">
            <a:extLst>
              <a:ext uri="{FF2B5EF4-FFF2-40B4-BE49-F238E27FC236}">
                <a16:creationId xmlns:a16="http://schemas.microsoft.com/office/drawing/2014/main" id="{1D566FB1-B1B0-B456-1065-6B6889CE3EE4}"/>
              </a:ext>
            </a:extLst>
          </p:cNvPr>
          <p:cNvSpPr>
            <a:spLocks noGrp="1"/>
          </p:cNvSpPr>
          <p:nvPr>
            <p:ph type="ftr" sz="quarter" idx="13"/>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15:guide id="2" pos="5124">
          <p15:clr>
            <a:srgbClr val="5ACBF0"/>
          </p15:clr>
        </p15:guide>
        <p15:guide id="6" orient="horz" pos="720">
          <p15:clr>
            <a:srgbClr val="5ACBF0"/>
          </p15:clr>
        </p15:guide>
        <p15:guide id="8" pos="753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ubtitle Content Weighted Right">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0" y="-1"/>
            <a:ext cx="3721608"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4064703" y="526477"/>
            <a:ext cx="7598664" cy="612648"/>
          </a:xfrm>
        </p:spPr>
        <p:txBody>
          <a:bodyPr>
            <a:noAutofit/>
          </a:bodyPr>
          <a:lstStyle/>
          <a:p>
            <a:r>
              <a:t>Click to Add a Slide Title</a:t>
            </a:r>
          </a:p>
        </p:txBody>
      </p:sp>
      <p:sp>
        <p:nvSpPr>
          <p:cNvPr id="7" name="Text Placeholder 6"/>
          <p:cNvSpPr>
            <a:spLocks noGrp="1"/>
          </p:cNvSpPr>
          <p:nvPr>
            <p:ph type="body" sz="quarter" idx="12" hasCustomPrompt="1"/>
            <p:custDataLst>
              <p:tags r:id="rId2"/>
            </p:custDataLst>
          </p:nvPr>
        </p:nvSpPr>
        <p:spPr>
          <a:xfrm>
            <a:off x="4064703" y="1143000"/>
            <a:ext cx="7598664" cy="310896"/>
          </a:xfrm>
        </p:spPr>
        <p:txBody>
          <a:bodyPr>
            <a:noAutofit/>
          </a:bodyPr>
          <a:lstStyle>
            <a:lvl1pPr marL="0" indent="0">
              <a:spcBef>
                <a:spcPts val="0"/>
              </a:spcBef>
              <a:buFontTx/>
              <a:buNone/>
              <a:defRPr sz="22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3"/>
            </p:custDataLst>
          </p:nvPr>
        </p:nvSpPr>
        <p:spPr>
          <a:xfrm>
            <a:off x="4064703" y="1704560"/>
            <a:ext cx="7598664" cy="4769741"/>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a:extLst>
              <a:ext uri="{C183D7F6-B498-43B3-948B-1728B52AA6E4}">
                <adec:decorative xmlns:adec="http://schemas.microsoft.com/office/drawing/2017/decorative" val="0"/>
              </a:ext>
            </a:extLst>
          </p:cNvPr>
          <p:cNvSpPr>
            <a:spLocks noGrp="1"/>
          </p:cNvSpPr>
          <p:nvPr>
            <p:ph sz="quarter" idx="11" hasCustomPrompt="1"/>
            <p:custDataLst>
              <p:tags r:id="rId4"/>
            </p:custDataLst>
          </p:nvPr>
        </p:nvSpPr>
        <p:spPr>
          <a:xfrm>
            <a:off x="265176" y="526476"/>
            <a:ext cx="3182112" cy="5952744"/>
          </a:xfrm>
        </p:spPr>
        <p:txBody>
          <a:bodyPr anchor="ctr">
            <a:noAutofit/>
          </a:bodyPr>
          <a:lstStyle>
            <a:lvl1pPr marL="228600" indent="-228600" algn="l">
              <a:spcBef>
                <a:spcPts val="600"/>
              </a:spcBef>
              <a:buFont typeface="Arial" panose="020B0604020202020204" pitchFamily="34" charset="0"/>
              <a:buChar char="•"/>
              <a:defRPr sz="2400"/>
            </a:lvl1pPr>
            <a:lvl2pPr marL="521208" indent="-228600" algn="l">
              <a:spcBef>
                <a:spcPts val="600"/>
              </a:spcBef>
              <a:buFont typeface="Arial" panose="020B0604020202020204" pitchFamily="34" charset="0"/>
              <a:buChar char="–"/>
              <a:defRPr sz="1800"/>
            </a:lvl2pPr>
            <a:lvl3pPr marL="804672" indent="-228600" algn="l">
              <a:spcBef>
                <a:spcPts val="600"/>
              </a:spcBef>
              <a:buFont typeface="Arial" panose="020B0604020202020204" pitchFamily="34" charset="0"/>
              <a:buChar char="–"/>
              <a:defRPr sz="1600"/>
            </a:lvl3pPr>
            <a:lvl4pPr marL="1088136" indent="-228600" algn="l">
              <a:spcBef>
                <a:spcPts val="336"/>
              </a:spcBef>
              <a:buFont typeface="Arial" panose="020B0604020202020204" pitchFamily="34" charset="0"/>
              <a:buChar char="–"/>
              <a:defRPr sz="1400"/>
            </a:lvl4pPr>
            <a:lvl5pPr marL="1088136" indent="-228600" algn="l">
              <a:spcBef>
                <a:spcPts val="336"/>
              </a:spcBef>
              <a:buFont typeface="Arial" panose="020B0604020202020204" pitchFamily="34" charset="0"/>
              <a:buChar char="–"/>
              <a:defRPr sz="1400"/>
            </a:lvl5pPr>
            <a:lvl6pPr marL="1088136" indent="-228600" algn="l">
              <a:spcBef>
                <a:spcPts val="336"/>
              </a:spcBef>
              <a:buFont typeface="Arial" panose="020B0604020202020204" pitchFamily="34" charset="0"/>
              <a:buChar char="–"/>
              <a:defRPr sz="1400"/>
            </a:lvl6pPr>
            <a:lvl7pPr marL="1088136" indent="-228600" algn="l">
              <a:spcBef>
                <a:spcPts val="336"/>
              </a:spcBef>
              <a:buFont typeface="Arial" panose="020B0604020202020204" pitchFamily="34" charset="0"/>
              <a:buChar char="–"/>
              <a:defRPr sz="1400"/>
            </a:lvl7pPr>
            <a:lvl8pPr marL="1088136" indent="-228600" algn="l">
              <a:spcBef>
                <a:spcPts val="336"/>
              </a:spcBef>
              <a:buFont typeface="Arial" panose="020B0604020202020204" pitchFamily="34" charset="0"/>
              <a:buChar char="–"/>
              <a:defRPr sz="1400"/>
            </a:lvl8pPr>
            <a:lvl9pPr marL="1088136" indent="-228600" algn="l">
              <a:spcBef>
                <a:spcPts val="336"/>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11" name="logo">
            <a:extLst>
              <a:ext uri="{FF2B5EF4-FFF2-40B4-BE49-F238E27FC236}">
                <a16:creationId xmlns:a16="http://schemas.microsoft.com/office/drawing/2014/main" id="{F5C94590-9E9D-7526-53A3-42452FDF6C91}"/>
              </a:ext>
            </a:extLst>
          </p:cNvPr>
          <p:cNvSpPr/>
          <p:nvPr/>
        </p:nvSpPr>
        <p:spPr>
          <a:xfrm>
            <a:off x="524212" y="6595928"/>
            <a:ext cx="629605" cy="137013"/>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w="9525" cap="flat">
            <a:noFill/>
            <a:prstDash val="solid"/>
            <a:miter/>
          </a:ln>
        </p:spPr>
        <p:txBody>
          <a:bodyPr rtlCol="0" anchor="ctr"/>
          <a:lstStyle/>
          <a:p>
            <a:endParaRPr/>
          </a:p>
        </p:txBody>
      </p:sp>
      <p:sp>
        <p:nvSpPr>
          <p:cNvPr id="2" name="Footer Placeholder 1">
            <a:extLst>
              <a:ext uri="{FF2B5EF4-FFF2-40B4-BE49-F238E27FC236}">
                <a16:creationId xmlns:a16="http://schemas.microsoft.com/office/drawing/2014/main" id="{CA175C4D-DBB3-61B2-CDC7-D6051F5B4822}"/>
              </a:ext>
            </a:extLst>
          </p:cNvPr>
          <p:cNvSpPr>
            <a:spLocks noGrp="1"/>
          </p:cNvSpPr>
          <p:nvPr>
            <p:ph type="ftr" sz="quarter" idx="13"/>
          </p:nvPr>
        </p:nvSpPr>
        <p:spPr/>
        <p:txBody>
          <a:bodyPr/>
          <a:lstStyle/>
          <a:p>
            <a:r>
              <a:t>Synopsys Confidential Information</a:t>
            </a:r>
          </a:p>
        </p:txBody>
      </p:sp>
    </p:spTree>
    <p:extLst>
      <p:ext uri="{BB962C8B-B14F-4D97-AF65-F5344CB8AC3E}">
        <p14:creationId xmlns:p14="http://schemas.microsoft.com/office/powerpoint/2010/main" val="998123970"/>
      </p:ext>
    </p:extLst>
  </p:cSld>
  <p:clrMapOvr>
    <a:masterClrMapping/>
  </p:clrMapOvr>
  <p:extLst>
    <p:ext uri="{DCECCB84-F9BA-43D5-87BE-67443E8EF086}">
      <p15:sldGuideLst xmlns:p15="http://schemas.microsoft.com/office/powerpoint/2012/main">
        <p15:guide id="2" pos="256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title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533400" y="526477"/>
            <a:ext cx="11125202" cy="612648"/>
          </a:xfrm>
        </p:spPr>
        <p:txBody>
          <a:bodyPr/>
          <a:lstStyle>
            <a:lvl1pPr>
              <a:defRPr/>
            </a:lvl1pPr>
          </a:lstStyle>
          <a:p>
            <a:r>
              <a:t>Click to Add a Slide Title</a:t>
            </a:r>
          </a:p>
        </p:txBody>
      </p:sp>
      <p:sp>
        <p:nvSpPr>
          <p:cNvPr id="3" name="Text Placeholder 6">
            <a:extLst>
              <a:ext uri="{FF2B5EF4-FFF2-40B4-BE49-F238E27FC236}">
                <a16:creationId xmlns:a16="http://schemas.microsoft.com/office/drawing/2014/main" id="{0ED11961-812B-9843-33DB-C89114D84386}"/>
              </a:ext>
            </a:extLst>
          </p:cNvPr>
          <p:cNvSpPr>
            <a:spLocks noGrp="1"/>
          </p:cNvSpPr>
          <p:nvPr>
            <p:ph type="body" sz="quarter" idx="12" hasCustomPrompt="1"/>
            <p:custDataLst>
              <p:tags r:id="rId1"/>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8" name="Content Placeholder 7">
            <a:extLst>
              <a:ext uri="{FF2B5EF4-FFF2-40B4-BE49-F238E27FC236}">
                <a16:creationId xmlns:a16="http://schemas.microsoft.com/office/drawing/2014/main" id="{6A3F3B9C-428F-D2A9-DD17-CA5965E808DE}"/>
              </a:ext>
            </a:extLst>
          </p:cNvPr>
          <p:cNvSpPr>
            <a:spLocks noGrp="1"/>
          </p:cNvSpPr>
          <p:nvPr>
            <p:ph sz="quarter" idx="14" hasCustomPrompt="1"/>
          </p:nvPr>
        </p:nvSpPr>
        <p:spPr>
          <a:xfrm>
            <a:off x="533400" y="1704560"/>
            <a:ext cx="3538728" cy="4769741"/>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9" name="Content Placeholder 7">
            <a:extLst>
              <a:ext uri="{FF2B5EF4-FFF2-40B4-BE49-F238E27FC236}">
                <a16:creationId xmlns:a16="http://schemas.microsoft.com/office/drawing/2014/main" id="{A235CDF8-C580-0340-D25B-485D6E3144D1}"/>
              </a:ext>
            </a:extLst>
          </p:cNvPr>
          <p:cNvSpPr>
            <a:spLocks noGrp="1"/>
          </p:cNvSpPr>
          <p:nvPr>
            <p:ph sz="quarter" idx="15" hasCustomPrompt="1"/>
          </p:nvPr>
        </p:nvSpPr>
        <p:spPr>
          <a:xfrm>
            <a:off x="4324253" y="1704558"/>
            <a:ext cx="3538728"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0" name="Content Placeholder 7">
            <a:extLst>
              <a:ext uri="{FF2B5EF4-FFF2-40B4-BE49-F238E27FC236}">
                <a16:creationId xmlns:a16="http://schemas.microsoft.com/office/drawing/2014/main" id="{1A8BF4F0-AAF9-F4BE-428E-7ED6CB757129}"/>
              </a:ext>
            </a:extLst>
          </p:cNvPr>
          <p:cNvSpPr>
            <a:spLocks noGrp="1"/>
          </p:cNvSpPr>
          <p:nvPr>
            <p:ph sz="quarter" idx="16" hasCustomPrompt="1"/>
          </p:nvPr>
        </p:nvSpPr>
        <p:spPr>
          <a:xfrm>
            <a:off x="8119875" y="1704558"/>
            <a:ext cx="3538728"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Footer Placeholder 3">
            <a:extLst>
              <a:ext uri="{FF2B5EF4-FFF2-40B4-BE49-F238E27FC236}">
                <a16:creationId xmlns:a16="http://schemas.microsoft.com/office/drawing/2014/main" id="{8E25E2C2-7201-FDB7-837C-4DF914007607}"/>
              </a:ext>
            </a:extLst>
          </p:cNvPr>
          <p:cNvSpPr>
            <a:spLocks noGrp="1"/>
          </p:cNvSpPr>
          <p:nvPr>
            <p:ph type="ftr" sz="quarter" idx="17"/>
          </p:nvPr>
        </p:nvSpPr>
        <p:spPr/>
        <p:txBody>
          <a:bodyPr/>
          <a:lstStyle/>
          <a:p>
            <a:r>
              <a:t>Synopsys Confidential Information</a:t>
            </a:r>
          </a:p>
        </p:txBody>
      </p:sp>
    </p:spTree>
    <p:extLst>
      <p:ext uri="{BB962C8B-B14F-4D97-AF65-F5344CB8AC3E}">
        <p14:creationId xmlns:p14="http://schemas.microsoft.com/office/powerpoint/2010/main" val="15497311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533400" y="526477"/>
            <a:ext cx="11125202" cy="612648"/>
          </a:xfrm>
        </p:spPr>
        <p:txBody>
          <a:bodyPr/>
          <a:lstStyle/>
          <a:p>
            <a:r>
              <a:t>Click to Add a Slide Title</a:t>
            </a:r>
          </a:p>
        </p:txBody>
      </p:sp>
      <p:sp>
        <p:nvSpPr>
          <p:cNvPr id="8" name="Text Placeholder 6">
            <a:extLst>
              <a:ext uri="{FF2B5EF4-FFF2-40B4-BE49-F238E27FC236}">
                <a16:creationId xmlns:a16="http://schemas.microsoft.com/office/drawing/2014/main" id="{05481C3D-0876-785B-42D8-1C2CBCA84783}"/>
              </a:ext>
            </a:extLst>
          </p:cNvPr>
          <p:cNvSpPr>
            <a:spLocks noGrp="1"/>
          </p:cNvSpPr>
          <p:nvPr>
            <p:ph type="body" sz="quarter" idx="12" hasCustomPrompt="1"/>
            <p:custDataLst>
              <p:tags r:id="rId1"/>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10" name="Content Placeholder 7">
            <a:extLst>
              <a:ext uri="{FF2B5EF4-FFF2-40B4-BE49-F238E27FC236}">
                <a16:creationId xmlns:a16="http://schemas.microsoft.com/office/drawing/2014/main" id="{BB1248A5-51A1-C592-3326-B70371AC5878}"/>
              </a:ext>
            </a:extLst>
          </p:cNvPr>
          <p:cNvSpPr>
            <a:spLocks noGrp="1"/>
          </p:cNvSpPr>
          <p:nvPr>
            <p:ph sz="quarter" idx="15" hasCustomPrompt="1"/>
          </p:nvPr>
        </p:nvSpPr>
        <p:spPr>
          <a:xfrm>
            <a:off x="533400" y="1704558"/>
            <a:ext cx="2596896"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1" name="Content Placeholder 7">
            <a:extLst>
              <a:ext uri="{FF2B5EF4-FFF2-40B4-BE49-F238E27FC236}">
                <a16:creationId xmlns:a16="http://schemas.microsoft.com/office/drawing/2014/main" id="{63C6957B-B50D-5950-1B21-87A07F55F14E}"/>
              </a:ext>
            </a:extLst>
          </p:cNvPr>
          <p:cNvSpPr>
            <a:spLocks noGrp="1"/>
          </p:cNvSpPr>
          <p:nvPr>
            <p:ph sz="quarter" idx="16" hasCustomPrompt="1"/>
          </p:nvPr>
        </p:nvSpPr>
        <p:spPr>
          <a:xfrm>
            <a:off x="3372991" y="1704558"/>
            <a:ext cx="2596896"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2" name="Content Placeholder 7">
            <a:extLst>
              <a:ext uri="{FF2B5EF4-FFF2-40B4-BE49-F238E27FC236}">
                <a16:creationId xmlns:a16="http://schemas.microsoft.com/office/drawing/2014/main" id="{9D3DB339-2246-0D21-174E-F2AAE969C7F3}"/>
              </a:ext>
            </a:extLst>
          </p:cNvPr>
          <p:cNvSpPr>
            <a:spLocks noGrp="1"/>
          </p:cNvSpPr>
          <p:nvPr>
            <p:ph sz="quarter" idx="17" hasCustomPrompt="1"/>
          </p:nvPr>
        </p:nvSpPr>
        <p:spPr>
          <a:xfrm>
            <a:off x="6217350" y="1704558"/>
            <a:ext cx="2596896"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3" name="Content Placeholder 7">
            <a:extLst>
              <a:ext uri="{FF2B5EF4-FFF2-40B4-BE49-F238E27FC236}">
                <a16:creationId xmlns:a16="http://schemas.microsoft.com/office/drawing/2014/main" id="{805B7638-8E08-7723-6944-0A584B2C903B}"/>
              </a:ext>
            </a:extLst>
          </p:cNvPr>
          <p:cNvSpPr>
            <a:spLocks noGrp="1"/>
          </p:cNvSpPr>
          <p:nvPr>
            <p:ph sz="quarter" idx="18" hasCustomPrompt="1"/>
          </p:nvPr>
        </p:nvSpPr>
        <p:spPr>
          <a:xfrm>
            <a:off x="9061705" y="1704558"/>
            <a:ext cx="2596896"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3" name="Footer Placeholder 2">
            <a:extLst>
              <a:ext uri="{FF2B5EF4-FFF2-40B4-BE49-F238E27FC236}">
                <a16:creationId xmlns:a16="http://schemas.microsoft.com/office/drawing/2014/main" id="{E521BCCD-EED6-75C2-0BD4-D9314C2A5FAD}"/>
              </a:ext>
            </a:extLst>
          </p:cNvPr>
          <p:cNvSpPr>
            <a:spLocks noGrp="1"/>
          </p:cNvSpPr>
          <p:nvPr>
            <p:ph type="ftr" sz="quarter" idx="19"/>
          </p:nvPr>
        </p:nvSpPr>
        <p:spPr/>
        <p:txBody>
          <a:bodyPr/>
          <a:lstStyle/>
          <a:p>
            <a:r>
              <a:t>Synopsys Confidential Information</a:t>
            </a:r>
          </a:p>
        </p:txBody>
      </p:sp>
    </p:spTree>
    <p:extLst>
      <p:ext uri="{BB962C8B-B14F-4D97-AF65-F5344CB8AC3E}">
        <p14:creationId xmlns:p14="http://schemas.microsoft.com/office/powerpoint/2010/main" val="2739369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533400" y="526477"/>
            <a:ext cx="11125202" cy="612648"/>
          </a:xfrm>
        </p:spPr>
        <p:txBody>
          <a:bodyPr/>
          <a:lstStyle/>
          <a:p>
            <a:r>
              <a:t>Click to Add a Slide Title</a:t>
            </a:r>
          </a:p>
        </p:txBody>
      </p:sp>
      <p:sp>
        <p:nvSpPr>
          <p:cNvPr id="3" name="Text Placeholder 6">
            <a:extLst>
              <a:ext uri="{FF2B5EF4-FFF2-40B4-BE49-F238E27FC236}">
                <a16:creationId xmlns:a16="http://schemas.microsoft.com/office/drawing/2014/main" id="{1595AAC8-B149-5641-C80F-729CBA4C0C99}"/>
              </a:ext>
            </a:extLst>
          </p:cNvPr>
          <p:cNvSpPr>
            <a:spLocks noGrp="1"/>
          </p:cNvSpPr>
          <p:nvPr>
            <p:ph type="body" sz="quarter" idx="12" hasCustomPrompt="1"/>
            <p:custDataLst>
              <p:tags r:id="rId1"/>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987552" y="1700784"/>
            <a:ext cx="3236976"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987552" y="5193792"/>
            <a:ext cx="3236976"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2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a:p>
            <a:pPr lvl="2"/>
            <a:r>
              <a:t>Third level</a:t>
            </a:r>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4477512" y="1700784"/>
            <a:ext cx="3236976"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4477512" y="5193792"/>
            <a:ext cx="3236976"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2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a:p>
            <a:pPr lvl="2"/>
            <a:r>
              <a:t>Third level</a:t>
            </a:r>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7967472" y="1700784"/>
            <a:ext cx="3236976"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7967472" y="5193792"/>
            <a:ext cx="3236976"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2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a:p>
            <a:pPr lvl="2"/>
            <a:r>
              <a:t>Third level</a:t>
            </a:r>
          </a:p>
        </p:txBody>
      </p:sp>
      <p:sp>
        <p:nvSpPr>
          <p:cNvPr id="4" name="Footer Placeholder 3">
            <a:extLst>
              <a:ext uri="{FF2B5EF4-FFF2-40B4-BE49-F238E27FC236}">
                <a16:creationId xmlns:a16="http://schemas.microsoft.com/office/drawing/2014/main" id="{97574D50-C575-9D23-1774-29C31F8003DF}"/>
              </a:ext>
            </a:extLst>
          </p:cNvPr>
          <p:cNvSpPr>
            <a:spLocks noGrp="1"/>
          </p:cNvSpPr>
          <p:nvPr>
            <p:ph type="ftr" sz="quarter" idx="19"/>
          </p:nvPr>
        </p:nvSpPr>
        <p:spPr/>
        <p:txBody>
          <a:bodyPr/>
          <a:lstStyle/>
          <a:p>
            <a:r>
              <a:t>Synopsys Confidential Information</a:t>
            </a:r>
          </a:p>
        </p:txBody>
      </p:sp>
    </p:spTree>
    <p:extLst>
      <p:ext uri="{BB962C8B-B14F-4D97-AF65-F5344CB8AC3E}">
        <p14:creationId xmlns:p14="http://schemas.microsoft.com/office/powerpoint/2010/main" val="2662085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4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533400" y="526477"/>
            <a:ext cx="11125202" cy="612648"/>
          </a:xfrm>
        </p:spPr>
        <p:txBody>
          <a:bodyPr/>
          <a:lstStyle>
            <a:lvl1pPr>
              <a:defRPr/>
            </a:lvl1pPr>
          </a:lstStyle>
          <a:p>
            <a:r>
              <a:t>Click to Add a Slide Title</a:t>
            </a:r>
          </a:p>
        </p:txBody>
      </p:sp>
      <p:sp>
        <p:nvSpPr>
          <p:cNvPr id="5" name="Text Placeholder 6">
            <a:extLst>
              <a:ext uri="{FF2B5EF4-FFF2-40B4-BE49-F238E27FC236}">
                <a16:creationId xmlns:a16="http://schemas.microsoft.com/office/drawing/2014/main" id="{3EDBC1AB-338B-29CD-2E1D-927AC6751C85}"/>
              </a:ext>
            </a:extLst>
          </p:cNvPr>
          <p:cNvSpPr>
            <a:spLocks noGrp="1"/>
          </p:cNvSpPr>
          <p:nvPr>
            <p:ph type="body" sz="quarter" idx="12" hasCustomPrompt="1"/>
            <p:custDataLst>
              <p:tags r:id="rId1"/>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527049" y="1700784"/>
            <a:ext cx="2606040"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527049" y="5193792"/>
            <a:ext cx="2606040"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4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3368887" y="1700784"/>
            <a:ext cx="2606040"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3368887" y="5193792"/>
            <a:ext cx="2606040"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4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6210726" y="1700784"/>
            <a:ext cx="2606040"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6210726" y="5193792"/>
            <a:ext cx="2606040"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4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p:txBody>
      </p:sp>
      <p:sp>
        <p:nvSpPr>
          <p:cNvPr id="3" name="Content Placeholder 6">
            <a:extLst>
              <a:ext uri="{FF2B5EF4-FFF2-40B4-BE49-F238E27FC236}">
                <a16:creationId xmlns:a16="http://schemas.microsoft.com/office/drawing/2014/main" id="{1458B017-FED4-8782-75EC-CA8D33D2718F}"/>
              </a:ext>
            </a:extLst>
          </p:cNvPr>
          <p:cNvSpPr>
            <a:spLocks noGrp="1"/>
          </p:cNvSpPr>
          <p:nvPr>
            <p:ph sz="quarter" idx="19" hasCustomPrompt="1"/>
          </p:nvPr>
        </p:nvSpPr>
        <p:spPr>
          <a:xfrm>
            <a:off x="9052562" y="1700784"/>
            <a:ext cx="2606040"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4" name="Text Placeholder 7">
            <a:extLst>
              <a:ext uri="{FF2B5EF4-FFF2-40B4-BE49-F238E27FC236}">
                <a16:creationId xmlns:a16="http://schemas.microsoft.com/office/drawing/2014/main" id="{E87BBA34-1426-42BB-0BAD-CB25C8AF6F1B}"/>
              </a:ext>
            </a:extLst>
          </p:cNvPr>
          <p:cNvSpPr>
            <a:spLocks noGrp="1"/>
          </p:cNvSpPr>
          <p:nvPr>
            <p:ph type="body" sz="quarter" idx="20" hasCustomPrompt="1"/>
          </p:nvPr>
        </p:nvSpPr>
        <p:spPr>
          <a:xfrm>
            <a:off x="9052562" y="5193792"/>
            <a:ext cx="2606040"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4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p:txBody>
      </p:sp>
      <p:sp>
        <p:nvSpPr>
          <p:cNvPr id="6" name="Footer Placeholder 5">
            <a:extLst>
              <a:ext uri="{FF2B5EF4-FFF2-40B4-BE49-F238E27FC236}">
                <a16:creationId xmlns:a16="http://schemas.microsoft.com/office/drawing/2014/main" id="{4D5A2900-A3DE-9DA7-0664-41CA7221D411}"/>
              </a:ext>
            </a:extLst>
          </p:cNvPr>
          <p:cNvSpPr>
            <a:spLocks noGrp="1"/>
          </p:cNvSpPr>
          <p:nvPr>
            <p:ph type="ftr" sz="quarter" idx="21"/>
          </p:nvPr>
        </p:nvSpPr>
        <p:spPr/>
        <p:txBody>
          <a:bodyPr/>
          <a:lstStyle/>
          <a:p>
            <a:r>
              <a:t>Synopsys Confidential Information</a:t>
            </a:r>
          </a:p>
        </p:txBody>
      </p:sp>
    </p:spTree>
    <p:extLst>
      <p:ext uri="{BB962C8B-B14F-4D97-AF65-F5344CB8AC3E}">
        <p14:creationId xmlns:p14="http://schemas.microsoft.com/office/powerpoint/2010/main" val="1635167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307D7-93DB-5F15-1F17-D0657E39EA2D}"/>
              </a:ext>
            </a:extLst>
          </p:cNvPr>
          <p:cNvSpPr>
            <a:spLocks noGrp="1"/>
          </p:cNvSpPr>
          <p:nvPr>
            <p:ph type="ftr" sz="quarter" idx="10"/>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E00725-3C1E-62E1-41A0-61F76E5DA5A4}"/>
              </a:ext>
            </a:extLst>
          </p:cNvPr>
          <p:cNvSpPr>
            <a:spLocks noGrp="1"/>
          </p:cNvSpPr>
          <p:nvPr>
            <p:ph type="body" sz="quarter" idx="10" hasCustomPrompt="1"/>
          </p:nvPr>
        </p:nvSpPr>
        <p:spPr>
          <a:xfrm>
            <a:off x="527050" y="527050"/>
            <a:ext cx="11136314" cy="3460488"/>
          </a:xfrm>
        </p:spPr>
        <p:txBody>
          <a:bodyPr anchor="ctr"/>
          <a:lstStyle>
            <a:lvl1pPr marL="0">
              <a:spcBef>
                <a:spcPts val="0"/>
              </a:spcBef>
              <a:buNone/>
              <a:defRPr sz="3800">
                <a:latin typeface="+mj-lt"/>
              </a:defRPr>
            </a:lvl1pPr>
            <a:lvl2pPr marL="0" indent="0">
              <a:spcBef>
                <a:spcPts val="0"/>
              </a:spcBef>
              <a:buNone/>
              <a:defRPr sz="3800"/>
            </a:lvl2pPr>
            <a:lvl3pPr marL="0" indent="0">
              <a:spcBef>
                <a:spcPts val="0"/>
              </a:spcBef>
              <a:buNone/>
              <a:defRPr sz="3800"/>
            </a:lvl3pPr>
            <a:lvl4pPr marL="0" indent="0">
              <a:spcBef>
                <a:spcPts val="0"/>
              </a:spcBef>
              <a:buNone/>
              <a:defRPr sz="3800"/>
            </a:lvl4pPr>
            <a:lvl5pPr marL="0" indent="0">
              <a:spcBef>
                <a:spcPts val="0"/>
              </a:spcBef>
              <a:buNone/>
              <a:defRPr sz="3800"/>
            </a:lvl5pPr>
            <a:lvl6pPr marL="0" indent="0">
              <a:spcBef>
                <a:spcPts val="0"/>
              </a:spcBef>
              <a:buNone/>
              <a:defRPr sz="3800"/>
            </a:lvl6pPr>
            <a:lvl7pPr marL="0" indent="0">
              <a:spcBef>
                <a:spcPts val="0"/>
              </a:spcBef>
              <a:buNone/>
              <a:defRPr sz="3800"/>
            </a:lvl7pPr>
            <a:lvl8pPr marL="0" indent="0">
              <a:spcBef>
                <a:spcPts val="0"/>
              </a:spcBef>
              <a:buNone/>
              <a:defRPr sz="3800"/>
            </a:lvl8pPr>
            <a:lvl9pPr marL="0" indent="0">
              <a:spcBef>
                <a:spcPts val="0"/>
              </a:spcBef>
              <a:buNone/>
              <a:defRPr sz="3800"/>
            </a:lvl9pPr>
          </a:lstStyle>
          <a:p>
            <a:pPr lvl="0"/>
            <a:r>
              <a:t>Click to add statement text</a:t>
            </a:r>
          </a:p>
        </p:txBody>
      </p:sp>
      <p:sp>
        <p:nvSpPr>
          <p:cNvPr id="8" name="Text Placeholder 7">
            <a:extLst>
              <a:ext uri="{FF2B5EF4-FFF2-40B4-BE49-F238E27FC236}">
                <a16:creationId xmlns:a16="http://schemas.microsoft.com/office/drawing/2014/main" id="{397D9D8F-7C7B-9A1F-FFB2-D5F8D3FD09F6}"/>
              </a:ext>
            </a:extLst>
          </p:cNvPr>
          <p:cNvSpPr>
            <a:spLocks noGrp="1"/>
          </p:cNvSpPr>
          <p:nvPr>
            <p:ph type="body" sz="quarter" idx="11" hasCustomPrompt="1"/>
          </p:nvPr>
        </p:nvSpPr>
        <p:spPr>
          <a:xfrm>
            <a:off x="527050" y="4489990"/>
            <a:ext cx="8908318" cy="1331912"/>
          </a:xfrm>
        </p:spPr>
        <p:txBody>
          <a:bodyPr/>
          <a:lstStyle>
            <a:lvl1pPr marL="0">
              <a:spcBef>
                <a:spcPts val="0"/>
              </a:spcBef>
              <a:buNone/>
              <a:defRPr sz="2800">
                <a:solidFill>
                  <a:srgbClr val="646E81"/>
                </a:solidFill>
                <a:latin typeface="+mj-lt"/>
              </a:defRPr>
            </a:lvl1pPr>
            <a:lvl2pPr marL="0" indent="0">
              <a:spcBef>
                <a:spcPts val="0"/>
              </a:spcBef>
              <a:buNone/>
              <a:defRPr sz="2800">
                <a:solidFill>
                  <a:schemeClr val="tx2"/>
                </a:solidFill>
              </a:defRPr>
            </a:lvl2pPr>
            <a:lvl3pPr marL="0" indent="0">
              <a:spcBef>
                <a:spcPts val="0"/>
              </a:spcBef>
              <a:buNone/>
              <a:defRPr sz="2800">
                <a:solidFill>
                  <a:schemeClr val="tx2"/>
                </a:solidFill>
              </a:defRPr>
            </a:lvl3pPr>
            <a:lvl4pPr marL="0" indent="0">
              <a:spcBef>
                <a:spcPts val="0"/>
              </a:spcBef>
              <a:buNone/>
              <a:defRPr sz="2800">
                <a:solidFill>
                  <a:schemeClr val="tx2"/>
                </a:solidFill>
              </a:defRPr>
            </a:lvl4pPr>
            <a:lvl5pPr marL="0" indent="0">
              <a:spcBef>
                <a:spcPts val="0"/>
              </a:spcBef>
              <a:buNone/>
              <a:defRPr sz="2800">
                <a:solidFill>
                  <a:schemeClr val="tx2"/>
                </a:solidFill>
              </a:defRPr>
            </a:lvl5pPr>
            <a:lvl6pPr marL="0" indent="0">
              <a:spcBef>
                <a:spcPts val="0"/>
              </a:spcBef>
              <a:buNone/>
              <a:defRPr sz="2800">
                <a:solidFill>
                  <a:schemeClr val="tx2"/>
                </a:solidFill>
              </a:defRPr>
            </a:lvl6pPr>
            <a:lvl7pPr marL="0" indent="0">
              <a:spcBef>
                <a:spcPts val="0"/>
              </a:spcBef>
              <a:buNone/>
              <a:defRPr sz="2800">
                <a:solidFill>
                  <a:schemeClr val="tx2"/>
                </a:solidFill>
              </a:defRPr>
            </a:lvl7pPr>
            <a:lvl8pPr marL="0" indent="0">
              <a:spcBef>
                <a:spcPts val="0"/>
              </a:spcBef>
              <a:buNone/>
              <a:defRPr sz="2800">
                <a:solidFill>
                  <a:schemeClr val="tx2"/>
                </a:solidFill>
              </a:defRPr>
            </a:lvl8pPr>
            <a:lvl9pPr marL="0" indent="0">
              <a:spcBef>
                <a:spcPts val="0"/>
              </a:spcBef>
              <a:buNone/>
              <a:defRPr sz="2800">
                <a:solidFill>
                  <a:schemeClr val="tx2"/>
                </a:solidFill>
              </a:defRPr>
            </a:lvl9pPr>
          </a:lstStyle>
          <a:p>
            <a:pPr lvl="0"/>
            <a:r>
              <a:t>Optional information</a:t>
            </a:r>
          </a:p>
        </p:txBody>
      </p:sp>
      <p:sp>
        <p:nvSpPr>
          <p:cNvPr id="2" name="Footer Placeholder 1">
            <a:extLst>
              <a:ext uri="{FF2B5EF4-FFF2-40B4-BE49-F238E27FC236}">
                <a16:creationId xmlns:a16="http://schemas.microsoft.com/office/drawing/2014/main" id="{4D9E1CEF-27E0-070A-5743-9D41FE98786C}"/>
              </a:ext>
            </a:extLst>
          </p:cNvPr>
          <p:cNvSpPr>
            <a:spLocks noGrp="1"/>
          </p:cNvSpPr>
          <p:nvPr>
            <p:ph type="ftr" sz="quarter" idx="12"/>
          </p:nvPr>
        </p:nvSpPr>
        <p:spPr/>
        <p:txBody>
          <a:bodyPr/>
          <a:lstStyle/>
          <a:p>
            <a:r>
              <a:t>Synopsys Confidential Information</a:t>
            </a:r>
          </a:p>
        </p:txBody>
      </p:sp>
    </p:spTree>
    <p:extLst>
      <p:ext uri="{BB962C8B-B14F-4D97-AF65-F5344CB8AC3E}">
        <p14:creationId xmlns:p14="http://schemas.microsoft.com/office/powerpoint/2010/main" val="1124998888"/>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ummary slide">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5E943373-3F33-A227-5790-37A629714BED}"/>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spc="0" baseline="0"/>
          </a:p>
        </p:txBody>
      </p:sp>
      <p:sp>
        <p:nvSpPr>
          <p:cNvPr id="102" name="Picture Placeholder 101">
            <a:extLst>
              <a:ext uri="{FF2B5EF4-FFF2-40B4-BE49-F238E27FC236}">
                <a16:creationId xmlns:a16="http://schemas.microsoft.com/office/drawing/2014/main" id="{0557EFC8-5F3B-23D5-BA0D-DB8F2746883A}"/>
              </a:ext>
            </a:extLst>
          </p:cNvPr>
          <p:cNvSpPr>
            <a:spLocks noGrp="1"/>
          </p:cNvSpPr>
          <p:nvPr>
            <p:ph type="pic" sz="quarter" idx="10"/>
          </p:nvPr>
        </p:nvSpPr>
        <p:spPr>
          <a:xfrm>
            <a:off x="7077710" y="1447800"/>
            <a:ext cx="5120640" cy="5027613"/>
          </a:xfrm>
          <a:blipFill>
            <a:blip r:embed="rId3"/>
            <a:stretch>
              <a:fillRect/>
            </a:stretch>
          </a:blipFill>
        </p:spPr>
        <p:txBody>
          <a:bodyPr anchor="ctr"/>
          <a:lstStyle>
            <a:lvl1pPr marL="0" indent="0" algn="ctr">
              <a:buNone/>
              <a:defRPr sz="800" b="0"/>
            </a:lvl1pPr>
          </a:lstStyle>
          <a:p>
            <a:r>
              <a:rPr lang="en-US"/>
              <a:t>Click icon to add picture</a:t>
            </a:r>
            <a:endParaRPr/>
          </a:p>
        </p:txBody>
      </p:sp>
      <p:sp>
        <p:nvSpPr>
          <p:cNvPr id="108" name="Text Placeholder 107">
            <a:extLst>
              <a:ext uri="{FF2B5EF4-FFF2-40B4-BE49-F238E27FC236}">
                <a16:creationId xmlns:a16="http://schemas.microsoft.com/office/drawing/2014/main" id="{D68A7EDF-A7DD-A067-9B68-4D5E2329F0A0}"/>
              </a:ext>
            </a:extLst>
          </p:cNvPr>
          <p:cNvSpPr>
            <a:spLocks noGrp="1"/>
          </p:cNvSpPr>
          <p:nvPr>
            <p:ph type="body" sz="quarter" idx="11"/>
          </p:nvPr>
        </p:nvSpPr>
        <p:spPr>
          <a:xfrm>
            <a:off x="-6350" y="1447800"/>
            <a:ext cx="8789773" cy="5027613"/>
          </a:xfrm>
          <a:custGeom>
            <a:avLst/>
            <a:gdLst>
              <a:gd name="connsiteX0" fmla="*/ 0 w 8789773"/>
              <a:gd name="connsiteY0" fmla="*/ 0 h 5027613"/>
              <a:gd name="connsiteX1" fmla="*/ 8789773 w 8789773"/>
              <a:gd name="connsiteY1" fmla="*/ 0 h 5027613"/>
              <a:gd name="connsiteX2" fmla="*/ 8789773 w 8789773"/>
              <a:gd name="connsiteY2" fmla="*/ 10692 h 5027613"/>
              <a:gd name="connsiteX3" fmla="*/ 7188221 w 8789773"/>
              <a:gd name="connsiteY3" fmla="*/ 5027613 h 5027613"/>
              <a:gd name="connsiteX4" fmla="*/ 0 w 8789773"/>
              <a:gd name="connsiteY4" fmla="*/ 5027613 h 5027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9773" h="5027613">
                <a:moveTo>
                  <a:pt x="0" y="0"/>
                </a:moveTo>
                <a:lnTo>
                  <a:pt x="8789773" y="0"/>
                </a:lnTo>
                <a:lnTo>
                  <a:pt x="8789773" y="10692"/>
                </a:lnTo>
                <a:lnTo>
                  <a:pt x="7188221" y="5027613"/>
                </a:lnTo>
                <a:lnTo>
                  <a:pt x="0" y="5027613"/>
                </a:lnTo>
                <a:close/>
              </a:path>
            </a:pathLst>
          </a:custGeom>
          <a:solidFill>
            <a:srgbClr val="DFE2E6"/>
          </a:solidFill>
        </p:spPr>
        <p:txBody>
          <a:bodyPr wrap="square" lIns="539496" rIns="1865376" bIns="109728" anchor="ctr"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a:extLst>
              <a:ext uri="{FF2B5EF4-FFF2-40B4-BE49-F238E27FC236}">
                <a16:creationId xmlns:a16="http://schemas.microsoft.com/office/drawing/2014/main" id="{7AD9D9C5-3C35-FEAA-1FE1-E0EFE37670F5}"/>
              </a:ext>
            </a:extLst>
          </p:cNvPr>
          <p:cNvSpPr>
            <a:spLocks noGrp="1"/>
          </p:cNvSpPr>
          <p:nvPr>
            <p:ph type="title"/>
          </p:nvPr>
        </p:nvSpPr>
        <p:spPr/>
        <p:txBody>
          <a:bodyPr/>
          <a:lstStyle/>
          <a:p>
            <a:r>
              <a:rPr lang="en-US"/>
              <a:t>Click to edit Master title style</a:t>
            </a:r>
            <a:endParaRPr/>
          </a:p>
        </p:txBody>
      </p:sp>
      <p:sp>
        <p:nvSpPr>
          <p:cNvPr id="4" name="Footer Placeholder 3">
            <a:extLst>
              <a:ext uri="{FF2B5EF4-FFF2-40B4-BE49-F238E27FC236}">
                <a16:creationId xmlns:a16="http://schemas.microsoft.com/office/drawing/2014/main" id="{5DE93915-43F5-21F3-8AD0-34B780C776B0}"/>
              </a:ext>
            </a:extLst>
          </p:cNvPr>
          <p:cNvSpPr>
            <a:spLocks noGrp="1"/>
          </p:cNvSpPr>
          <p:nvPr>
            <p:ph type="ftr" sz="quarter" idx="12"/>
          </p:nvPr>
        </p:nvSpPr>
        <p:spPr/>
        <p:txBody>
          <a:bodyPr/>
          <a:lstStyle/>
          <a:p>
            <a:r>
              <a:t>Synopsys Confidential Information</a:t>
            </a:r>
          </a:p>
        </p:txBody>
      </p:sp>
    </p:spTree>
    <p:extLst>
      <p:ext uri="{BB962C8B-B14F-4D97-AF65-F5344CB8AC3E}">
        <p14:creationId xmlns:p14="http://schemas.microsoft.com/office/powerpoint/2010/main" val="219899041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ynopsys Title Slide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CF3A1C-46C8-F7E7-A553-2FF2EA56A5BD}"/>
              </a:ext>
              <a:ext uri="{C183D7F6-B498-43B3-948B-1728B52AA6E4}">
                <adec:decorative xmlns:adec="http://schemas.microsoft.com/office/drawing/2017/decorative" val="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b="-3"/>
          <a:stretch/>
        </p:blipFill>
        <p:spPr>
          <a:xfrm>
            <a:off x="0" y="0"/>
            <a:ext cx="12192000" cy="6857999"/>
          </a:xfrm>
          <a:prstGeom prst="rect">
            <a:avLst/>
          </a:prstGeom>
        </p:spPr>
      </p:pic>
      <p:sp>
        <p:nvSpPr>
          <p:cNvPr id="6" name="Rectangle 5">
            <a:extLst>
              <a:ext uri="{FF2B5EF4-FFF2-40B4-BE49-F238E27FC236}">
                <a16:creationId xmlns:a16="http://schemas.microsoft.com/office/drawing/2014/main" id="{1C15669E-40DC-2B5E-7DEC-BC201E14CA12}"/>
              </a:ext>
              <a:ext uri="{C183D7F6-B498-43B3-948B-1728B52AA6E4}">
                <adec:decorative xmlns:adec="http://schemas.microsoft.com/office/drawing/2017/decorative" val="1"/>
              </a:ext>
            </a:extLst>
          </p:cNvPr>
          <p:cNvSpPr/>
          <p:nvPr/>
        </p:nvSpPr>
        <p:spPr>
          <a:xfrm>
            <a:off x="0" y="4234"/>
            <a:ext cx="11039061" cy="6853766"/>
          </a:xfrm>
          <a:prstGeom prst="rect">
            <a:avLst/>
          </a:prstGeom>
          <a:gradFill>
            <a:gsLst>
              <a:gs pos="18000">
                <a:srgbClr val="000000">
                  <a:alpha val="0"/>
                </a:srgbClr>
              </a:gs>
              <a:gs pos="78000">
                <a:srgbClr val="000000">
                  <a:alpha val="25905"/>
                </a:srgbClr>
              </a:gs>
            </a:gsLst>
            <a:lin ang="10800000" scaled="1"/>
          </a:gra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Arial" panose="020B0604020202020204"/>
              <a:ea typeface="+mn-ea"/>
              <a:cs typeface="+mn-cs"/>
            </a:endParaRPr>
          </a:p>
        </p:txBody>
      </p:sp>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a:solidFill>
                  <a:srgbClr val="FFFFFF"/>
                </a:solidFill>
                <a:effectLst/>
                <a:latin typeface="+mj-lt"/>
              </a:defRPr>
            </a:lvl1pPr>
          </a:lstStyle>
          <a:p>
            <a:pPr lvl="0"/>
            <a:r>
              <a:t>Click to Add a Date</a:t>
            </a:r>
          </a:p>
        </p:txBody>
      </p:sp>
      <p:sp>
        <p:nvSpPr>
          <p:cNvPr id="5" name="logo">
            <a:extLst>
              <a:ext uri="{FF2B5EF4-FFF2-40B4-BE49-F238E27FC236}">
                <a16:creationId xmlns:a16="http://schemas.microsoft.com/office/drawing/2014/main" id="{1C4334B0-8D0A-D484-6C1A-0D678267DC9A}"/>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extLst>
      <p:ext uri="{BB962C8B-B14F-4D97-AF65-F5344CB8AC3E}">
        <p14:creationId xmlns:p14="http://schemas.microsoft.com/office/powerpoint/2010/main" val="320139407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86CD359-CDA0-740F-8A03-06403DD6ED5A}"/>
              </a:ext>
              <a:ext uri="{C183D7F6-B498-43B3-948B-1728B52AA6E4}">
                <adec:decorative xmlns:adec="http://schemas.microsoft.com/office/drawing/2017/decorative" val="1"/>
              </a:ext>
            </a:extLst>
          </p:cNvPr>
          <p:cNvPicPr>
            <a:picLocks noChangeAspect="1"/>
          </p:cNvPicPr>
          <p:nvPr/>
        </p:nvPicPr>
        <p:blipFill rotWithShape="1">
          <a:blip r:embed="rId3" cstate="email">
            <a:alphaModFix amt="72000"/>
            <a:extLst>
              <a:ext uri="{28A0092B-C50C-407E-A947-70E740481C1C}">
                <a14:useLocalDpi xmlns:a14="http://schemas.microsoft.com/office/drawing/2010/main"/>
              </a:ext>
            </a:extLst>
          </a:blip>
          <a:srcRect t="-63"/>
          <a:stretch/>
        </p:blipFill>
        <p:spPr>
          <a:xfrm>
            <a:off x="0" y="0"/>
            <a:ext cx="12192000" cy="6858000"/>
          </a:xfrm>
          <a:prstGeom prst="rect">
            <a:avLst/>
          </a:prstGeom>
          <a:solidFill>
            <a:schemeClr val="bg1"/>
          </a:solidFill>
        </p:spPr>
      </p:pic>
      <p:sp>
        <p:nvSpPr>
          <p:cNvPr id="66" name="Freeform: Shape 17">
            <a:extLst>
              <a:ext uri="{FF2B5EF4-FFF2-40B4-BE49-F238E27FC236}">
                <a16:creationId xmlns:a16="http://schemas.microsoft.com/office/drawing/2014/main" id="{27FACB71-67A0-8579-1519-A326A5B1B9C9}"/>
              </a:ext>
              <a:ext uri="{C183D7F6-B498-43B3-948B-1728B52AA6E4}">
                <adec:decorative xmlns:adec="http://schemas.microsoft.com/office/drawing/2017/decorative" val="1"/>
              </a:ext>
            </a:extLst>
          </p:cNvPr>
          <p:cNvSpPr/>
          <p:nvPr/>
        </p:nvSpPr>
        <p:spPr>
          <a:xfrm>
            <a:off x="2" y="801887"/>
            <a:ext cx="9161233" cy="5254227"/>
          </a:xfrm>
          <a:custGeom>
            <a:avLst/>
            <a:gdLst>
              <a:gd name="connsiteX0" fmla="*/ 0 w 7773579"/>
              <a:gd name="connsiteY0" fmla="*/ 0 h 4458368"/>
              <a:gd name="connsiteX1" fmla="*/ 7773579 w 7773579"/>
              <a:gd name="connsiteY1" fmla="*/ 0 h 4458368"/>
              <a:gd name="connsiteX2" fmla="*/ 6352104 w 7773579"/>
              <a:gd name="connsiteY2" fmla="*/ 4458368 h 4458368"/>
              <a:gd name="connsiteX3" fmla="*/ 0 w 7773579"/>
              <a:gd name="connsiteY3" fmla="*/ 4458368 h 4458368"/>
            </a:gdLst>
            <a:ahLst/>
            <a:cxnLst>
              <a:cxn ang="0">
                <a:pos x="connsiteX0" y="connsiteY0"/>
              </a:cxn>
              <a:cxn ang="0">
                <a:pos x="connsiteX1" y="connsiteY1"/>
              </a:cxn>
              <a:cxn ang="0">
                <a:pos x="connsiteX2" y="connsiteY2"/>
              </a:cxn>
              <a:cxn ang="0">
                <a:pos x="connsiteX3" y="connsiteY3"/>
              </a:cxn>
            </a:cxnLst>
            <a:rect l="l" t="t" r="r" b="b"/>
            <a:pathLst>
              <a:path w="7773579" h="4458368">
                <a:moveTo>
                  <a:pt x="0" y="0"/>
                </a:moveTo>
                <a:lnTo>
                  <a:pt x="7773579" y="0"/>
                </a:lnTo>
                <a:lnTo>
                  <a:pt x="6352104" y="4458368"/>
                </a:lnTo>
                <a:lnTo>
                  <a:pt x="0" y="4458368"/>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68" name="Freeform: Shape 17">
            <a:extLst>
              <a:ext uri="{FF2B5EF4-FFF2-40B4-BE49-F238E27FC236}">
                <a16:creationId xmlns:a16="http://schemas.microsoft.com/office/drawing/2014/main" id="{01A309E4-89D3-2FB4-5954-CA906432F86D}"/>
              </a:ext>
              <a:ext uri="{C183D7F6-B498-43B3-948B-1728B52AA6E4}">
                <adec:decorative xmlns:adec="http://schemas.microsoft.com/office/drawing/2017/decorative" val="1"/>
              </a:ext>
            </a:extLst>
          </p:cNvPr>
          <p:cNvSpPr/>
          <p:nvPr/>
        </p:nvSpPr>
        <p:spPr bwMode="ltGray">
          <a:xfrm>
            <a:off x="2" y="801887"/>
            <a:ext cx="9161233" cy="5254227"/>
          </a:xfrm>
          <a:custGeom>
            <a:avLst/>
            <a:gdLst>
              <a:gd name="connsiteX0" fmla="*/ 0 w 7773579"/>
              <a:gd name="connsiteY0" fmla="*/ 0 h 4458368"/>
              <a:gd name="connsiteX1" fmla="*/ 7773579 w 7773579"/>
              <a:gd name="connsiteY1" fmla="*/ 0 h 4458368"/>
              <a:gd name="connsiteX2" fmla="*/ 6352104 w 7773579"/>
              <a:gd name="connsiteY2" fmla="*/ 4458368 h 4458368"/>
              <a:gd name="connsiteX3" fmla="*/ 0 w 7773579"/>
              <a:gd name="connsiteY3" fmla="*/ 4458368 h 4458368"/>
            </a:gdLst>
            <a:ahLst/>
            <a:cxnLst>
              <a:cxn ang="0">
                <a:pos x="connsiteX0" y="connsiteY0"/>
              </a:cxn>
              <a:cxn ang="0">
                <a:pos x="connsiteX1" y="connsiteY1"/>
              </a:cxn>
              <a:cxn ang="0">
                <a:pos x="connsiteX2" y="connsiteY2"/>
              </a:cxn>
              <a:cxn ang="0">
                <a:pos x="connsiteX3" y="connsiteY3"/>
              </a:cxn>
            </a:cxnLst>
            <a:rect l="l" t="t" r="r" b="b"/>
            <a:pathLst>
              <a:path w="7773579" h="4458368">
                <a:moveTo>
                  <a:pt x="0" y="0"/>
                </a:moveTo>
                <a:lnTo>
                  <a:pt x="7773579" y="0"/>
                </a:lnTo>
                <a:lnTo>
                  <a:pt x="6352104" y="4458368"/>
                </a:lnTo>
                <a:lnTo>
                  <a:pt x="0" y="4458368"/>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69" name="graphic">
            <a:extLst>
              <a:ext uri="{FF2B5EF4-FFF2-40B4-BE49-F238E27FC236}">
                <a16:creationId xmlns:a16="http://schemas.microsoft.com/office/drawing/2014/main" id="{4D0F0141-4A1F-F793-F994-10C50B83FF7E}"/>
              </a:ext>
              <a:ext uri="{C183D7F6-B498-43B3-948B-1728B52AA6E4}">
                <adec:decorative xmlns:adec="http://schemas.microsoft.com/office/drawing/2017/decorative" val="1"/>
              </a:ext>
            </a:extLst>
          </p:cNvPr>
          <p:cNvSpPr/>
          <p:nvPr/>
        </p:nvSpPr>
        <p:spPr bwMode="ltGray">
          <a:xfrm>
            <a:off x="5369924" y="760187"/>
            <a:ext cx="3791312" cy="84630"/>
          </a:xfrm>
          <a:prstGeom prst="ellipse">
            <a:avLst/>
          </a:prstGeom>
          <a:gradFill flip="none" rotWithShape="1">
            <a:gsLst>
              <a:gs pos="0">
                <a:srgbClr val="FFFFFF">
                  <a:alpha val="40000"/>
                </a:srgbClr>
              </a:gs>
              <a:gs pos="100000">
                <a:srgbClr val="FFFFFF">
                  <a:alpha val="0"/>
                </a:srgbClr>
              </a:gs>
            </a:gsLst>
            <a:path path="shape">
              <a:fillToRect l="50000" t="50000" r="50000" b="50000"/>
            </a:path>
            <a:tileRect/>
          </a:gradFill>
          <a:ln w="12700" cap="flat" cmpd="sng" algn="ctr">
            <a:noFill/>
            <a:prstDash val="solid"/>
            <a:miter lim="800000"/>
          </a:ln>
          <a:effectLst/>
        </p:spPr>
        <p:txBody>
          <a:bodyPr rtlCol="0" anchor="ctr">
            <a:noAutofit/>
          </a:bodyPr>
          <a:lstStyle/>
          <a:p>
            <a:pPr algn="ctr" defTabSz="914400">
              <a:defRPr/>
            </a:pPr>
            <a:endParaRPr sz="1400" kern="0">
              <a:solidFill>
                <a:srgbClr val="FFFFFF"/>
              </a:solidFill>
              <a:latin typeface="+mn-lt"/>
              <a:ea typeface="+mn-ea"/>
              <a:cs typeface="+mn-cs"/>
            </a:endParaRPr>
          </a:p>
        </p:txBody>
      </p:sp>
      <p:sp>
        <p:nvSpPr>
          <p:cNvPr id="70" name="graphic">
            <a:extLst>
              <a:ext uri="{FF2B5EF4-FFF2-40B4-BE49-F238E27FC236}">
                <a16:creationId xmlns:a16="http://schemas.microsoft.com/office/drawing/2014/main" id="{E6DE7A75-2A77-1375-3CCB-7DB0069C329E}"/>
              </a:ext>
              <a:ext uri="{C183D7F6-B498-43B3-948B-1728B52AA6E4}">
                <adec:decorative xmlns:adec="http://schemas.microsoft.com/office/drawing/2017/decorative" val="1"/>
              </a:ext>
            </a:extLst>
          </p:cNvPr>
          <p:cNvSpPr/>
          <p:nvPr/>
        </p:nvSpPr>
        <p:spPr bwMode="ltGray">
          <a:xfrm flipV="1">
            <a:off x="26683" y="756986"/>
            <a:ext cx="9161234" cy="89934"/>
          </a:xfrm>
          <a:prstGeom prst="ellipse">
            <a:avLst/>
          </a:prstGeom>
          <a:gradFill flip="none" rotWithShape="1">
            <a:gsLst>
              <a:gs pos="0">
                <a:srgbClr val="7E45AF">
                  <a:lumMod val="60000"/>
                  <a:lumOff val="40000"/>
                  <a:alpha val="40000"/>
                </a:srgbClr>
              </a:gs>
              <a:gs pos="100000">
                <a:srgbClr val="7E45AF">
                  <a:lumMod val="60000"/>
                  <a:lumOff val="40000"/>
                  <a:alpha val="0"/>
                </a:srgbClr>
              </a:gs>
            </a:gsLst>
            <a:path path="shape">
              <a:fillToRect l="50000" t="50000" r="50000" b="50000"/>
            </a:path>
            <a:tileRect/>
          </a:gradFill>
          <a:ln w="12700" cap="flat" cmpd="sng" algn="ctr">
            <a:noFill/>
            <a:prstDash val="solid"/>
            <a:miter lim="800000"/>
          </a:ln>
          <a:effectLst/>
        </p:spPr>
        <p:txBody>
          <a:bodyPr rtlCol="0" anchor="ctr">
            <a:noAutofit/>
          </a:bodyPr>
          <a:lstStyle/>
          <a:p>
            <a:pPr algn="ctr" defTabSz="914400">
              <a:defRPr/>
            </a:pPr>
            <a:endParaRPr sz="1400" kern="0">
              <a:solidFill>
                <a:srgbClr val="FFFFFF"/>
              </a:solidFill>
              <a:latin typeface="+mn-lt"/>
              <a:ea typeface="+mn-ea"/>
              <a:cs typeface="+mn-cs"/>
            </a:endParaRPr>
          </a:p>
        </p:txBody>
      </p:sp>
      <p:sp>
        <p:nvSpPr>
          <p:cNvPr id="71" name="Graphic 22">
            <a:extLst>
              <a:ext uri="{FF2B5EF4-FFF2-40B4-BE49-F238E27FC236}">
                <a16:creationId xmlns:a16="http://schemas.microsoft.com/office/drawing/2014/main" id="{12CC714A-C7D2-7244-8763-BE72CF3446F8}"/>
              </a:ext>
              <a:ext uri="{C183D7F6-B498-43B3-948B-1728B52AA6E4}">
                <adec:decorative xmlns:adec="http://schemas.microsoft.com/office/drawing/2017/decorative" val="1"/>
              </a:ext>
            </a:extLst>
          </p:cNvPr>
          <p:cNvSpPr/>
          <p:nvPr/>
        </p:nvSpPr>
        <p:spPr bwMode="ltGray">
          <a:xfrm>
            <a:off x="0" y="521086"/>
            <a:ext cx="8910147" cy="5809863"/>
          </a:xfrm>
          <a:custGeom>
            <a:avLst/>
            <a:gdLst>
              <a:gd name="connsiteX0" fmla="*/ 0 w 7560525"/>
              <a:gd name="connsiteY0" fmla="*/ 0 h 4929842"/>
              <a:gd name="connsiteX1" fmla="*/ 7560525 w 7560525"/>
              <a:gd name="connsiteY1" fmla="*/ 0 h 4929842"/>
              <a:gd name="connsiteX2" fmla="*/ 5987683 w 7560525"/>
              <a:gd name="connsiteY2" fmla="*/ 4929842 h 4929842"/>
              <a:gd name="connsiteX3" fmla="*/ 0 w 7560525"/>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7560525" h="4929842">
                <a:moveTo>
                  <a:pt x="0" y="0"/>
                </a:moveTo>
                <a:lnTo>
                  <a:pt x="7560525" y="0"/>
                </a:lnTo>
                <a:lnTo>
                  <a:pt x="5987683" y="4929842"/>
                </a:lnTo>
                <a:lnTo>
                  <a:pt x="0" y="4929842"/>
                </a:lnTo>
              </a:path>
            </a:pathLst>
          </a:custGeom>
          <a:noFill/>
          <a:ln w="14604"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8" name="Thank You"/>
          <p:cNvSpPr txBox="1"/>
          <p:nvPr>
            <p:custDataLst>
              <p:tags r:id="rId1"/>
            </p:custDataLst>
          </p:nvPr>
        </p:nvSpPr>
        <p:spPr>
          <a:xfrm>
            <a:off x="1317388" y="2850879"/>
            <a:ext cx="5524797" cy="923330"/>
          </a:xfrm>
          <a:prstGeom prst="rect">
            <a:avLst/>
          </a:prstGeom>
          <a:noFill/>
        </p:spPr>
        <p:txBody>
          <a:bodyPr wrap="square" rtlCol="0">
            <a:noAutofit/>
          </a:bodyPr>
          <a:lstStyle/>
          <a:p>
            <a:pPr algn="ctr"/>
            <a:r>
              <a:rPr sz="5400" b="0" spc="0" baseline="0">
                <a:solidFill>
                  <a:srgbClr val="FFFFFF"/>
                </a:solidFill>
                <a:latin typeface="+mj-lt"/>
              </a:rPr>
              <a:t>Thank You</a:t>
            </a:r>
          </a:p>
        </p:txBody>
      </p:sp>
      <p:sp>
        <p:nvSpPr>
          <p:cNvPr id="3" name="logo">
            <a:extLst>
              <a:ext uri="{FF2B5EF4-FFF2-40B4-BE49-F238E27FC236}">
                <a16:creationId xmlns:a16="http://schemas.microsoft.com/office/drawing/2014/main" id="{4B909108-B240-42E5-96F0-89926175FE7F}"/>
              </a:ext>
            </a:extLst>
          </p:cNvPr>
          <p:cNvSpPr/>
          <p:nvPr/>
        </p:nvSpPr>
        <p:spPr>
          <a:xfrm>
            <a:off x="10114561" y="525848"/>
            <a:ext cx="1632145" cy="35518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w="9525" cap="flat">
            <a:noFill/>
            <a:prstDash val="solid"/>
            <a:miter/>
          </a:ln>
        </p:spPr>
        <p:txBody>
          <a:bodyPr rtlCol="0" anchor="ct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sp>
        <p:nvSpPr>
          <p:cNvPr id="4" name="DO NOT DELETE (BRANDIN)">
            <a:extLst>
              <a:ext uri="{FF2B5EF4-FFF2-40B4-BE49-F238E27FC236}">
                <a16:creationId xmlns:a16="http://schemas.microsoft.com/office/drawing/2014/main" id="{59DF3A18-37F3-1A58-599F-076DE1EF0061}"/>
              </a:ext>
            </a:extLst>
          </p:cNvPr>
          <p:cNvSpPr/>
          <p:nvPr/>
        </p:nvSpPr>
        <p:spPr>
          <a:xfrm>
            <a:off x="0" y="0"/>
            <a:ext cx="0" cy="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9" name="logo">
            <a:extLst>
              <a:ext uri="{FF2B5EF4-FFF2-40B4-BE49-F238E27FC236}">
                <a16:creationId xmlns:a16="http://schemas.microsoft.com/office/drawing/2014/main" id="{4A2E6EE5-1693-25C9-6E1D-FDE697D4E7DC}"/>
              </a:ext>
            </a:extLst>
          </p:cNvPr>
          <p:cNvSpPr/>
          <p:nvPr/>
        </p:nvSpPr>
        <p:spPr>
          <a:xfrm>
            <a:off x="4612481" y="3103897"/>
            <a:ext cx="3024188" cy="65811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w="9525" cap="flat">
            <a:noFill/>
            <a:prstDash val="solid"/>
            <a:miter/>
          </a:ln>
        </p:spPr>
        <p:txBody>
          <a:bodyPr rtlCol="0" anchor="ctr"/>
          <a:lstStyle/>
          <a:p>
            <a:endParaRPr/>
          </a:p>
        </p:txBody>
      </p:sp>
    </p:spTree>
    <p:custDataLst>
      <p:custData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ynopsys Title Slide Desig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2AF2F9-721D-26A0-9E92-97EA215B6220}"/>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0" y="1"/>
            <a:ext cx="12206854" cy="6856282"/>
          </a:xfrm>
          <a:prstGeom prst="rect">
            <a:avLst/>
          </a:prstGeom>
        </p:spPr>
      </p:pic>
      <p:sp>
        <p:nvSpPr>
          <p:cNvPr id="6" name="Rectangle 5">
            <a:extLst>
              <a:ext uri="{FF2B5EF4-FFF2-40B4-BE49-F238E27FC236}">
                <a16:creationId xmlns:a16="http://schemas.microsoft.com/office/drawing/2014/main" id="{DAD5CC6D-857F-03EF-ED2A-4826A99B563B}"/>
              </a:ext>
              <a:ext uri="{C183D7F6-B498-43B3-948B-1728B52AA6E4}">
                <adec:decorative xmlns:adec="http://schemas.microsoft.com/office/drawing/2017/decorative" val="1"/>
              </a:ext>
            </a:extLst>
          </p:cNvPr>
          <p:cNvSpPr/>
          <p:nvPr/>
        </p:nvSpPr>
        <p:spPr>
          <a:xfrm>
            <a:off x="0" y="4234"/>
            <a:ext cx="11039061" cy="6853766"/>
          </a:xfrm>
          <a:prstGeom prst="rect">
            <a:avLst/>
          </a:prstGeom>
          <a:gradFill>
            <a:gsLst>
              <a:gs pos="18000">
                <a:srgbClr val="000000">
                  <a:alpha val="0"/>
                </a:srgbClr>
              </a:gs>
              <a:gs pos="78000">
                <a:srgbClr val="000000">
                  <a:alpha val="25905"/>
                </a:srgbClr>
              </a:gs>
            </a:gsLst>
            <a:lin ang="10800000" scaled="1"/>
          </a:gra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Arial" panose="020B0604020202020204"/>
              <a:ea typeface="+mn-ea"/>
              <a:cs typeface="+mn-cs"/>
            </a:endParaRPr>
          </a:p>
        </p:txBody>
      </p:sp>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a:solidFill>
                  <a:srgbClr val="FFFFFF"/>
                </a:solidFill>
                <a:effectLst/>
                <a:latin typeface="+mj-lt"/>
              </a:defRPr>
            </a:lvl1pPr>
          </a:lstStyle>
          <a:p>
            <a:pPr lvl="0"/>
            <a:r>
              <a:t>Click to Add a Date</a:t>
            </a:r>
          </a:p>
        </p:txBody>
      </p:sp>
      <p:sp>
        <p:nvSpPr>
          <p:cNvPr id="3" name="logo">
            <a:extLst>
              <a:ext uri="{FF2B5EF4-FFF2-40B4-BE49-F238E27FC236}">
                <a16:creationId xmlns:a16="http://schemas.microsoft.com/office/drawing/2014/main" id="{41032381-4CC5-A761-7D3C-F315EA18B47E}"/>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extLst>
      <p:ext uri="{BB962C8B-B14F-4D97-AF65-F5344CB8AC3E}">
        <p14:creationId xmlns:p14="http://schemas.microsoft.com/office/powerpoint/2010/main" val="36716546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ynopsys Title Slide Desig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CB7660-E207-6DFB-7B6A-205EA7A97C92}"/>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0" y="0"/>
            <a:ext cx="12209910" cy="6858000"/>
          </a:xfrm>
          <a:prstGeom prst="rect">
            <a:avLst/>
          </a:prstGeom>
        </p:spPr>
      </p:pic>
      <p:sp>
        <p:nvSpPr>
          <p:cNvPr id="3" name="Rectangle 2">
            <a:extLst>
              <a:ext uri="{FF2B5EF4-FFF2-40B4-BE49-F238E27FC236}">
                <a16:creationId xmlns:a16="http://schemas.microsoft.com/office/drawing/2014/main" id="{2441068D-98CB-7E64-2403-A80EA943E101}"/>
              </a:ext>
              <a:ext uri="{C183D7F6-B498-43B3-948B-1728B52AA6E4}">
                <adec:decorative xmlns:adec="http://schemas.microsoft.com/office/drawing/2017/decorative" val="1"/>
              </a:ext>
            </a:extLst>
          </p:cNvPr>
          <p:cNvSpPr/>
          <p:nvPr/>
        </p:nvSpPr>
        <p:spPr>
          <a:xfrm>
            <a:off x="0" y="4234"/>
            <a:ext cx="11039061" cy="6853766"/>
          </a:xfrm>
          <a:prstGeom prst="rect">
            <a:avLst/>
          </a:prstGeom>
          <a:gradFill>
            <a:gsLst>
              <a:gs pos="18000">
                <a:srgbClr val="000000">
                  <a:alpha val="0"/>
                </a:srgbClr>
              </a:gs>
              <a:gs pos="78000">
                <a:srgbClr val="000000">
                  <a:alpha val="25905"/>
                </a:srgbClr>
              </a:gs>
            </a:gsLst>
            <a:lin ang="10800000" scaled="1"/>
          </a:gra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Arial" panose="020B0604020202020204"/>
              <a:ea typeface="+mn-ea"/>
              <a:cs typeface="+mn-cs"/>
            </a:endParaRPr>
          </a:p>
        </p:txBody>
      </p:sp>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a:solidFill>
                  <a:srgbClr val="FFFFFF"/>
                </a:solidFill>
                <a:effectLst/>
                <a:latin typeface="+mj-lt"/>
              </a:defRPr>
            </a:lvl1pPr>
          </a:lstStyle>
          <a:p>
            <a:pPr lvl="0"/>
            <a:r>
              <a:t>Click to Add a Date</a:t>
            </a:r>
          </a:p>
        </p:txBody>
      </p:sp>
      <p:sp>
        <p:nvSpPr>
          <p:cNvPr id="2" name="logo">
            <a:extLst>
              <a:ext uri="{FF2B5EF4-FFF2-40B4-BE49-F238E27FC236}">
                <a16:creationId xmlns:a16="http://schemas.microsoft.com/office/drawing/2014/main" id="{FED38A87-4B78-E8BA-0C03-68E471BCDCA9}"/>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extLst>
      <p:ext uri="{BB962C8B-B14F-4D97-AF65-F5344CB8AC3E}">
        <p14:creationId xmlns:p14="http://schemas.microsoft.com/office/powerpoint/2010/main" val="114938560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ynopsys Title Slide Design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F0EFF-1425-952F-8FE3-0A0FBA13FB7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 y="0"/>
            <a:ext cx="12209913" cy="6858000"/>
          </a:xfrm>
          <a:prstGeom prst="rect">
            <a:avLst/>
          </a:prstGeom>
        </p:spPr>
      </p:pic>
      <p:sp>
        <p:nvSpPr>
          <p:cNvPr id="2" name="Rectangle 1">
            <a:extLst>
              <a:ext uri="{FF2B5EF4-FFF2-40B4-BE49-F238E27FC236}">
                <a16:creationId xmlns:a16="http://schemas.microsoft.com/office/drawing/2014/main" id="{80109CFB-F70A-9C47-BD79-53FEA3EFCA1B}"/>
              </a:ext>
              <a:ext uri="{C183D7F6-B498-43B3-948B-1728B52AA6E4}">
                <adec:decorative xmlns:adec="http://schemas.microsoft.com/office/drawing/2017/decorative" val="1"/>
              </a:ext>
            </a:extLst>
          </p:cNvPr>
          <p:cNvSpPr/>
          <p:nvPr/>
        </p:nvSpPr>
        <p:spPr>
          <a:xfrm>
            <a:off x="0" y="4234"/>
            <a:ext cx="11039061" cy="6853766"/>
          </a:xfrm>
          <a:prstGeom prst="rect">
            <a:avLst/>
          </a:prstGeom>
          <a:gradFill>
            <a:gsLst>
              <a:gs pos="18000">
                <a:srgbClr val="000000">
                  <a:alpha val="0"/>
                </a:srgbClr>
              </a:gs>
              <a:gs pos="78000">
                <a:srgbClr val="000000">
                  <a:alpha val="25905"/>
                </a:srgbClr>
              </a:gs>
            </a:gsLst>
            <a:lin ang="10800000" scaled="1"/>
          </a:gra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Arial" panose="020B0604020202020204"/>
              <a:ea typeface="+mn-ea"/>
              <a:cs typeface="+mn-cs"/>
            </a:endParaRPr>
          </a:p>
        </p:txBody>
      </p:sp>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a:solidFill>
                  <a:srgbClr val="FFFFFF"/>
                </a:solidFill>
                <a:effectLst/>
                <a:latin typeface="+mj-lt"/>
              </a:defRPr>
            </a:lvl1pPr>
          </a:lstStyle>
          <a:p>
            <a:pPr lvl="0"/>
            <a:r>
              <a:t>Click to Add a Date</a:t>
            </a:r>
          </a:p>
        </p:txBody>
      </p:sp>
      <p:sp>
        <p:nvSpPr>
          <p:cNvPr id="3" name="logo">
            <a:extLst>
              <a:ext uri="{FF2B5EF4-FFF2-40B4-BE49-F238E27FC236}">
                <a16:creationId xmlns:a16="http://schemas.microsoft.com/office/drawing/2014/main" id="{A4B7578D-81BB-A629-3C97-17A6B0472893}"/>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extLst>
      <p:ext uri="{BB962C8B-B14F-4D97-AF65-F5344CB8AC3E}">
        <p14:creationId xmlns:p14="http://schemas.microsoft.com/office/powerpoint/2010/main" val="229124321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254F146-CCD8-CE18-47E2-7C55F7CD167B}"/>
              </a:ext>
              <a:ext uri="{C183D7F6-B498-43B3-948B-1728B52AA6E4}">
                <adec:decorative xmlns:adec="http://schemas.microsoft.com/office/drawing/2017/decorative" val="1"/>
              </a:ext>
            </a:extLst>
          </p:cNvPr>
          <p:cNvGrpSpPr/>
          <p:nvPr>
            <p:custDataLst>
              <p:tags r:id="rId1"/>
            </p:custDataLst>
          </p:nvPr>
        </p:nvGrpSpPr>
        <p:grpSpPr bwMode="gray">
          <a:xfrm>
            <a:off x="-18954" y="279870"/>
            <a:ext cx="12224018" cy="1421982"/>
            <a:chOff x="-18954" y="279870"/>
            <a:chExt cx="12224018" cy="1421982"/>
          </a:xfrm>
        </p:grpSpPr>
        <p:sp>
          <p:nvSpPr>
            <p:cNvPr id="15" name="Rectangle 14">
              <a:extLst>
                <a:ext uri="{FF2B5EF4-FFF2-40B4-BE49-F238E27FC236}">
                  <a16:creationId xmlns:a16="http://schemas.microsoft.com/office/drawing/2014/main" id="{441009FC-1FD1-D84F-C4DA-C3587CC81898}"/>
                </a:ext>
              </a:extLst>
            </p:cNvPr>
            <p:cNvSpPr/>
            <p:nvPr/>
          </p:nvSpPr>
          <p:spPr bwMode="gray">
            <a:xfrm>
              <a:off x="0" y="355353"/>
              <a:ext cx="12192000" cy="1271016"/>
            </a:xfrm>
            <a:prstGeom prst="rect">
              <a:avLst/>
            </a:prstGeom>
            <a:gradFill>
              <a:gsLst>
                <a:gs pos="0">
                  <a:srgbClr val="FFFFFF">
                    <a:lumMod val="95000"/>
                    <a:alpha val="54000"/>
                  </a:srgbClr>
                </a:gs>
                <a:gs pos="80000">
                  <a:srgbClr val="646E81">
                    <a:lumMod val="20000"/>
                    <a:lumOff val="80000"/>
                    <a:alpha val="80000"/>
                  </a:srgbClr>
                </a:gs>
              </a:gsLst>
              <a:lin ang="8100000" scaled="1"/>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grpSp>
          <p:nvGrpSpPr>
            <p:cNvPr id="16" name="Group 15">
              <a:extLst>
                <a:ext uri="{FF2B5EF4-FFF2-40B4-BE49-F238E27FC236}">
                  <a16:creationId xmlns:a16="http://schemas.microsoft.com/office/drawing/2014/main" id="{99777291-65C0-CC0F-C325-E7E91954EE7C}"/>
                </a:ext>
              </a:extLst>
            </p:cNvPr>
            <p:cNvGrpSpPr/>
            <p:nvPr/>
          </p:nvGrpSpPr>
          <p:grpSpPr bwMode="gray">
            <a:xfrm>
              <a:off x="-18954" y="279870"/>
              <a:ext cx="12224018" cy="1421982"/>
              <a:chOff x="-18954" y="279870"/>
              <a:chExt cx="12224018" cy="1421982"/>
            </a:xfrm>
          </p:grpSpPr>
          <p:cxnSp>
            <p:nvCxnSpPr>
              <p:cNvPr id="17" name="Straight Connector 16">
                <a:extLst>
                  <a:ext uri="{FF2B5EF4-FFF2-40B4-BE49-F238E27FC236}">
                    <a16:creationId xmlns:a16="http://schemas.microsoft.com/office/drawing/2014/main" id="{5CF58095-41B1-0BEA-6A9D-9420A2542910}"/>
                  </a:ext>
                </a:extLst>
              </p:cNvPr>
              <p:cNvCxnSpPr>
                <a:cxnSpLocks/>
              </p:cNvCxnSpPr>
              <p:nvPr/>
            </p:nvCxnSpPr>
            <p:spPr bwMode="gray">
              <a:xfrm flipV="1">
                <a:off x="-2176" y="1696356"/>
                <a:ext cx="12207240" cy="5496"/>
              </a:xfrm>
              <a:prstGeom prst="line">
                <a:avLst/>
              </a:prstGeom>
              <a:gradFill>
                <a:gsLst>
                  <a:gs pos="0">
                    <a:srgbClr val="FFFFFF">
                      <a:lumMod val="95000"/>
                      <a:alpha val="54000"/>
                    </a:srgbClr>
                  </a:gs>
                  <a:gs pos="80000">
                    <a:srgbClr val="646E81">
                      <a:lumMod val="20000"/>
                      <a:lumOff val="80000"/>
                      <a:alpha val="80000"/>
                    </a:srgbClr>
                  </a:gs>
                </a:gsLst>
                <a:lin ang="8100000" scaled="1"/>
              </a:gradFill>
              <a:ln w="12700" cap="flat" cmpd="sng" algn="ctr">
                <a:gradFill flip="none" rotWithShape="1">
                  <a:gsLst>
                    <a:gs pos="32000">
                      <a:schemeClr val="accent1">
                        <a:lumMod val="45000"/>
                        <a:lumOff val="55000"/>
                      </a:schemeClr>
                    </a:gs>
                    <a:gs pos="100000">
                      <a:schemeClr val="accent1"/>
                    </a:gs>
                  </a:gsLst>
                  <a:lin ang="0" scaled="1"/>
                  <a:tileRect/>
                </a:gradFill>
                <a:prstDash val="solid"/>
                <a:miter lim="800000"/>
              </a:ln>
              <a:effectLst/>
            </p:spPr>
          </p:cxnSp>
          <p:cxnSp>
            <p:nvCxnSpPr>
              <p:cNvPr id="18" name="Straight Connector 17">
                <a:extLst>
                  <a:ext uri="{FF2B5EF4-FFF2-40B4-BE49-F238E27FC236}">
                    <a16:creationId xmlns:a16="http://schemas.microsoft.com/office/drawing/2014/main" id="{E168D1FF-77D7-20E4-8D9E-9F3D7143A315}"/>
                  </a:ext>
                </a:extLst>
              </p:cNvPr>
              <p:cNvCxnSpPr>
                <a:cxnSpLocks/>
              </p:cNvCxnSpPr>
              <p:nvPr/>
            </p:nvCxnSpPr>
            <p:spPr bwMode="gray">
              <a:xfrm flipV="1">
                <a:off x="-18954" y="279870"/>
                <a:ext cx="12207240" cy="5496"/>
              </a:xfrm>
              <a:prstGeom prst="line">
                <a:avLst/>
              </a:prstGeom>
              <a:gradFill>
                <a:gsLst>
                  <a:gs pos="0">
                    <a:srgbClr val="FFFFFF">
                      <a:lumMod val="95000"/>
                      <a:alpha val="54000"/>
                    </a:srgbClr>
                  </a:gs>
                  <a:gs pos="80000">
                    <a:srgbClr val="646E81">
                      <a:lumMod val="20000"/>
                      <a:lumOff val="80000"/>
                      <a:alpha val="80000"/>
                    </a:srgbClr>
                  </a:gs>
                </a:gsLst>
                <a:lin ang="8100000" scaled="1"/>
              </a:gradFill>
              <a:ln w="12700" cap="flat" cmpd="sng" algn="ctr">
                <a:gradFill flip="none" rotWithShape="1">
                  <a:gsLst>
                    <a:gs pos="32000">
                      <a:schemeClr val="accent1">
                        <a:lumMod val="45000"/>
                        <a:lumOff val="55000"/>
                      </a:schemeClr>
                    </a:gs>
                    <a:gs pos="100000">
                      <a:schemeClr val="accent1"/>
                    </a:gs>
                  </a:gsLst>
                  <a:lin ang="0" scaled="1"/>
                  <a:tileRect/>
                </a:gradFill>
                <a:prstDash val="solid"/>
                <a:miter lim="800000"/>
              </a:ln>
              <a:effectLst/>
            </p:spPr>
          </p:cxnSp>
        </p:grpSp>
      </p:grpSp>
      <p:sp>
        <p:nvSpPr>
          <p:cNvPr id="12" name="Title 11">
            <a:extLst>
              <a:ext uri="{FF2B5EF4-FFF2-40B4-BE49-F238E27FC236}">
                <a16:creationId xmlns:a16="http://schemas.microsoft.com/office/drawing/2014/main" id="{588923EF-2AAA-BBE4-CEC8-993321A4BBAF}"/>
              </a:ext>
            </a:extLst>
          </p:cNvPr>
          <p:cNvSpPr>
            <a:spLocks noGrp="1"/>
          </p:cNvSpPr>
          <p:nvPr>
            <p:ph type="title" hasCustomPrompt="1"/>
          </p:nvPr>
        </p:nvSpPr>
        <p:spPr/>
        <p:txBody>
          <a:bodyPr anchor="ctr"/>
          <a:lstStyle>
            <a:lvl1pPr>
              <a:defRPr sz="4400" spc="0" baseline="0">
                <a:solidFill>
                  <a:schemeClr val="accent1"/>
                </a:solidFill>
              </a:defRPr>
            </a:lvl1pPr>
          </a:lstStyle>
          <a:p>
            <a:r>
              <a:t>Click to Add Agenda Title</a:t>
            </a:r>
          </a:p>
        </p:txBody>
      </p:sp>
      <p:sp>
        <p:nvSpPr>
          <p:cNvPr id="7" name="Text Placeholder 6"/>
          <p:cNvSpPr>
            <a:spLocks noGrp="1"/>
          </p:cNvSpPr>
          <p:nvPr>
            <p:ph type="body" sz="quarter" idx="10" hasCustomPrompt="1"/>
            <p:custDataLst>
              <p:tags r:id="rId2"/>
            </p:custDataLst>
          </p:nvPr>
        </p:nvSpPr>
        <p:spPr>
          <a:xfrm>
            <a:off x="533400" y="1943101"/>
            <a:ext cx="11125200" cy="4532312"/>
          </a:xfrm>
        </p:spPr>
        <p:txBody>
          <a:bodyPr>
            <a:noAutofit/>
          </a:bodyPr>
          <a:lstStyle>
            <a:lvl1pPr marL="228600" indent="-228600">
              <a:spcBef>
                <a:spcPts val="600"/>
              </a:spcBef>
              <a:spcAft>
                <a:spcPts val="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p:ph type="ftr" sz="quarter" idx="11"/>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15:guide id="1" orient="horz" pos="12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ist 4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527050" y="2147504"/>
            <a:ext cx="3235203" cy="2562992"/>
          </a:xfrm>
        </p:spPr>
        <p:txBody>
          <a:bodyPr anchor="ctr"/>
          <a:lstStyle>
            <a:lvl1pPr>
              <a:defRPr>
                <a:solidFill>
                  <a:schemeClr val="accent1"/>
                </a:solidFill>
              </a:defRPr>
            </a:lvl1pPr>
          </a:lstStyle>
          <a:p>
            <a:r>
              <a:t>Click to Add a Slide Title</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471020" y="1369165"/>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606333" y="1369165"/>
            <a:ext cx="6057031" cy="923928"/>
          </a:xfrm>
        </p:spPr>
        <p:txBody>
          <a:bodyPr tIns="45720" anchor="ctr"/>
          <a:lstStyle>
            <a:lvl1pPr marL="0" indent="0">
              <a:spcBef>
                <a:spcPts val="0"/>
              </a:spcBef>
              <a:buFont typeface="Arial" panose="020B0604020202020204" pitchFamily="34" charset="0"/>
              <a:buChar char="​"/>
              <a:defRPr sz="2200">
                <a:latin typeface="+mn-lt"/>
              </a:defRPr>
            </a:lvl1pPr>
            <a:lvl2pPr>
              <a:defRPr>
                <a:latin typeface="+mn-lt"/>
              </a:defRPr>
            </a:lvl2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471020" y="2437103"/>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601569" y="2437103"/>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F8350450-D3AE-57FC-C3A3-F87827AB11EE}"/>
              </a:ext>
            </a:extLst>
          </p:cNvPr>
          <p:cNvSpPr>
            <a:spLocks noGrp="1"/>
          </p:cNvSpPr>
          <p:nvPr>
            <p:ph type="body" sz="quarter" idx="18" hasCustomPrompt="1"/>
          </p:nvPr>
        </p:nvSpPr>
        <p:spPr>
          <a:xfrm>
            <a:off x="4477370" y="3505041"/>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8A385860-0299-211D-B906-D5027B99E30F}"/>
              </a:ext>
            </a:extLst>
          </p:cNvPr>
          <p:cNvSpPr>
            <a:spLocks noGrp="1"/>
          </p:cNvSpPr>
          <p:nvPr>
            <p:ph type="body" sz="quarter" idx="19" hasCustomPrompt="1"/>
          </p:nvPr>
        </p:nvSpPr>
        <p:spPr>
          <a:xfrm>
            <a:off x="5607919" y="3505041"/>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Text Placeholder 3">
            <a:extLst>
              <a:ext uri="{FF2B5EF4-FFF2-40B4-BE49-F238E27FC236}">
                <a16:creationId xmlns:a16="http://schemas.microsoft.com/office/drawing/2014/main" id="{C54CE193-DE98-4F2F-6B77-D27FEE536D83}"/>
              </a:ext>
            </a:extLst>
          </p:cNvPr>
          <p:cNvSpPr>
            <a:spLocks noGrp="1"/>
          </p:cNvSpPr>
          <p:nvPr>
            <p:ph type="body" sz="quarter" idx="20" hasCustomPrompt="1"/>
          </p:nvPr>
        </p:nvSpPr>
        <p:spPr>
          <a:xfrm>
            <a:off x="4483720" y="4572979"/>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3B915440-D842-4BC0-4270-32CA0D5643AD}"/>
              </a:ext>
            </a:extLst>
          </p:cNvPr>
          <p:cNvSpPr>
            <a:spLocks noGrp="1"/>
          </p:cNvSpPr>
          <p:nvPr>
            <p:ph type="body" sz="quarter" idx="21" hasCustomPrompt="1"/>
          </p:nvPr>
        </p:nvSpPr>
        <p:spPr>
          <a:xfrm>
            <a:off x="5614269" y="4572979"/>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4" name="Footer Placeholder 3">
            <a:extLst>
              <a:ext uri="{FF2B5EF4-FFF2-40B4-BE49-F238E27FC236}">
                <a16:creationId xmlns:a16="http://schemas.microsoft.com/office/drawing/2014/main" id="{15A253EA-C5B5-B627-3F7D-95B60E4D758C}"/>
              </a:ext>
            </a:extLst>
          </p:cNvPr>
          <p:cNvSpPr>
            <a:spLocks noGrp="1"/>
          </p:cNvSpPr>
          <p:nvPr>
            <p:ph type="ftr" sz="quarter" idx="22"/>
          </p:nvPr>
        </p:nvSpPr>
        <p:spPr/>
        <p:txBody>
          <a:bodyPr/>
          <a:lstStyle/>
          <a:p>
            <a:r>
              <a:t>Synopsys Confidential Information</a:t>
            </a:r>
          </a:p>
        </p:txBody>
      </p:sp>
    </p:spTree>
    <p:extLst>
      <p:ext uri="{BB962C8B-B14F-4D97-AF65-F5344CB8AC3E}">
        <p14:creationId xmlns:p14="http://schemas.microsoft.com/office/powerpoint/2010/main" val="167792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ist 5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527050" y="2147504"/>
            <a:ext cx="3235203" cy="2562992"/>
          </a:xfrm>
        </p:spPr>
        <p:txBody>
          <a:bodyPr anchor="ctr"/>
          <a:lstStyle>
            <a:lvl1pPr>
              <a:defRPr>
                <a:solidFill>
                  <a:schemeClr val="accent1"/>
                </a:solidFill>
              </a:defRPr>
            </a:lvl1pPr>
          </a:lstStyle>
          <a:p>
            <a:r>
              <a:t>Click to Add a Slide Title</a:t>
            </a: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4471020" y="831001"/>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5606333" y="831001"/>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4471020" y="1896920"/>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5601569" y="1896920"/>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471020" y="2962839"/>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96805" y="2962839"/>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471020" y="4028758"/>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92041" y="4028758"/>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4471020" y="5094679"/>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5592041" y="5094679"/>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Footer Placeholder 12">
            <a:extLst>
              <a:ext uri="{FF2B5EF4-FFF2-40B4-BE49-F238E27FC236}">
                <a16:creationId xmlns:a16="http://schemas.microsoft.com/office/drawing/2014/main" id="{D8389201-6F7F-6372-C36E-21CBD9B64437}"/>
              </a:ext>
            </a:extLst>
          </p:cNvPr>
          <p:cNvSpPr>
            <a:spLocks noGrp="1"/>
          </p:cNvSpPr>
          <p:nvPr>
            <p:ph type="ftr" sz="quarter" idx="20"/>
          </p:nvPr>
        </p:nvSpPr>
        <p:spPr/>
        <p:txBody>
          <a:bodyPr/>
          <a:lstStyle/>
          <a:p>
            <a:r>
              <a:t>Synopsys Confidential Information</a:t>
            </a:r>
          </a:p>
        </p:txBody>
      </p:sp>
    </p:spTree>
    <p:extLst>
      <p:ext uri="{BB962C8B-B14F-4D97-AF65-F5344CB8AC3E}">
        <p14:creationId xmlns:p14="http://schemas.microsoft.com/office/powerpoint/2010/main" val="125792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opyright"/>
          <p:cNvSpPr txBox="1"/>
          <p:nvPr>
            <p:custDataLst>
              <p:tags r:id="rId33"/>
            </p:custDataLst>
          </p:nvPr>
        </p:nvSpPr>
        <p:spPr>
          <a:xfrm>
            <a:off x="10082807" y="6525890"/>
            <a:ext cx="1226107" cy="215444"/>
          </a:xfrm>
          <a:prstGeom prst="rect">
            <a:avLst/>
          </a:prstGeom>
          <a:noFill/>
        </p:spPr>
        <p:txBody>
          <a:bodyPr wrap="square" rtlCol="0" anchor="ctr">
            <a:noAutofit/>
          </a:bodyPr>
          <a:lstStyle/>
          <a:p>
            <a:pPr algn="r"/>
            <a:r>
              <a:rPr lang="en-US" sz="800" dirty="0">
                <a:solidFill>
                  <a:srgbClr val="646E81"/>
                </a:solidFill>
              </a:rPr>
              <a:t>© 2024</a:t>
            </a:r>
            <a:r>
              <a:rPr sz="800" dirty="0">
                <a:solidFill>
                  <a:srgbClr val="646E81"/>
                </a:solidFill>
              </a:rPr>
              <a:t> Synopsys, Inc. </a:t>
            </a:r>
          </a:p>
        </p:txBody>
      </p:sp>
      <p:sp>
        <p:nvSpPr>
          <p:cNvPr id="9" name="Slide Number"/>
          <p:cNvSpPr txBox="1"/>
          <p:nvPr>
            <p:custDataLst>
              <p:tags r:id="rId34"/>
            </p:custDataLst>
          </p:nvPr>
        </p:nvSpPr>
        <p:spPr>
          <a:xfrm>
            <a:off x="11308913" y="6525890"/>
            <a:ext cx="374204" cy="215444"/>
          </a:xfrm>
          <a:prstGeom prst="rect">
            <a:avLst/>
          </a:prstGeom>
          <a:noFill/>
        </p:spPr>
        <p:txBody>
          <a:bodyPr wrap="square" lIns="0" tIns="0" rIns="0" bIns="0" rtlCol="0" anchor="ctr">
            <a:noAutofit/>
          </a:bodyPr>
          <a:lstStyle/>
          <a:p>
            <a:pPr algn="r"/>
            <a:fld id="{CAE2347F-76BC-4690-80B5-B24BA0EA7B0A}" type="slidenum">
              <a:rPr sz="800">
                <a:solidFill>
                  <a:srgbClr val="646E81"/>
                </a:solidFill>
              </a:rPr>
              <a:pPr algn="r"/>
              <a:t>‹#›</a:t>
            </a:fld>
            <a:endParaRPr sz="800">
              <a:solidFill>
                <a:srgbClr val="646E81"/>
              </a:solidFill>
            </a:endParaRPr>
          </a:p>
        </p:txBody>
      </p:sp>
      <p:sp>
        <p:nvSpPr>
          <p:cNvPr id="2" name="Title Placeholder 1"/>
          <p:cNvSpPr>
            <a:spLocks noGrp="1"/>
          </p:cNvSpPr>
          <p:nvPr>
            <p:ph type="title"/>
            <p:custDataLst>
              <p:tags r:id="rId35"/>
            </p:custDataLst>
          </p:nvPr>
        </p:nvSpPr>
        <p:spPr>
          <a:xfrm>
            <a:off x="533400" y="526477"/>
            <a:ext cx="11125202" cy="924090"/>
          </a:xfrm>
          <a:prstGeom prst="rect">
            <a:avLst/>
          </a:prstGeom>
        </p:spPr>
        <p:txBody>
          <a:bodyPr vert="horz" lIns="0" tIns="0" rIns="0" bIns="0" rtlCol="0" anchor="t">
            <a:noAutofit/>
          </a:bodyPr>
          <a:lstStyle/>
          <a:p>
            <a:r>
              <a:t>Click to Add a Slide Title</a:t>
            </a:r>
          </a:p>
        </p:txBody>
      </p:sp>
      <p:sp>
        <p:nvSpPr>
          <p:cNvPr id="3" name="Text Placeholder 2"/>
          <p:cNvSpPr>
            <a:spLocks noGrp="1"/>
          </p:cNvSpPr>
          <p:nvPr>
            <p:ph type="body" idx="1"/>
            <p:custDataLst>
              <p:tags r:id="rId36"/>
            </p:custDataLst>
          </p:nvPr>
        </p:nvSpPr>
        <p:spPr>
          <a:xfrm>
            <a:off x="533400" y="1704560"/>
            <a:ext cx="11125200" cy="476974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logo">
            <a:extLst>
              <a:ext uri="{FF2B5EF4-FFF2-40B4-BE49-F238E27FC236}">
                <a16:creationId xmlns:a16="http://schemas.microsoft.com/office/drawing/2014/main" id="{D5080172-A49F-D0CD-E6CE-B622F25667F8}"/>
              </a:ext>
            </a:extLst>
          </p:cNvPr>
          <p:cNvSpPr/>
          <p:nvPr/>
        </p:nvSpPr>
        <p:spPr>
          <a:xfrm>
            <a:off x="524212" y="6595928"/>
            <a:ext cx="629605" cy="137013"/>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w="9525" cap="flat">
            <a:noFill/>
            <a:prstDash val="solid"/>
            <a:miter/>
          </a:ln>
        </p:spPr>
        <p:txBody>
          <a:bodyPr rtlCol="0" anchor="ctr"/>
          <a:lstStyle/>
          <a:p>
            <a:endParaRPr/>
          </a:p>
        </p:txBody>
      </p:sp>
      <p:sp>
        <p:nvSpPr>
          <p:cNvPr id="4" name="Footer Placeholder 3">
            <a:extLst>
              <a:ext uri="{FF2B5EF4-FFF2-40B4-BE49-F238E27FC236}">
                <a16:creationId xmlns:a16="http://schemas.microsoft.com/office/drawing/2014/main" id="{97649AA5-4E68-25C7-7F26-7CADC3CBBAC6}"/>
              </a:ext>
            </a:extLst>
          </p:cNvPr>
          <p:cNvSpPr>
            <a:spLocks noGrp="1"/>
          </p:cNvSpPr>
          <p:nvPr>
            <p:ph type="ftr" sz="quarter" idx="3"/>
          </p:nvPr>
        </p:nvSpPr>
        <p:spPr>
          <a:xfrm>
            <a:off x="4046220" y="6525890"/>
            <a:ext cx="4099560" cy="215444"/>
          </a:xfrm>
          <a:prstGeom prst="rect">
            <a:avLst/>
          </a:prstGeom>
        </p:spPr>
        <p:txBody>
          <a:bodyPr vert="horz" lIns="0" tIns="0" rIns="0" bIns="0" rtlCol="0" anchor="ctr"/>
          <a:lstStyle>
            <a:lvl1pPr algn="ctr">
              <a:defRPr sz="800">
                <a:solidFill>
                  <a:srgbClr val="646E81"/>
                </a:solidFill>
              </a:defRPr>
            </a:lvl1pPr>
          </a:lstStyle>
          <a:p>
            <a:r>
              <a:t>Synopsys Confidential Information</a:t>
            </a:r>
          </a:p>
        </p:txBody>
      </p:sp>
    </p:spTree>
  </p:cSld>
  <p:clrMap bg1="lt1" tx1="dk1" bg2="lt2" tx2="dk2" accent1="accent1" accent2="accent2" accent3="accent3" accent4="accent4" accent5="accent5" accent6="accent6" hlink="hlink" folHlink="folHlink"/>
  <p:sldLayoutIdLst>
    <p:sldLayoutId id="2147483676" r:id="rId1"/>
    <p:sldLayoutId id="2147483660" r:id="rId2"/>
    <p:sldLayoutId id="2147483696" r:id="rId3"/>
    <p:sldLayoutId id="2147483697" r:id="rId4"/>
    <p:sldLayoutId id="2147483699" r:id="rId5"/>
    <p:sldLayoutId id="2147483700" r:id="rId6"/>
    <p:sldLayoutId id="2147483662" r:id="rId7"/>
    <p:sldLayoutId id="2147483698" r:id="rId8"/>
    <p:sldLayoutId id="2147483693" r:id="rId9"/>
    <p:sldLayoutId id="2147483694" r:id="rId10"/>
    <p:sldLayoutId id="2147483702" r:id="rId11"/>
    <p:sldLayoutId id="2147483703" r:id="rId12"/>
    <p:sldLayoutId id="2147483675" r:id="rId13"/>
    <p:sldLayoutId id="2147483677" r:id="rId14"/>
    <p:sldLayoutId id="2147483661" r:id="rId15"/>
    <p:sldLayoutId id="2147483678" r:id="rId16"/>
    <p:sldLayoutId id="2147483681" r:id="rId17"/>
    <p:sldLayoutId id="2147483679" r:id="rId18"/>
    <p:sldLayoutId id="2147483680" r:id="rId19"/>
    <p:sldLayoutId id="2147483663" r:id="rId20"/>
    <p:sldLayoutId id="2147483669" r:id="rId21"/>
    <p:sldLayoutId id="2147483682" r:id="rId22"/>
    <p:sldLayoutId id="2147483684" r:id="rId23"/>
    <p:sldLayoutId id="2147483686" r:id="rId24"/>
    <p:sldLayoutId id="2147483688" r:id="rId25"/>
    <p:sldLayoutId id="2147483690" r:id="rId26"/>
    <p:sldLayoutId id="2147483655" r:id="rId27"/>
    <p:sldLayoutId id="2147483695" r:id="rId28"/>
    <p:sldLayoutId id="2147483701" r:id="rId29"/>
    <p:sldLayoutId id="2147483671" r:id="rId30"/>
    <p:sldLayoutId id="2147483672" r:id="rId31"/>
  </p:sldLayoutIdLst>
  <p:hf sldNum="0" hdr="0" dt="0"/>
  <p:txStyles>
    <p:titleStyle>
      <a:lvl1pPr algn="l" defTabSz="914400" rtl="0" eaLnBrk="1" latinLnBrk="0" hangingPunct="1">
        <a:lnSpc>
          <a:spcPct val="100000"/>
        </a:lnSpc>
        <a:spcBef>
          <a:spcPct val="0"/>
        </a:spcBef>
        <a:buNone/>
        <a:defRPr sz="3200" b="0" kern="1200" spc="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600"/>
        </a:spcBef>
        <a:buClr>
          <a:schemeClr val="tx1"/>
        </a:buClr>
        <a:buFont typeface="Arial" panose="020B0604020202020204" pitchFamily="34" charset="0"/>
        <a:buChar char="•"/>
        <a:defRPr sz="2400" kern="1200" spc="0" baseline="0">
          <a:solidFill>
            <a:schemeClr val="tx1"/>
          </a:solidFill>
          <a:latin typeface="+mn-lt"/>
          <a:ea typeface="+mn-ea"/>
          <a:cs typeface="+mn-cs"/>
        </a:defRPr>
      </a:lvl1pPr>
      <a:lvl2pPr marL="521208" indent="-228600" algn="l" defTabSz="914400" rtl="0" eaLnBrk="1" latinLnBrk="0" hangingPunct="1">
        <a:lnSpc>
          <a:spcPct val="100000"/>
        </a:lnSpc>
        <a:spcBef>
          <a:spcPts val="600"/>
        </a:spcBef>
        <a:buClr>
          <a:schemeClr val="tx1"/>
        </a:buClr>
        <a:buFont typeface="Arial" panose="020B0604020202020204" pitchFamily="34" charset="0"/>
        <a:buChar char="–"/>
        <a:defRPr sz="1800" kern="1200" spc="0" baseline="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spc="0" baseline="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guide id="4" pos="7344">
          <p15:clr>
            <a:srgbClr val="5ACBF0"/>
          </p15:clr>
        </p15:guide>
        <p15:guide id="5" pos="336">
          <p15:clr>
            <a:srgbClr val="5ACBF0"/>
          </p15:clr>
        </p15:guide>
        <p15:guide id="6" orient="horz" pos="912">
          <p15:clr>
            <a:srgbClr val="A4A3A4"/>
          </p15:clr>
        </p15:guide>
        <p15:guide id="7" orient="horz" pos="1072">
          <p15:clr>
            <a:srgbClr val="A4A3A4"/>
          </p15:clr>
        </p15:guide>
        <p15:guide id="8" orient="horz" pos="4079">
          <p15:clr>
            <a:srgbClr val="5ACBF0"/>
          </p15:clr>
        </p15:guide>
        <p15:guide id="9" orient="horz" pos="331">
          <p15:clr>
            <a:srgbClr val="5ACBF0"/>
          </p15:clr>
        </p15:guide>
        <p15:guide id="10" orient="horz" pos="72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platformio.org/install/cli"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177A-FDBF-7742-9B84-F57BA5D53628}"/>
              </a:ext>
            </a:extLst>
          </p:cNvPr>
          <p:cNvSpPr>
            <a:spLocks noGrp="1"/>
          </p:cNvSpPr>
          <p:nvPr>
            <p:ph type="ctr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endParaRPr lang="en-US" dirty="0"/>
          </a:p>
        </p:txBody>
      </p:sp>
      <p:sp>
        <p:nvSpPr>
          <p:cNvPr id="5" name="Text Placeholder 4">
            <a:extLst>
              <a:ext uri="{FF2B5EF4-FFF2-40B4-BE49-F238E27FC236}">
                <a16:creationId xmlns:a16="http://schemas.microsoft.com/office/drawing/2014/main" id="{F0AED21A-BAA3-A441-82FB-E7C03BB3A70D}"/>
              </a:ext>
            </a:extLst>
          </p:cNvPr>
          <p:cNvSpPr>
            <a:spLocks noGrp="1"/>
          </p:cNvSpPr>
          <p:nvPr>
            <p:ph type="body" sz="quarter" idx="11"/>
          </p:nvPr>
        </p:nvSpPr>
        <p:spPr/>
        <p:txBody>
          <a:bodyPr/>
          <a:lstStyle/>
          <a:p>
            <a:r>
              <a:rPr lang="en-US" dirty="0"/>
              <a:t>2024-05-17</a:t>
            </a:r>
          </a:p>
        </p:txBody>
      </p:sp>
    </p:spTree>
    <p:extLst>
      <p:ext uri="{BB962C8B-B14F-4D97-AF65-F5344CB8AC3E}">
        <p14:creationId xmlns:p14="http://schemas.microsoft.com/office/powerpoint/2010/main" val="262360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Outline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4000" dirty="0"/>
              <a:t>Introduction</a:t>
            </a:r>
          </a:p>
          <a:p>
            <a:r>
              <a:rPr lang="en-US" sz="4000" dirty="0"/>
              <a:t>Perquisite  </a:t>
            </a:r>
          </a:p>
          <a:p>
            <a:r>
              <a:rPr lang="en-US" sz="4000" dirty="0"/>
              <a:t>Installation of this extension</a:t>
            </a:r>
          </a:p>
          <a:p>
            <a:r>
              <a:rPr lang="en-US" sz="4000" dirty="0"/>
              <a:t>Building and 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310888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7DE9-C4CA-9BC3-5E4B-B54FA5C304DD}"/>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DB2EADB7-E3C8-C3FC-9C30-D025E3E9B719}"/>
              </a:ext>
            </a:extLst>
          </p:cNvPr>
          <p:cNvSpPr>
            <a:spLocks noGrp="1"/>
          </p:cNvSpPr>
          <p:nvPr>
            <p:ph type="body" sz="quarter" idx="10"/>
          </p:nvPr>
        </p:nvSpPr>
        <p:spPr/>
        <p:txBody>
          <a:bodyPr/>
          <a:lstStyle/>
          <a:p>
            <a:pPr marL="0" indent="0">
              <a:buNone/>
            </a:pPr>
            <a:r>
              <a:rPr lang="en-US" sz="3200" dirty="0"/>
              <a:t>The </a:t>
            </a:r>
            <a:r>
              <a:rPr lang="en-US" sz="3200" u="sng" dirty="0"/>
              <a:t>next generation IDE </a:t>
            </a:r>
            <a:r>
              <a:rPr lang="en-US" sz="3200" dirty="0"/>
              <a:t>enable the end customer to develop project based on </a:t>
            </a:r>
            <a:r>
              <a:rPr lang="en-US" sz="3200" u="sng" dirty="0" err="1"/>
              <a:t>MetaWare</a:t>
            </a:r>
            <a:r>
              <a:rPr lang="en-US" sz="3200" u="sng" dirty="0"/>
              <a:t> toolchain</a:t>
            </a:r>
            <a:r>
              <a:rPr lang="en-US" sz="3200" dirty="0"/>
              <a:t> and </a:t>
            </a:r>
            <a:r>
              <a:rPr lang="en-US" sz="3200" u="sng" dirty="0" err="1"/>
              <a:t>MetaWare</a:t>
            </a:r>
            <a:r>
              <a:rPr lang="en-US" sz="3200" u="sng" dirty="0"/>
              <a:t> </a:t>
            </a:r>
            <a:r>
              <a:rPr lang="en-US" sz="3200" u="sng" dirty="0" err="1"/>
              <a:t>nSIM</a:t>
            </a:r>
            <a:r>
              <a:rPr lang="en-US" sz="3200" dirty="0"/>
              <a:t> for </a:t>
            </a:r>
            <a:r>
              <a:rPr lang="en-US" sz="3200" u="sng" dirty="0" err="1"/>
              <a:t>MetaWare</a:t>
            </a:r>
            <a:r>
              <a:rPr lang="en-US" sz="3200" u="sng" dirty="0"/>
              <a:t> </a:t>
            </a:r>
            <a:r>
              <a:rPr lang="en-US" sz="3200" u="sng" dirty="0" err="1"/>
              <a:t>Risc</a:t>
            </a:r>
            <a:r>
              <a:rPr lang="en-US" sz="3200" u="sng" dirty="0"/>
              <a:t>-V Series </a:t>
            </a:r>
            <a:r>
              <a:rPr lang="en-US" sz="3200" dirty="0"/>
              <a:t>inside </a:t>
            </a:r>
            <a:r>
              <a:rPr lang="en-US" sz="3200" u="sng" dirty="0"/>
              <a:t>Microsoft VS Code GUI</a:t>
            </a:r>
            <a:r>
              <a:rPr lang="en-US" sz="3200" dirty="0"/>
              <a:t>. </a:t>
            </a:r>
          </a:p>
          <a:p>
            <a:pPr marL="0" indent="0">
              <a:buNone/>
            </a:pPr>
            <a:endParaRPr lang="en-US" sz="3200" b="1" dirty="0"/>
          </a:p>
          <a:p>
            <a:pPr marL="0" indent="0">
              <a:buNone/>
            </a:pPr>
            <a:r>
              <a:rPr lang="en-US" sz="2800" dirty="0"/>
              <a:t>Perquisite:</a:t>
            </a:r>
          </a:p>
          <a:p>
            <a:pPr>
              <a:buFont typeface="Wingdings" panose="05000000000000000000" pitchFamily="2" charset="2"/>
              <a:buChar char="q"/>
            </a:pPr>
            <a:r>
              <a:rPr lang="en-US" sz="2000" dirty="0"/>
              <a:t>  </a:t>
            </a:r>
            <a:r>
              <a:rPr lang="en-US" sz="2000" i="1" dirty="0" err="1"/>
              <a:t>MetaWare</a:t>
            </a:r>
            <a:r>
              <a:rPr lang="en-US" sz="2000" i="1" dirty="0"/>
              <a:t> </a:t>
            </a:r>
            <a:r>
              <a:rPr lang="en-US" sz="2000" i="1" dirty="0" err="1"/>
              <a:t>nSIM</a:t>
            </a:r>
            <a:r>
              <a:rPr lang="en-US" sz="2000" i="1" dirty="0"/>
              <a:t> </a:t>
            </a:r>
            <a:r>
              <a:rPr lang="en-US" sz="2000" dirty="0"/>
              <a:t>--- simulator that support </a:t>
            </a:r>
            <a:r>
              <a:rPr lang="en-US" sz="2000" dirty="0" err="1"/>
              <a:t>MetaWare</a:t>
            </a:r>
            <a:r>
              <a:rPr lang="en-US" sz="2000" dirty="0"/>
              <a:t> </a:t>
            </a:r>
            <a:r>
              <a:rPr lang="en-US" sz="2000" dirty="0" err="1"/>
              <a:t>Risc</a:t>
            </a:r>
            <a:r>
              <a:rPr lang="en-US" sz="2000" dirty="0"/>
              <a:t>-V series.</a:t>
            </a:r>
          </a:p>
          <a:p>
            <a:pPr>
              <a:buFont typeface="Wingdings" panose="05000000000000000000" pitchFamily="2" charset="2"/>
              <a:buChar char="q"/>
            </a:pPr>
            <a:r>
              <a:rPr lang="en-US" sz="2000" dirty="0"/>
              <a:t>  </a:t>
            </a:r>
            <a:r>
              <a:rPr lang="en-US" sz="2000" i="1" dirty="0" err="1"/>
              <a:t>MetaWare</a:t>
            </a:r>
            <a:r>
              <a:rPr lang="en-US" sz="2000" i="1" dirty="0"/>
              <a:t> toolchain </a:t>
            </a:r>
            <a:r>
              <a:rPr lang="en-US" sz="2000" dirty="0"/>
              <a:t>--- toolset include compiler/debugger that support </a:t>
            </a:r>
            <a:r>
              <a:rPr lang="en-US" sz="2000" dirty="0" err="1"/>
              <a:t>MetaWare</a:t>
            </a:r>
            <a:r>
              <a:rPr lang="en-US" sz="2000" dirty="0"/>
              <a:t> </a:t>
            </a:r>
            <a:r>
              <a:rPr lang="en-US" sz="2000" dirty="0" err="1"/>
              <a:t>Risc</a:t>
            </a:r>
            <a:r>
              <a:rPr lang="en-US" sz="2000" dirty="0"/>
              <a:t>-V series.</a:t>
            </a:r>
          </a:p>
          <a:p>
            <a:pPr>
              <a:buFont typeface="Wingdings" panose="05000000000000000000" pitchFamily="2" charset="2"/>
              <a:buChar char="q"/>
            </a:pPr>
            <a:r>
              <a:rPr lang="en-US" sz="2000" dirty="0"/>
              <a:t>  </a:t>
            </a:r>
            <a:r>
              <a:rPr lang="en-US" sz="2000" i="1" dirty="0"/>
              <a:t>VS Code </a:t>
            </a:r>
            <a:r>
              <a:rPr lang="en-US" sz="2000" dirty="0"/>
              <a:t>--- Popular cross-platform IDE developed by Microsoft. </a:t>
            </a:r>
          </a:p>
          <a:p>
            <a:pPr>
              <a:buFont typeface="Wingdings" panose="05000000000000000000" pitchFamily="2" charset="2"/>
              <a:buChar char="q"/>
            </a:pPr>
            <a:r>
              <a:rPr lang="en-US" sz="2000" dirty="0"/>
              <a:t>  </a:t>
            </a:r>
            <a:r>
              <a:rPr lang="en-US" sz="2000" i="1" dirty="0"/>
              <a:t>PlatformIO</a:t>
            </a:r>
            <a:r>
              <a:rPr lang="en-US" sz="2000" dirty="0"/>
              <a:t> --- Popular development environment for embedded industry on top of VS Code.</a:t>
            </a:r>
          </a:p>
          <a:p>
            <a:pPr marL="0" indent="0">
              <a:buNone/>
            </a:pPr>
            <a:endParaRPr lang="en-US" sz="3200" dirty="0"/>
          </a:p>
          <a:p>
            <a:pPr marL="0" indent="0">
              <a:buNone/>
            </a:pPr>
            <a:r>
              <a:rPr lang="en-US" sz="3200" dirty="0"/>
              <a:t> </a:t>
            </a:r>
          </a:p>
          <a:p>
            <a:pPr marL="0" indent="0">
              <a:buNone/>
            </a:pPr>
            <a:endParaRPr lang="en-US" sz="3200" dirty="0"/>
          </a:p>
          <a:p>
            <a:pPr marL="0" indent="0">
              <a:buNone/>
            </a:pPr>
            <a:endParaRPr lang="en-US" sz="3200" dirty="0"/>
          </a:p>
          <a:p>
            <a:pPr marL="0" indent="0">
              <a:buNone/>
            </a:pPr>
            <a:endParaRPr lang="en-US" sz="3200" dirty="0"/>
          </a:p>
        </p:txBody>
      </p:sp>
      <p:sp>
        <p:nvSpPr>
          <p:cNvPr id="4" name="Footer Placeholder 3">
            <a:extLst>
              <a:ext uri="{FF2B5EF4-FFF2-40B4-BE49-F238E27FC236}">
                <a16:creationId xmlns:a16="http://schemas.microsoft.com/office/drawing/2014/main" id="{3AF561EC-2F98-3C00-20ED-2C878F63901E}"/>
              </a:ext>
            </a:extLst>
          </p:cNvPr>
          <p:cNvSpPr>
            <a:spLocks noGrp="1"/>
          </p:cNvSpPr>
          <p:nvPr>
            <p:ph type="ftr" sz="quarter" idx="11"/>
          </p:nvPr>
        </p:nvSpPr>
        <p:spPr/>
        <p:txBody>
          <a:bodyPr/>
          <a:lstStyle/>
          <a:p>
            <a:r>
              <a:rPr lang="en-US"/>
              <a:t>Synopsys Confidential Information</a:t>
            </a:r>
          </a:p>
        </p:txBody>
      </p:sp>
    </p:spTree>
    <p:extLst>
      <p:ext uri="{BB962C8B-B14F-4D97-AF65-F5344CB8AC3E}">
        <p14:creationId xmlns:p14="http://schemas.microsoft.com/office/powerpoint/2010/main" val="218162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2800" b="1" dirty="0"/>
              <a:t>Introduction</a:t>
            </a:r>
          </a:p>
          <a:p>
            <a:r>
              <a:rPr lang="en-US" sz="2800" b="1" dirty="0">
                <a:solidFill>
                  <a:schemeClr val="bg1">
                    <a:lumMod val="75000"/>
                  </a:schemeClr>
                </a:solidFill>
              </a:rPr>
              <a:t>Perquisite </a:t>
            </a:r>
            <a:r>
              <a:rPr lang="en-US" b="1" dirty="0">
                <a:solidFill>
                  <a:schemeClr val="bg1">
                    <a:lumMod val="75000"/>
                  </a:schemeClr>
                </a:solidFill>
              </a:rPr>
              <a:t> </a:t>
            </a:r>
          </a:p>
          <a:p>
            <a:pPr lvl="1"/>
            <a:r>
              <a:rPr lang="en-US" dirty="0">
                <a:solidFill>
                  <a:schemeClr val="bg1">
                    <a:lumMod val="75000"/>
                  </a:schemeClr>
                </a:solidFill>
              </a:rPr>
              <a:t>Installation of </a:t>
            </a:r>
            <a:r>
              <a:rPr lang="en-US" dirty="0" err="1">
                <a:solidFill>
                  <a:schemeClr val="bg1">
                    <a:lumMod val="75000"/>
                  </a:schemeClr>
                </a:solidFill>
              </a:rPr>
              <a:t>nSIM</a:t>
            </a:r>
            <a:endParaRPr lang="en-US" dirty="0">
              <a:solidFill>
                <a:schemeClr val="bg1">
                  <a:lumMod val="75000"/>
                </a:schemeClr>
              </a:solidFill>
            </a:endParaRPr>
          </a:p>
          <a:p>
            <a:pPr lvl="1"/>
            <a:r>
              <a:rPr lang="en-US" dirty="0">
                <a:solidFill>
                  <a:schemeClr val="bg1">
                    <a:lumMod val="75000"/>
                  </a:schemeClr>
                </a:solidFill>
              </a:rPr>
              <a:t>Installation of VS Code</a:t>
            </a:r>
          </a:p>
          <a:p>
            <a:pPr lvl="1"/>
            <a:r>
              <a:rPr lang="en-US" dirty="0">
                <a:solidFill>
                  <a:schemeClr val="bg1">
                    <a:lumMod val="75000"/>
                  </a:schemeClr>
                </a:solidFill>
              </a:rPr>
              <a:t>Installation of PlatformIO core</a:t>
            </a:r>
          </a:p>
          <a:p>
            <a:r>
              <a:rPr lang="en-US" sz="2800" b="1" dirty="0">
                <a:solidFill>
                  <a:schemeClr val="bg1">
                    <a:lumMod val="75000"/>
                  </a:schemeClr>
                </a:solidFill>
              </a:rPr>
              <a:t>Installation of this extension --- </a:t>
            </a:r>
            <a:r>
              <a:rPr lang="en-US" sz="2800" b="1" dirty="0" err="1">
                <a:solidFill>
                  <a:schemeClr val="bg1">
                    <a:lumMod val="75000"/>
                  </a:schemeClr>
                </a:solidFill>
              </a:rPr>
              <a:t>platformio-metaware-riscv</a:t>
            </a:r>
            <a:endParaRPr lang="en-US" sz="2800" b="1" dirty="0">
              <a:solidFill>
                <a:schemeClr val="bg1">
                  <a:lumMod val="75000"/>
                </a:schemeClr>
              </a:solidFill>
            </a:endParaRPr>
          </a:p>
          <a:p>
            <a:pPr lvl="1"/>
            <a:r>
              <a:rPr lang="en-US" dirty="0">
                <a:solidFill>
                  <a:schemeClr val="bg1">
                    <a:lumMod val="75000"/>
                  </a:schemeClr>
                </a:solidFill>
              </a:rPr>
              <a:t>Installation of toolchain</a:t>
            </a:r>
          </a:p>
          <a:p>
            <a:pPr lvl="1"/>
            <a:r>
              <a:rPr lang="en-US" dirty="0">
                <a:solidFill>
                  <a:schemeClr val="bg1">
                    <a:lumMod val="75000"/>
                  </a:schemeClr>
                </a:solidFill>
              </a:rPr>
              <a:t>Installation of builder and uploader</a:t>
            </a:r>
          </a:p>
          <a:p>
            <a:r>
              <a:rPr lang="en-US" sz="2800" b="1" dirty="0">
                <a:solidFill>
                  <a:schemeClr val="bg1">
                    <a:lumMod val="75000"/>
                  </a:schemeClr>
                </a:solidFill>
              </a:rPr>
              <a:t>Building and Running HelloWorld project</a:t>
            </a:r>
          </a:p>
          <a:p>
            <a:pPr lvl="1"/>
            <a:r>
              <a:rPr lang="en-US" dirty="0">
                <a:solidFill>
                  <a:schemeClr val="bg1">
                    <a:lumMod val="75000"/>
                  </a:schemeClr>
                </a:solidFill>
              </a:rPr>
              <a:t>Building HelloWorld project</a:t>
            </a:r>
          </a:p>
          <a:p>
            <a:pPr lvl="1"/>
            <a:r>
              <a:rPr lang="en-US" dirty="0">
                <a:solidFill>
                  <a:schemeClr val="bg1">
                    <a:lumMod val="75000"/>
                  </a:schemeClr>
                </a:solidFill>
              </a:rPr>
              <a:t>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3960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2800" b="1" dirty="0">
                <a:solidFill>
                  <a:schemeClr val="bg1">
                    <a:lumMod val="75000"/>
                  </a:schemeClr>
                </a:solidFill>
              </a:rPr>
              <a:t>Introduction</a:t>
            </a:r>
          </a:p>
          <a:p>
            <a:r>
              <a:rPr lang="en-US" sz="2800" b="1" dirty="0"/>
              <a:t>Perquisite </a:t>
            </a:r>
            <a:r>
              <a:rPr lang="en-US" b="1" dirty="0"/>
              <a:t> </a:t>
            </a:r>
          </a:p>
          <a:p>
            <a:pPr lvl="1"/>
            <a:r>
              <a:rPr lang="en-US" dirty="0"/>
              <a:t>Installation of </a:t>
            </a:r>
            <a:r>
              <a:rPr lang="en-US" dirty="0" err="1"/>
              <a:t>nSIM</a:t>
            </a:r>
            <a:endParaRPr lang="en-US" dirty="0"/>
          </a:p>
          <a:p>
            <a:pPr lvl="1"/>
            <a:r>
              <a:rPr lang="en-US" dirty="0"/>
              <a:t>Installation of VS Code</a:t>
            </a:r>
          </a:p>
          <a:p>
            <a:pPr lvl="1"/>
            <a:r>
              <a:rPr lang="en-US" dirty="0"/>
              <a:t>Installation of PlatformIO core</a:t>
            </a:r>
          </a:p>
          <a:p>
            <a:r>
              <a:rPr lang="en-US" sz="2800" b="1" dirty="0">
                <a:solidFill>
                  <a:schemeClr val="bg1">
                    <a:lumMod val="75000"/>
                  </a:schemeClr>
                </a:solidFill>
              </a:rPr>
              <a:t>Installation of this extension --- </a:t>
            </a:r>
            <a:r>
              <a:rPr lang="en-US" sz="2800" b="1" dirty="0" err="1">
                <a:solidFill>
                  <a:schemeClr val="bg1">
                    <a:lumMod val="75000"/>
                  </a:schemeClr>
                </a:solidFill>
              </a:rPr>
              <a:t>platformio-metaware-riscv</a:t>
            </a:r>
            <a:endParaRPr lang="en-US" sz="2800" b="1" dirty="0">
              <a:solidFill>
                <a:schemeClr val="bg1">
                  <a:lumMod val="75000"/>
                </a:schemeClr>
              </a:solidFill>
            </a:endParaRPr>
          </a:p>
          <a:p>
            <a:pPr lvl="1"/>
            <a:r>
              <a:rPr lang="en-US" dirty="0">
                <a:solidFill>
                  <a:schemeClr val="bg1">
                    <a:lumMod val="75000"/>
                  </a:schemeClr>
                </a:solidFill>
              </a:rPr>
              <a:t>Installation of toolchain</a:t>
            </a:r>
          </a:p>
          <a:p>
            <a:pPr lvl="1"/>
            <a:r>
              <a:rPr lang="en-US" dirty="0">
                <a:solidFill>
                  <a:schemeClr val="bg1">
                    <a:lumMod val="75000"/>
                  </a:schemeClr>
                </a:solidFill>
              </a:rPr>
              <a:t>Installation of builder and uploader</a:t>
            </a:r>
          </a:p>
          <a:p>
            <a:r>
              <a:rPr lang="en-US" sz="2800" b="1" dirty="0">
                <a:solidFill>
                  <a:schemeClr val="bg1">
                    <a:lumMod val="75000"/>
                  </a:schemeClr>
                </a:solidFill>
              </a:rPr>
              <a:t>Building and Running HelloWorld project</a:t>
            </a:r>
          </a:p>
          <a:p>
            <a:pPr lvl="1"/>
            <a:r>
              <a:rPr lang="en-US" dirty="0">
                <a:solidFill>
                  <a:schemeClr val="bg1">
                    <a:lumMod val="75000"/>
                  </a:schemeClr>
                </a:solidFill>
              </a:rPr>
              <a:t>Building HelloWorld project</a:t>
            </a:r>
          </a:p>
          <a:p>
            <a:pPr lvl="1"/>
            <a:r>
              <a:rPr lang="en-US" dirty="0">
                <a:solidFill>
                  <a:schemeClr val="bg1">
                    <a:lumMod val="75000"/>
                  </a:schemeClr>
                </a:solidFill>
              </a:rPr>
              <a:t>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327940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ECD7-0BD3-1E96-8CD4-850A2F0BCF64}"/>
              </a:ext>
            </a:extLst>
          </p:cNvPr>
          <p:cNvSpPr>
            <a:spLocks noGrp="1"/>
          </p:cNvSpPr>
          <p:nvPr>
            <p:ph type="title"/>
          </p:nvPr>
        </p:nvSpPr>
        <p:spPr/>
        <p:txBody>
          <a:bodyPr/>
          <a:lstStyle/>
          <a:p>
            <a:r>
              <a:rPr lang="en-US" dirty="0"/>
              <a:t>Perquisite</a:t>
            </a:r>
          </a:p>
        </p:txBody>
      </p:sp>
      <p:sp>
        <p:nvSpPr>
          <p:cNvPr id="3" name="Text Placeholder 2">
            <a:extLst>
              <a:ext uri="{FF2B5EF4-FFF2-40B4-BE49-F238E27FC236}">
                <a16:creationId xmlns:a16="http://schemas.microsoft.com/office/drawing/2014/main" id="{3BF28DAC-EA28-198F-21A1-0847B995CB88}"/>
              </a:ext>
            </a:extLst>
          </p:cNvPr>
          <p:cNvSpPr>
            <a:spLocks noGrp="1"/>
          </p:cNvSpPr>
          <p:nvPr>
            <p:ph type="body" sz="quarter" idx="10"/>
          </p:nvPr>
        </p:nvSpPr>
        <p:spPr/>
        <p:txBody>
          <a:bodyPr/>
          <a:lstStyle/>
          <a:p>
            <a:pPr marL="749808" lvl="1" indent="-457200">
              <a:buFont typeface="+mj-lt"/>
              <a:buAutoNum type="arabicPeriod"/>
            </a:pPr>
            <a:r>
              <a:rPr lang="en-US" sz="2400" dirty="0"/>
              <a:t>Follow official doc to install </a:t>
            </a:r>
            <a:r>
              <a:rPr lang="en-US" sz="2400" dirty="0" err="1"/>
              <a:t>MetaWare</a:t>
            </a:r>
            <a:r>
              <a:rPr lang="en-US" sz="2400" dirty="0"/>
              <a:t> </a:t>
            </a:r>
            <a:r>
              <a:rPr lang="en-US" sz="2400" dirty="0" err="1"/>
              <a:t>nSIM</a:t>
            </a:r>
            <a:r>
              <a:rPr lang="en-US" sz="2400" dirty="0"/>
              <a:t> + </a:t>
            </a:r>
            <a:r>
              <a:rPr lang="en-US" sz="2400" dirty="0">
                <a:hlinkClick r:id="rId2"/>
              </a:rPr>
              <a:t>VS Code </a:t>
            </a:r>
            <a:r>
              <a:rPr lang="en-US" sz="2400" dirty="0"/>
              <a:t>+ </a:t>
            </a:r>
            <a:r>
              <a:rPr lang="en-US" sz="2400" dirty="0">
                <a:hlinkClick r:id="rId3"/>
              </a:rPr>
              <a:t>PlatformIO</a:t>
            </a:r>
            <a:endParaRPr lang="en-US" sz="2400" dirty="0"/>
          </a:p>
          <a:p>
            <a:pPr marL="749808" lvl="1" indent="-457200">
              <a:buFont typeface="+mj-lt"/>
              <a:buAutoNum type="arabicPeriod"/>
            </a:pPr>
            <a:r>
              <a:rPr lang="en-US" sz="2400" dirty="0"/>
              <a:t>WIN CMD console to double check the success of these installations. </a:t>
            </a:r>
          </a:p>
          <a:p>
            <a:pPr>
              <a:buFont typeface="Wingdings" panose="05000000000000000000" pitchFamily="2" charset="2"/>
              <a:buChar char="Ø"/>
            </a:pPr>
            <a:r>
              <a:rPr lang="en-US" dirty="0"/>
              <a:t>    </a:t>
            </a:r>
            <a:r>
              <a:rPr lang="en-US" dirty="0" err="1"/>
              <a:t>nsimdrv</a:t>
            </a:r>
            <a:r>
              <a:rPr lang="en-US" dirty="0"/>
              <a:t> –v   ## </a:t>
            </a:r>
            <a:r>
              <a:rPr lang="en-US" dirty="0" err="1"/>
              <a:t>nSIM’s</a:t>
            </a:r>
            <a:r>
              <a:rPr lang="en-US" dirty="0"/>
              <a:t> version</a:t>
            </a:r>
          </a:p>
          <a:p>
            <a:pPr>
              <a:buFont typeface="Wingdings" panose="05000000000000000000" pitchFamily="2" charset="2"/>
              <a:buChar char="Ø"/>
            </a:pPr>
            <a:r>
              <a:rPr lang="en-US" dirty="0"/>
              <a:t>    code –v    ## VS Code version</a:t>
            </a:r>
          </a:p>
          <a:p>
            <a:pPr>
              <a:buFont typeface="Wingdings" panose="05000000000000000000" pitchFamily="2" charset="2"/>
              <a:buChar char="Ø"/>
            </a:pPr>
            <a:r>
              <a:rPr lang="en-US" dirty="0"/>
              <a:t>    pio –version  ## </a:t>
            </a:r>
            <a:r>
              <a:rPr lang="en-US" dirty="0" err="1"/>
              <a:t>platformIO</a:t>
            </a:r>
            <a:r>
              <a:rPr lang="en-US" dirty="0"/>
              <a:t> version</a:t>
            </a:r>
          </a:p>
        </p:txBody>
      </p:sp>
      <p:sp>
        <p:nvSpPr>
          <p:cNvPr id="4" name="Footer Placeholder 3">
            <a:extLst>
              <a:ext uri="{FF2B5EF4-FFF2-40B4-BE49-F238E27FC236}">
                <a16:creationId xmlns:a16="http://schemas.microsoft.com/office/drawing/2014/main" id="{F994BE44-1017-B188-C12C-9C13CA0A9473}"/>
              </a:ext>
            </a:extLst>
          </p:cNvPr>
          <p:cNvSpPr>
            <a:spLocks noGrp="1"/>
          </p:cNvSpPr>
          <p:nvPr>
            <p:ph type="ftr" sz="quarter" idx="11"/>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26A606F6-CFE7-6DF1-C355-F86FCD405596}"/>
              </a:ext>
            </a:extLst>
          </p:cNvPr>
          <p:cNvPicPr>
            <a:picLocks noChangeAspect="1"/>
          </p:cNvPicPr>
          <p:nvPr/>
        </p:nvPicPr>
        <p:blipFill>
          <a:blip r:embed="rId4"/>
          <a:stretch>
            <a:fillRect/>
          </a:stretch>
        </p:blipFill>
        <p:spPr>
          <a:xfrm>
            <a:off x="5892800" y="3077988"/>
            <a:ext cx="5680837" cy="3397425"/>
          </a:xfrm>
          <a:prstGeom prst="rect">
            <a:avLst/>
          </a:prstGeom>
        </p:spPr>
      </p:pic>
    </p:spTree>
    <p:extLst>
      <p:ext uri="{BB962C8B-B14F-4D97-AF65-F5344CB8AC3E}">
        <p14:creationId xmlns:p14="http://schemas.microsoft.com/office/powerpoint/2010/main" val="346820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2800" b="1" dirty="0">
                <a:solidFill>
                  <a:schemeClr val="bg1">
                    <a:lumMod val="75000"/>
                  </a:schemeClr>
                </a:solidFill>
              </a:rPr>
              <a:t>Introduction</a:t>
            </a:r>
          </a:p>
          <a:p>
            <a:r>
              <a:rPr lang="en-US" sz="2800" b="1" dirty="0">
                <a:solidFill>
                  <a:schemeClr val="bg1">
                    <a:lumMod val="75000"/>
                  </a:schemeClr>
                </a:solidFill>
              </a:rPr>
              <a:t>Perquisite </a:t>
            </a:r>
            <a:r>
              <a:rPr lang="en-US" b="1" dirty="0">
                <a:solidFill>
                  <a:schemeClr val="bg1">
                    <a:lumMod val="75000"/>
                  </a:schemeClr>
                </a:solidFill>
              </a:rPr>
              <a:t> </a:t>
            </a:r>
          </a:p>
          <a:p>
            <a:pPr lvl="1"/>
            <a:r>
              <a:rPr lang="en-US" dirty="0">
                <a:solidFill>
                  <a:schemeClr val="bg1">
                    <a:lumMod val="75000"/>
                  </a:schemeClr>
                </a:solidFill>
              </a:rPr>
              <a:t>Installation of </a:t>
            </a:r>
            <a:r>
              <a:rPr lang="en-US" dirty="0" err="1">
                <a:solidFill>
                  <a:schemeClr val="bg1">
                    <a:lumMod val="75000"/>
                  </a:schemeClr>
                </a:solidFill>
              </a:rPr>
              <a:t>nSIM</a:t>
            </a:r>
            <a:endParaRPr lang="en-US" dirty="0">
              <a:solidFill>
                <a:schemeClr val="bg1">
                  <a:lumMod val="75000"/>
                </a:schemeClr>
              </a:solidFill>
            </a:endParaRPr>
          </a:p>
          <a:p>
            <a:pPr lvl="1"/>
            <a:r>
              <a:rPr lang="en-US" dirty="0">
                <a:solidFill>
                  <a:schemeClr val="bg1">
                    <a:lumMod val="75000"/>
                  </a:schemeClr>
                </a:solidFill>
              </a:rPr>
              <a:t>Installation of VS Code</a:t>
            </a:r>
          </a:p>
          <a:p>
            <a:pPr lvl="1"/>
            <a:r>
              <a:rPr lang="en-US" dirty="0">
                <a:solidFill>
                  <a:schemeClr val="bg1">
                    <a:lumMod val="75000"/>
                  </a:schemeClr>
                </a:solidFill>
              </a:rPr>
              <a:t>Installation of PlatformIO core</a:t>
            </a:r>
          </a:p>
          <a:p>
            <a:r>
              <a:rPr lang="en-US" sz="2800" b="1" dirty="0"/>
              <a:t>Installation of this extension --- </a:t>
            </a:r>
            <a:r>
              <a:rPr lang="en-US" sz="2800" b="1" dirty="0" err="1"/>
              <a:t>platformio-metaware-riscv</a:t>
            </a:r>
            <a:endParaRPr lang="en-US" sz="2800" b="1" dirty="0"/>
          </a:p>
          <a:p>
            <a:pPr lvl="1"/>
            <a:r>
              <a:rPr lang="en-US" dirty="0"/>
              <a:t>Installation of toolchain</a:t>
            </a:r>
          </a:p>
          <a:p>
            <a:pPr lvl="1"/>
            <a:r>
              <a:rPr lang="en-US" dirty="0"/>
              <a:t>Installation of builder and uploader</a:t>
            </a:r>
          </a:p>
          <a:p>
            <a:r>
              <a:rPr lang="en-US" sz="2800" b="1" dirty="0">
                <a:solidFill>
                  <a:schemeClr val="bg1">
                    <a:lumMod val="75000"/>
                  </a:schemeClr>
                </a:solidFill>
              </a:rPr>
              <a:t>Building and Running HelloWorld project</a:t>
            </a:r>
          </a:p>
          <a:p>
            <a:pPr lvl="1"/>
            <a:r>
              <a:rPr lang="en-US" dirty="0">
                <a:solidFill>
                  <a:schemeClr val="bg1">
                    <a:lumMod val="75000"/>
                  </a:schemeClr>
                </a:solidFill>
              </a:rPr>
              <a:t>Building HelloWorld project</a:t>
            </a:r>
          </a:p>
          <a:p>
            <a:pPr lvl="1"/>
            <a:r>
              <a:rPr lang="en-US" dirty="0">
                <a:solidFill>
                  <a:schemeClr val="bg1">
                    <a:lumMod val="75000"/>
                  </a:schemeClr>
                </a:solidFill>
              </a:rPr>
              <a:t>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282355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ECD7-0BD3-1E96-8CD4-850A2F0BCF64}"/>
              </a:ext>
            </a:extLst>
          </p:cNvPr>
          <p:cNvSpPr>
            <a:spLocks noGrp="1"/>
          </p:cNvSpPr>
          <p:nvPr>
            <p:ph type="title"/>
          </p:nvPr>
        </p:nvSpPr>
        <p:spPr/>
        <p:txBody>
          <a:bodyPr/>
          <a:lstStyle/>
          <a:p>
            <a:r>
              <a:rPr lang="en-US" sz="4400" b="1" dirty="0"/>
              <a:t>Installation of the IDE Extension</a:t>
            </a:r>
            <a:endParaRPr lang="en-US" dirty="0"/>
          </a:p>
        </p:txBody>
      </p:sp>
      <p:sp>
        <p:nvSpPr>
          <p:cNvPr id="3" name="Text Placeholder 2">
            <a:extLst>
              <a:ext uri="{FF2B5EF4-FFF2-40B4-BE49-F238E27FC236}">
                <a16:creationId xmlns:a16="http://schemas.microsoft.com/office/drawing/2014/main" id="{3BF28DAC-EA28-198F-21A1-0847B995CB88}"/>
              </a:ext>
            </a:extLst>
          </p:cNvPr>
          <p:cNvSpPr>
            <a:spLocks noGrp="1"/>
          </p:cNvSpPr>
          <p:nvPr>
            <p:ph type="body" sz="quarter" idx="10"/>
          </p:nvPr>
        </p:nvSpPr>
        <p:spPr/>
        <p:txBody>
          <a:bodyPr/>
          <a:lstStyle/>
          <a:p>
            <a:pPr marL="292608" lvl="1" indent="0">
              <a:buNone/>
            </a:pPr>
            <a:r>
              <a:rPr lang="en-US" sz="2400" b="1" dirty="0"/>
              <a:t>The codebase of the IDE extension</a:t>
            </a:r>
          </a:p>
          <a:p>
            <a:pPr marL="292608" lvl="1" indent="0">
              <a:buNone/>
            </a:pPr>
            <a:r>
              <a:rPr lang="en-US" sz="2400" b="1" dirty="0"/>
              <a:t>    </a:t>
            </a:r>
            <a:r>
              <a:rPr lang="en-US" sz="2000" u="sng" dirty="0"/>
              <a:t>https://github.com/foss-for-synopsys-dwc-arc-processors/platformio-metaware-riscv</a:t>
            </a:r>
            <a:endParaRPr lang="en-US" dirty="0"/>
          </a:p>
          <a:p>
            <a:pPr marL="292608" lvl="1" indent="0">
              <a:buNone/>
            </a:pPr>
            <a:r>
              <a:rPr lang="en-US" sz="2400" b="1" dirty="0"/>
              <a:t>Git clone and into HelloWorld project</a:t>
            </a:r>
          </a:p>
          <a:p>
            <a:pPr marL="292608" lvl="1" indent="0">
              <a:buNone/>
            </a:pPr>
            <a:r>
              <a:rPr lang="en-US" sz="2400" b="1" dirty="0"/>
              <a:t>    </a:t>
            </a:r>
          </a:p>
          <a:p>
            <a:pPr marL="292608" lvl="1" indent="0">
              <a:buNone/>
            </a:pPr>
            <a:endParaRPr lang="en-US" dirty="0"/>
          </a:p>
          <a:p>
            <a:pPr marL="292608" lvl="1" indent="0">
              <a:buNone/>
            </a:pPr>
            <a:r>
              <a:rPr lang="en-US" sz="2400" b="1" dirty="0"/>
              <a:t>Installation of toolchain</a:t>
            </a:r>
          </a:p>
          <a:p>
            <a:pPr marL="292608" lvl="1" indent="0">
              <a:buNone/>
            </a:pPr>
            <a:r>
              <a:rPr lang="en-US" sz="2400" dirty="0"/>
              <a:t>    </a:t>
            </a:r>
            <a:r>
              <a:rPr lang="en-US" sz="1600" dirty="0"/>
              <a:t>pio pkg install --tool toolchain-</a:t>
            </a:r>
            <a:r>
              <a:rPr lang="en-US" sz="1600" dirty="0" err="1"/>
              <a:t>gccmetaware</a:t>
            </a:r>
            <a:r>
              <a:rPr lang="en-US" sz="1600" dirty="0"/>
              <a:t>=https://github.com/foss-for-synopsys-dwc-arc-processors/platformio-metaware-riscv/blob/toolchain/toolchain-gccmetaware.zip</a:t>
            </a:r>
            <a:endParaRPr lang="en-US" dirty="0"/>
          </a:p>
          <a:p>
            <a:pPr marL="292608" lvl="1" indent="0">
              <a:buNone/>
            </a:pPr>
            <a:r>
              <a:rPr lang="en-US" sz="2400" b="1" dirty="0"/>
              <a:t>Installation of builder and uploader</a:t>
            </a:r>
          </a:p>
          <a:p>
            <a:pPr marL="292608" lvl="1" indent="0">
              <a:buNone/>
            </a:pPr>
            <a:r>
              <a:rPr lang="en-US" sz="2400" b="1" dirty="0"/>
              <a:t>    </a:t>
            </a:r>
            <a:r>
              <a:rPr lang="en-US" sz="1600" dirty="0"/>
              <a:t>pio pkg install --platform </a:t>
            </a:r>
            <a:r>
              <a:rPr lang="en-US" sz="1600" dirty="0" err="1"/>
              <a:t>metaware_riscv</a:t>
            </a:r>
            <a:r>
              <a:rPr lang="en-US" sz="1600" dirty="0"/>
              <a:t>=https://github.com/foss-for-synopsys-dwc-arc-processors/platformio-metaware-riscv.git#main</a:t>
            </a:r>
          </a:p>
          <a:p>
            <a:pPr marL="292608" lvl="1" indent="0">
              <a:buNone/>
            </a:pPr>
            <a:endParaRPr lang="en-US" sz="2400" dirty="0"/>
          </a:p>
          <a:p>
            <a:pPr marL="292608" lvl="1" indent="0">
              <a:buNone/>
            </a:pPr>
            <a:endParaRPr lang="en-US" dirty="0"/>
          </a:p>
        </p:txBody>
      </p:sp>
      <p:sp>
        <p:nvSpPr>
          <p:cNvPr id="4" name="Footer Placeholder 3">
            <a:extLst>
              <a:ext uri="{FF2B5EF4-FFF2-40B4-BE49-F238E27FC236}">
                <a16:creationId xmlns:a16="http://schemas.microsoft.com/office/drawing/2014/main" id="{F994BE44-1017-B188-C12C-9C13CA0A9473}"/>
              </a:ext>
            </a:extLst>
          </p:cNvPr>
          <p:cNvSpPr>
            <a:spLocks noGrp="1"/>
          </p:cNvSpPr>
          <p:nvPr>
            <p:ph type="ftr" sz="quarter" idx="11"/>
          </p:nvPr>
        </p:nvSpPr>
        <p:spPr/>
        <p:txBody>
          <a:bodyPr/>
          <a:lstStyle/>
          <a:p>
            <a:r>
              <a:rPr lang="en-US"/>
              <a:t>Synopsys Confidential Information</a:t>
            </a:r>
          </a:p>
        </p:txBody>
      </p:sp>
    </p:spTree>
    <p:extLst>
      <p:ext uri="{BB962C8B-B14F-4D97-AF65-F5344CB8AC3E}">
        <p14:creationId xmlns:p14="http://schemas.microsoft.com/office/powerpoint/2010/main" val="314541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2800" b="1" dirty="0">
                <a:solidFill>
                  <a:schemeClr val="bg1">
                    <a:lumMod val="75000"/>
                  </a:schemeClr>
                </a:solidFill>
              </a:rPr>
              <a:t>Introduction</a:t>
            </a:r>
          </a:p>
          <a:p>
            <a:r>
              <a:rPr lang="en-US" sz="2800" b="1" dirty="0">
                <a:solidFill>
                  <a:schemeClr val="bg1">
                    <a:lumMod val="75000"/>
                  </a:schemeClr>
                </a:solidFill>
              </a:rPr>
              <a:t>Perquisite </a:t>
            </a:r>
            <a:r>
              <a:rPr lang="en-US" b="1" dirty="0">
                <a:solidFill>
                  <a:schemeClr val="bg1">
                    <a:lumMod val="75000"/>
                  </a:schemeClr>
                </a:solidFill>
              </a:rPr>
              <a:t> </a:t>
            </a:r>
          </a:p>
          <a:p>
            <a:pPr lvl="1"/>
            <a:r>
              <a:rPr lang="en-US" dirty="0">
                <a:solidFill>
                  <a:schemeClr val="bg1">
                    <a:lumMod val="75000"/>
                  </a:schemeClr>
                </a:solidFill>
              </a:rPr>
              <a:t>Installation of </a:t>
            </a:r>
            <a:r>
              <a:rPr lang="en-US" dirty="0" err="1">
                <a:solidFill>
                  <a:schemeClr val="bg1">
                    <a:lumMod val="75000"/>
                  </a:schemeClr>
                </a:solidFill>
              </a:rPr>
              <a:t>nSIM</a:t>
            </a:r>
            <a:endParaRPr lang="en-US" dirty="0">
              <a:solidFill>
                <a:schemeClr val="bg1">
                  <a:lumMod val="75000"/>
                </a:schemeClr>
              </a:solidFill>
            </a:endParaRPr>
          </a:p>
          <a:p>
            <a:pPr lvl="1"/>
            <a:r>
              <a:rPr lang="en-US" dirty="0">
                <a:solidFill>
                  <a:schemeClr val="bg1">
                    <a:lumMod val="75000"/>
                  </a:schemeClr>
                </a:solidFill>
              </a:rPr>
              <a:t>Installation of VS Code</a:t>
            </a:r>
          </a:p>
          <a:p>
            <a:pPr lvl="1"/>
            <a:r>
              <a:rPr lang="en-US" dirty="0">
                <a:solidFill>
                  <a:schemeClr val="bg1">
                    <a:lumMod val="75000"/>
                  </a:schemeClr>
                </a:solidFill>
              </a:rPr>
              <a:t>Installation of PlatformIO core</a:t>
            </a:r>
          </a:p>
          <a:p>
            <a:r>
              <a:rPr lang="en-US" sz="2800" b="1" dirty="0">
                <a:solidFill>
                  <a:schemeClr val="bg1">
                    <a:lumMod val="75000"/>
                  </a:schemeClr>
                </a:solidFill>
              </a:rPr>
              <a:t>Installation of this extension --- </a:t>
            </a:r>
            <a:r>
              <a:rPr lang="en-US" sz="2800" b="1" dirty="0" err="1">
                <a:solidFill>
                  <a:schemeClr val="bg1">
                    <a:lumMod val="75000"/>
                  </a:schemeClr>
                </a:solidFill>
              </a:rPr>
              <a:t>platformio-metaware-riscv</a:t>
            </a:r>
            <a:endParaRPr lang="en-US" sz="2800" b="1" dirty="0">
              <a:solidFill>
                <a:schemeClr val="bg1">
                  <a:lumMod val="75000"/>
                </a:schemeClr>
              </a:solidFill>
            </a:endParaRPr>
          </a:p>
          <a:p>
            <a:pPr lvl="1"/>
            <a:r>
              <a:rPr lang="en-US" dirty="0">
                <a:solidFill>
                  <a:schemeClr val="bg1">
                    <a:lumMod val="75000"/>
                  </a:schemeClr>
                </a:solidFill>
              </a:rPr>
              <a:t>Installation of toolchain</a:t>
            </a:r>
          </a:p>
          <a:p>
            <a:pPr lvl="1"/>
            <a:r>
              <a:rPr lang="en-US" dirty="0">
                <a:solidFill>
                  <a:schemeClr val="bg1">
                    <a:lumMod val="75000"/>
                  </a:schemeClr>
                </a:solidFill>
              </a:rPr>
              <a:t>Installation of builder and uploader</a:t>
            </a:r>
          </a:p>
          <a:p>
            <a:r>
              <a:rPr lang="en-US" sz="2800" b="1" dirty="0"/>
              <a:t>Building and Running HelloWorld project</a:t>
            </a:r>
          </a:p>
          <a:p>
            <a:pPr lvl="1"/>
            <a:r>
              <a:rPr lang="en-US" dirty="0"/>
              <a:t>Building HelloWorld project</a:t>
            </a:r>
          </a:p>
          <a:p>
            <a:pPr lvl="1"/>
            <a:r>
              <a:rPr lang="en-US" dirty="0"/>
              <a:t>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7992437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 name="BRANDIN_WORKSPACE_NAME" val="Light Synopsys"/>
  <p:tag name="BRANDIN_CONFIG" val="Synopsys1.ini"/>
  <p:tag name="BRANDIN_RULES" val="RUN RULES"/>
  <p:tag name="BRANDIN_SMARTPASTE" val="ACTIVE"/>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ROW" val="1"/>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MM_SLIDE_TYPE" val="6"/>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Light_2024">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Synopsys_Template_Light_2024.potx" id="{54C46A9C-11F3-485B-9DF8-E03261E9CB59}" vid="{B41C58BE-ADCD-4D2A-B517-57974D831C00}"/>
    </a:ext>
  </a:extLst>
</a:theme>
</file>

<file path=ppt/theme/theme2.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6294E821A31E4B90E20422AA735351" ma:contentTypeVersion="16" ma:contentTypeDescription="Create a new document." ma:contentTypeScope="" ma:versionID="00b04a3b247d2802657a6cb91b64cc4d">
  <xsd:schema xmlns:xsd="http://www.w3.org/2001/XMLSchema" xmlns:xs="http://www.w3.org/2001/XMLSchema" xmlns:p="http://schemas.microsoft.com/office/2006/metadata/properties" xmlns:ns2="b328dfdc-5b1c-4f31-b160-8dcb60f6996b" xmlns:ns3="372ca149-c3eb-4e69-9c65-f8dd3de9b440" targetNamespace="http://schemas.microsoft.com/office/2006/metadata/properties" ma:root="true" ma:fieldsID="80f1edf7b5f585600ddcb8961ec94aaa" ns2:_="" ns3:_="">
    <xsd:import namespace="b328dfdc-5b1c-4f31-b160-8dcb60f6996b"/>
    <xsd:import namespace="372ca149-c3eb-4e69-9c65-f8dd3de9b4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28dfdc-5b1c-4f31-b160-8dcb60f6996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adee7c3c-5019-41a6-a1e6-d3935fe12424}" ma:internalName="TaxCatchAll" ma:showField="CatchAllData" ma:web="b328dfdc-5b1c-4f31-b160-8dcb60f6996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72ca149-c3eb-4e69-9c65-f8dd3de9b4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8c50269-1cd4-4ba9-9246-56d290a07fb3"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BrandIn lastLayout="1"/>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372ca149-c3eb-4e69-9c65-f8dd3de9b440">
      <Terms xmlns="http://schemas.microsoft.com/office/infopath/2007/PartnerControls"/>
    </lcf76f155ced4ddcb4097134ff3c332f>
    <TaxCatchAll xmlns="b328dfdc-5b1c-4f31-b160-8dcb60f6996b" xsi:nil="true"/>
  </documentManagement>
</p:properties>
</file>

<file path=customXml/itemProps1.xml><?xml version="1.0" encoding="utf-8"?>
<ds:datastoreItem xmlns:ds="http://schemas.openxmlformats.org/officeDocument/2006/customXml" ds:itemID="{E2309B0A-9147-4141-AB8A-4FF8BB8243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28dfdc-5b1c-4f31-b160-8dcb60f6996b"/>
    <ds:schemaRef ds:uri="372ca149-c3eb-4e69-9c65-f8dd3de9b4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A102C0-2592-4974-82A5-AA451C0E33FE}">
  <ds:schemaRefs>
    <ds:schemaRef ds:uri="http://schemas.microsoft.com/sharepoint/v3/contenttype/forms"/>
  </ds:schemaRefs>
</ds:datastoreItem>
</file>

<file path=customXml/itemProps3.xml><?xml version="1.0" encoding="utf-8"?>
<ds:datastoreItem xmlns:ds="http://schemas.openxmlformats.org/officeDocument/2006/customXml" ds:itemID="{927CE5C6-6259-4069-9F4B-45F7675AADE2}">
  <ds:schemaRefs/>
</ds:datastoreItem>
</file>

<file path=customXml/itemProps4.xml><?xml version="1.0" encoding="utf-8"?>
<ds:datastoreItem xmlns:ds="http://schemas.openxmlformats.org/officeDocument/2006/customXml" ds:itemID="{9FCFFA47-11AE-40E2-8D3D-31D852D7F901}">
  <ds:schemaRefs>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b328dfdc-5b1c-4f31-b160-8dcb60f6996b"/>
    <ds:schemaRef ds:uri="http://schemas.openxmlformats.org/package/2006/metadata/core-properties"/>
    <ds:schemaRef ds:uri="372ca149-c3eb-4e69-9c65-f8dd3de9b440"/>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82</TotalTime>
  <Words>440</Words>
  <Application>Microsoft Office PowerPoint</Application>
  <PresentationFormat>Widescreen</PresentationFormat>
  <Paragraphs>91</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Synopsys_Light_2024</vt:lpstr>
      <vt:lpstr>QuickStart for MetaWare Risc-V VSCode based IDE</vt:lpstr>
      <vt:lpstr>Outline</vt:lpstr>
      <vt:lpstr>Introduction</vt:lpstr>
      <vt:lpstr>QuickStart for MetaWare Risc-V VSCode based IDE</vt:lpstr>
      <vt:lpstr>QuickStart for MetaWare Risc-V VSCode based IDE</vt:lpstr>
      <vt:lpstr>Perquisite</vt:lpstr>
      <vt:lpstr>QuickStart for MetaWare Risc-V VSCode based IDE</vt:lpstr>
      <vt:lpstr>Installation of the IDE Extension</vt:lpstr>
      <vt:lpstr>QuickStart for MetaWare Risc-V VSCode based IDE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QuickStart for MetaWare Risc-V VSCode based IDE</dc:title>
  <dc:subject/>
  <dc:creator>Justin You</dc:creator>
  <cp:keywords/>
  <dc:description/>
  <cp:lastModifiedBy>Justin You</cp:lastModifiedBy>
  <cp:revision>5</cp:revision>
  <dcterms:created xsi:type="dcterms:W3CDTF">2024-05-17T09:06:04Z</dcterms:created>
  <dcterms:modified xsi:type="dcterms:W3CDTF">2024-05-17T10:28:51Z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3543871</vt:lpwstr>
  </property>
  <property fmtid="{D5CDD505-2E9C-101B-9397-08002B2CF9AE}" pid="3" name="NXPowerLiteSettings">
    <vt:lpwstr>E9000F7008E001</vt:lpwstr>
  </property>
  <property fmtid="{D5CDD505-2E9C-101B-9397-08002B2CF9AE}" pid="4" name="NXPowerLiteVersion">
    <vt:lpwstr>D9.1.6</vt:lpwstr>
  </property>
  <property fmtid="{D5CDD505-2E9C-101B-9397-08002B2CF9AE}" pid="5" name="Version">
    <vt:lpwstr>01 Light, March 28 2033</vt:lpwstr>
  </property>
  <property fmtid="{D5CDD505-2E9C-101B-9397-08002B2CF9AE}" pid="6" name="ContentTypeId">
    <vt:lpwstr>0x010100696294E821A31E4B90E20422AA735351</vt:lpwstr>
  </property>
  <property fmtid="{D5CDD505-2E9C-101B-9397-08002B2CF9AE}" pid="7" name="MediaServiceImageTags">
    <vt:lpwstr/>
  </property>
</Properties>
</file>