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DED-FDDB-3AE8-E466-A623432BC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6B767-4190-2B52-9925-B1F8BE4A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785F-C250-1FC7-C136-7F6F80A1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AD02B-6D4E-468F-B6E4-A3400339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C55D-37B6-900A-7FFF-8593A83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2106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5DF4-5FBF-0CCD-5A93-7AA34B63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91363-DA01-91EB-ECAE-F8243E314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8AF12-3144-7601-BAF9-4F67A4AE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9950-0E3B-B2DD-37A0-6B610691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68078-8E91-70D9-A7EE-92B7448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1056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8CEC8-E19F-8179-6AF2-38F63C73F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AEBFD-A5B5-6913-5D18-189EF5237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4825-F943-16BD-6317-1576DB70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446F6-0049-02CB-B61F-D89A16A4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5262-2F2E-7FA1-60AB-E34C323C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7422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E92D-CD78-7A76-DD7D-621C800E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0B5B-369C-3DFB-E58B-EF1FC12CA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75E3B-E215-9F6B-291B-61182B07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3CD24-2E40-3B7D-B6A6-DB23F5F8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C6EE-61D7-24BE-BA3F-4ED8290F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5335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8C69-CE4D-E22C-DBB9-8EBE40F0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FC1A4-79EB-1C87-1092-37147A278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368DC-08B0-5F5E-7970-EEB26069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171D-6D1F-7CAD-309A-99136A3E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1C073-D0BA-8595-88CD-2A512820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5287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9267-FD39-79B7-468F-F5377656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E60D-8082-53DC-09E1-5DCF77289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D9681-6282-7E1A-5AFD-6FC99123D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5D863-FE5C-207D-F11E-72E733C9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EA47F-3CED-169E-6F82-B361FD09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6788E-472D-EF9C-73A9-09E9E4C0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2741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70D5-25EF-728A-08BF-7F3A9E89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206D-6186-7A0F-941A-A21CA3996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D1262-0D9B-A3A5-CF5B-09075C1F4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3B163-A9D7-0DD8-724C-44E9975F8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24446-6A61-2BF9-884A-7F43616B7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C18A1-782D-CB3D-0B75-AACE4F0D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3A10B-4986-B55E-EABA-5141440F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E993C-707B-B2BF-25E1-FDC92CCF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9341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7BE8-D5BF-AD1F-8731-3576DB76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3882D-6ADD-6DE1-0594-A36971D6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5D96-DC8F-AAB3-3C6D-75DC9B9E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052E2-3531-3F85-906D-3331193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2602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6D8E8-4BFE-A579-47E4-58DE2E32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F7CD6-7A3D-B058-E3BF-E5639DC8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B993E-3D6B-632D-D92B-8691E4FB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6619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0217-72F0-C005-99F6-834DD50E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1A83-D286-291E-0CB2-E2178C58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430B5-8656-3CAA-BFBE-32F3F079A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26658-5B2A-2F2F-94D5-656153AE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B7BC9-434A-2DEB-1FE6-059AA98A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0E38B-3E72-2440-FD3B-FE382BFA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7919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A36E-F13D-20E2-BEDB-6E9AB483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B3D2A-F155-BB0C-DF68-2AC0B8328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5DDE-5F73-4657-8F35-E6FD4A78B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70605-F67B-EB37-D1D1-054767FE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054C-EFF1-6798-D9D7-54B6118B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3F970-D0FB-9F3A-6610-6797E2B3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8658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E1320-B019-8066-85FB-C01EEB3C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0E93F-2A6D-3E1C-43FC-5FA40103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211E7-A071-9D5E-0A46-0D9E8230F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2E416-62F4-FB8D-62D0-AB3FB33D3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DE31-BA4B-72BF-CE0D-80641C2EB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5018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247D-8E20-2589-7C75-CAFDAE5F3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Kollisjonshåndtering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5F09A-67B2-EEAE-A7FE-2AB6C7B8F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Tkinter IT2</a:t>
            </a:r>
          </a:p>
        </p:txBody>
      </p:sp>
    </p:spTree>
    <p:extLst>
      <p:ext uri="{BB962C8B-B14F-4D97-AF65-F5344CB8AC3E}">
        <p14:creationId xmlns:p14="http://schemas.microsoft.com/office/powerpoint/2010/main" val="163671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9706-775C-EF52-061E-08475A9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Kollisjon mellom to sirkler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8542-7E79-F701-9B67-E425ED89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93524" cy="2188645"/>
          </a:xfrm>
        </p:spPr>
        <p:txBody>
          <a:bodyPr>
            <a:normAutofit fontScale="92500" lnSpcReduction="20000"/>
          </a:bodyPr>
          <a:lstStyle/>
          <a:p>
            <a:r>
              <a:rPr lang="en-NO" dirty="0"/>
              <a:t>Bruker radius til å se etter overlapp.</a:t>
            </a:r>
          </a:p>
          <a:p>
            <a:r>
              <a:rPr lang="en-NO" dirty="0"/>
              <a:t>Pythagoras for å sjekke avstanden.</a:t>
            </a:r>
          </a:p>
          <a:p>
            <a:endParaRPr lang="en-NO" dirty="0"/>
          </a:p>
          <a:p>
            <a:endParaRPr lang="en-NO" dirty="0"/>
          </a:p>
          <a:p>
            <a:r>
              <a:rPr lang="en-NO" dirty="0"/>
              <a:t>Kollisjon når D &lt;= 2R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0D86A7-8AB9-4544-AF1A-C0BA34FE3AE0}"/>
              </a:ext>
            </a:extLst>
          </p:cNvPr>
          <p:cNvGrpSpPr/>
          <p:nvPr/>
        </p:nvGrpSpPr>
        <p:grpSpPr>
          <a:xfrm>
            <a:off x="8413895" y="3094957"/>
            <a:ext cx="1800000" cy="1800000"/>
            <a:chOff x="3999187" y="2801008"/>
            <a:chExt cx="1800000" cy="18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0E05582-6C87-9246-3495-96F74F8C0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9187" y="2801008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DB3F8C-A77D-F6D6-9BD7-0FCF4CEB060A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4262791" y="3064612"/>
              <a:ext cx="636396" cy="655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FD4034-9D77-C2D8-577C-B6B80C220D56}"/>
              </a:ext>
            </a:extLst>
          </p:cNvPr>
          <p:cNvGrpSpPr/>
          <p:nvPr/>
        </p:nvGrpSpPr>
        <p:grpSpPr>
          <a:xfrm>
            <a:off x="7136524" y="1825625"/>
            <a:ext cx="1800000" cy="1800000"/>
            <a:chOff x="2774731" y="2829466"/>
            <a:chExt cx="1800000" cy="180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CDCB44-9A31-196B-50B1-04B654A6F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4731" y="2829466"/>
              <a:ext cx="1800000" cy="180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B246DB-B479-2B85-70B1-0A57FBF2A244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>
              <a:off x="3674731" y="3729466"/>
              <a:ext cx="636396" cy="636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ECB7C2-BB38-99FB-189D-4B277C64760B}"/>
              </a:ext>
            </a:extLst>
          </p:cNvPr>
          <p:cNvSpPr txBox="1"/>
          <p:nvPr/>
        </p:nvSpPr>
        <p:spPr>
          <a:xfrm>
            <a:off x="8923082" y="335856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E3BB3-84C0-1B2F-AF92-FD9C92CA5430}"/>
              </a:ext>
            </a:extLst>
          </p:cNvPr>
          <p:cNvSpPr txBox="1"/>
          <p:nvPr/>
        </p:nvSpPr>
        <p:spPr>
          <a:xfrm>
            <a:off x="8282418" y="276148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11D0BB-02B0-A5F0-9FEC-2AF19337FA10}"/>
              </a:ext>
            </a:extLst>
          </p:cNvPr>
          <p:cNvCxnSpPr>
            <a:cxnSpLocks/>
          </p:cNvCxnSpPr>
          <p:nvPr/>
        </p:nvCxnSpPr>
        <p:spPr>
          <a:xfrm flipH="1">
            <a:off x="8031945" y="4014271"/>
            <a:ext cx="128195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1E8ABB-0467-D174-6C92-0B3AC349A479}"/>
              </a:ext>
            </a:extLst>
          </p:cNvPr>
          <p:cNvCxnSpPr>
            <a:cxnSpLocks/>
          </p:cNvCxnSpPr>
          <p:nvPr/>
        </p:nvCxnSpPr>
        <p:spPr>
          <a:xfrm>
            <a:off x="8036524" y="2761488"/>
            <a:ext cx="0" cy="12527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20188E-92BE-36EC-F39D-86E433ADF914}"/>
              </a:ext>
            </a:extLst>
          </p:cNvPr>
          <p:cNvSpPr txBox="1"/>
          <p:nvPr/>
        </p:nvSpPr>
        <p:spPr>
          <a:xfrm>
            <a:off x="7628938" y="318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3112F-1851-07D5-8CC8-DAFB2C80E9B0}"/>
              </a:ext>
            </a:extLst>
          </p:cNvPr>
          <p:cNvSpPr txBox="1"/>
          <p:nvPr/>
        </p:nvSpPr>
        <p:spPr>
          <a:xfrm>
            <a:off x="8493252" y="3994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536C87-01CE-E7B4-8153-53EA4BB439A2}"/>
                  </a:ext>
                </a:extLst>
              </p:cNvPr>
              <p:cNvSpPr txBox="1"/>
              <p:nvPr/>
            </p:nvSpPr>
            <p:spPr>
              <a:xfrm>
                <a:off x="1978105" y="2708050"/>
                <a:ext cx="2730171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2800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  <m:sup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NO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536C87-01CE-E7B4-8153-53EA4BB43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05" y="2708050"/>
                <a:ext cx="2730171" cy="521810"/>
              </a:xfrm>
              <a:prstGeom prst="rect">
                <a:avLst/>
              </a:prstGeom>
              <a:blipFill>
                <a:blip r:embed="rId2"/>
                <a:stretch>
                  <a:fillRect l="-2778" r="-926" b="-2857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E2237E4-E7CD-3B0F-2B9F-658BC6AC4F61}"/>
              </a:ext>
            </a:extLst>
          </p:cNvPr>
          <p:cNvSpPr txBox="1"/>
          <p:nvPr/>
        </p:nvSpPr>
        <p:spPr>
          <a:xfrm>
            <a:off x="8639662" y="3072183"/>
            <a:ext cx="4522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O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085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BF60-EC19-6BCC-7B62-A8ED753A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Kollisjon mellom to rektangler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20FF-7589-8430-DE04-5BD47BE7C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03179" cy="4351338"/>
          </a:xfrm>
        </p:spPr>
        <p:txBody>
          <a:bodyPr>
            <a:normAutofit/>
          </a:bodyPr>
          <a:lstStyle/>
          <a:p>
            <a:r>
              <a:rPr lang="en-NO" dirty="0"/>
              <a:t>Ser på overlapp:</a:t>
            </a:r>
          </a:p>
          <a:p>
            <a:r>
              <a:rPr lang="en-NO" dirty="0"/>
              <a:t>Sjekker om avstand i x-retning er mindre enn l</a:t>
            </a:r>
            <a:r>
              <a:rPr lang="en-NO" baseline="-25000" dirty="0"/>
              <a:t>1</a:t>
            </a:r>
            <a:r>
              <a:rPr lang="en-NO" dirty="0"/>
              <a:t>/2 + l</a:t>
            </a:r>
            <a:r>
              <a:rPr lang="en-NO" baseline="-25000" dirty="0"/>
              <a:t>2</a:t>
            </a:r>
            <a:r>
              <a:rPr lang="en-NO" dirty="0"/>
              <a:t>/2 </a:t>
            </a:r>
          </a:p>
          <a:p>
            <a:r>
              <a:rPr lang="en-NO" dirty="0"/>
              <a:t>samtidig at avstand i  y-retning er mindre enn h</a:t>
            </a:r>
            <a:r>
              <a:rPr lang="en-NO" baseline="-25000" dirty="0"/>
              <a:t>1</a:t>
            </a:r>
            <a:r>
              <a:rPr lang="en-NO" dirty="0"/>
              <a:t>/2 + h</a:t>
            </a:r>
            <a:r>
              <a:rPr lang="en-NO" baseline="-25000" dirty="0"/>
              <a:t>2</a:t>
            </a:r>
            <a:r>
              <a:rPr lang="en-NO" dirty="0"/>
              <a:t>/2 </a:t>
            </a:r>
          </a:p>
          <a:p>
            <a:endParaRPr lang="en-NO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DD3758-A84F-F7DB-2393-1D616AB403F4}"/>
              </a:ext>
            </a:extLst>
          </p:cNvPr>
          <p:cNvGrpSpPr/>
          <p:nvPr/>
        </p:nvGrpSpPr>
        <p:grpSpPr>
          <a:xfrm>
            <a:off x="7156238" y="2373422"/>
            <a:ext cx="2578924" cy="1299836"/>
            <a:chOff x="5303835" y="2273681"/>
            <a:chExt cx="2578924" cy="12998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70DDFE7-FB3A-C081-47D1-2C8D10781D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3835" y="2273681"/>
              <a:ext cx="2578924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58BF9DE-E651-C2B2-807F-47DC3F04009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835" y="2273681"/>
              <a:ext cx="0" cy="1299836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A3EA20-6915-05CE-E204-533E43AB1D3B}"/>
                </a:ext>
              </a:extLst>
            </p:cNvPr>
            <p:cNvCxnSpPr>
              <a:cxnSpLocks/>
            </p:cNvCxnSpPr>
            <p:nvPr/>
          </p:nvCxnSpPr>
          <p:spPr>
            <a:xfrm>
              <a:off x="5303835" y="3573517"/>
              <a:ext cx="2578924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BC1F3C-8414-9C88-6E74-DED59516A45D}"/>
                </a:ext>
              </a:extLst>
            </p:cNvPr>
            <p:cNvCxnSpPr>
              <a:cxnSpLocks/>
            </p:cNvCxnSpPr>
            <p:nvPr/>
          </p:nvCxnSpPr>
          <p:spPr>
            <a:xfrm>
              <a:off x="7882759" y="2273681"/>
              <a:ext cx="0" cy="1299836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3631EE-FB7D-9CC8-BC48-C598DE260B71}"/>
              </a:ext>
            </a:extLst>
          </p:cNvPr>
          <p:cNvGrpSpPr/>
          <p:nvPr/>
        </p:nvGrpSpPr>
        <p:grpSpPr>
          <a:xfrm>
            <a:off x="5369479" y="3158277"/>
            <a:ext cx="2578924" cy="1299836"/>
            <a:chOff x="5303835" y="2273681"/>
            <a:chExt cx="2578924" cy="129983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854832-5261-513E-4803-FFF2FEAEF9AA}"/>
                </a:ext>
              </a:extLst>
            </p:cNvPr>
            <p:cNvCxnSpPr>
              <a:cxnSpLocks/>
            </p:cNvCxnSpPr>
            <p:nvPr/>
          </p:nvCxnSpPr>
          <p:spPr>
            <a:xfrm>
              <a:off x="5303835" y="2273681"/>
              <a:ext cx="25789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33F4924-E770-C6C3-CC15-C58768942562}"/>
                </a:ext>
              </a:extLst>
            </p:cNvPr>
            <p:cNvCxnSpPr>
              <a:cxnSpLocks/>
            </p:cNvCxnSpPr>
            <p:nvPr/>
          </p:nvCxnSpPr>
          <p:spPr>
            <a:xfrm>
              <a:off x="5303835" y="2273681"/>
              <a:ext cx="0" cy="12998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0974EF-93EB-9CC5-F183-59BE69F9F5DC}"/>
                </a:ext>
              </a:extLst>
            </p:cNvPr>
            <p:cNvCxnSpPr>
              <a:cxnSpLocks/>
            </p:cNvCxnSpPr>
            <p:nvPr/>
          </p:nvCxnSpPr>
          <p:spPr>
            <a:xfrm>
              <a:off x="5303835" y="3573517"/>
              <a:ext cx="25789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4E9D74-8C4F-13B1-09AD-C88C8FD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7882759" y="2273681"/>
              <a:ext cx="0" cy="12998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AF5FAF-E421-5429-6343-597A5E71A24A}"/>
              </a:ext>
            </a:extLst>
          </p:cNvPr>
          <p:cNvCxnSpPr>
            <a:cxnSpLocks/>
          </p:cNvCxnSpPr>
          <p:nvPr/>
        </p:nvCxnSpPr>
        <p:spPr>
          <a:xfrm>
            <a:off x="7166086" y="3023340"/>
            <a:ext cx="782317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A11DE0-E7AA-E940-4B7E-D28E0EF79866}"/>
              </a:ext>
            </a:extLst>
          </p:cNvPr>
          <p:cNvCxnSpPr>
            <a:cxnSpLocks/>
          </p:cNvCxnSpPr>
          <p:nvPr/>
        </p:nvCxnSpPr>
        <p:spPr>
          <a:xfrm flipV="1">
            <a:off x="8100803" y="3175740"/>
            <a:ext cx="0" cy="49751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1CD2AE3-803B-62A3-C1E8-B66171AE71BD}"/>
              </a:ext>
            </a:extLst>
          </p:cNvPr>
          <p:cNvSpPr/>
          <p:nvPr/>
        </p:nvSpPr>
        <p:spPr>
          <a:xfrm>
            <a:off x="6575191" y="37181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738149-5E97-1921-F559-78A0A812B3CF}"/>
              </a:ext>
            </a:extLst>
          </p:cNvPr>
          <p:cNvSpPr/>
          <p:nvPr/>
        </p:nvSpPr>
        <p:spPr>
          <a:xfrm>
            <a:off x="8355700" y="292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82EEF2-F3DC-FE15-C081-0960FC5C0E18}"/>
              </a:ext>
            </a:extLst>
          </p:cNvPr>
          <p:cNvSpPr txBox="1"/>
          <p:nvPr/>
        </p:nvSpPr>
        <p:spPr>
          <a:xfrm>
            <a:off x="6247995" y="3916369"/>
            <a:ext cx="82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(x1,y1)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E0B35-35F3-2027-17C2-89D2D09F4294}"/>
              </a:ext>
            </a:extLst>
          </p:cNvPr>
          <p:cNvSpPr txBox="1"/>
          <p:nvPr/>
        </p:nvSpPr>
        <p:spPr>
          <a:xfrm>
            <a:off x="8042445" y="2557649"/>
            <a:ext cx="82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(x2,y2)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1C2C71-1AF4-2EE9-71DC-B61F4A76F867}"/>
              </a:ext>
            </a:extLst>
          </p:cNvPr>
          <p:cNvGrpSpPr/>
          <p:nvPr/>
        </p:nvGrpSpPr>
        <p:grpSpPr>
          <a:xfrm>
            <a:off x="7166086" y="3175740"/>
            <a:ext cx="782317" cy="485118"/>
            <a:chOff x="5313683" y="3075999"/>
            <a:chExt cx="782317" cy="48511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A3DA36-4BC4-22E8-36D4-55BD1D800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3683" y="3075999"/>
              <a:ext cx="251917" cy="4552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AA2C92-01E9-D444-1F66-734C432EFF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6235" y="3093461"/>
              <a:ext cx="251917" cy="4552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B8E81A-6E1B-0716-8E16-9866E1D79D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3962" y="3095399"/>
              <a:ext cx="251917" cy="4552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8D9B3-6612-8B7D-74E6-D1973CD29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7530" y="3097599"/>
              <a:ext cx="251917" cy="4552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7758909-531E-70BF-CBD7-783EB20C2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4247" y="3193473"/>
              <a:ext cx="191753" cy="367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844B980-423F-4E9C-022C-D75DEC1480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6092" y="3075999"/>
              <a:ext cx="130296" cy="235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18A4C6-8DE1-A7DA-BFD9-CB65DFBD9FC7}"/>
              </a:ext>
            </a:extLst>
          </p:cNvPr>
          <p:cNvCxnSpPr>
            <a:cxnSpLocks/>
          </p:cNvCxnSpPr>
          <p:nvPr/>
        </p:nvCxnSpPr>
        <p:spPr>
          <a:xfrm>
            <a:off x="6673678" y="4614795"/>
            <a:ext cx="127472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1DD0A3D-C235-A485-89E5-41FF7807679E}"/>
              </a:ext>
            </a:extLst>
          </p:cNvPr>
          <p:cNvCxnSpPr>
            <a:cxnSpLocks/>
          </p:cNvCxnSpPr>
          <p:nvPr/>
        </p:nvCxnSpPr>
        <p:spPr>
          <a:xfrm>
            <a:off x="7108528" y="2173896"/>
            <a:ext cx="127472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EF53A1C-1F95-4ED2-34FD-26DF07912710}"/>
              </a:ext>
            </a:extLst>
          </p:cNvPr>
          <p:cNvSpPr txBox="1"/>
          <p:nvPr/>
        </p:nvSpPr>
        <p:spPr>
          <a:xfrm>
            <a:off x="7278911" y="182562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l</a:t>
            </a:r>
            <a:r>
              <a:rPr lang="en-NO" baseline="-25000" dirty="0"/>
              <a:t>2</a:t>
            </a:r>
            <a:r>
              <a:rPr lang="en-NO" dirty="0"/>
              <a:t>/2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C7F048-0C6E-0F50-E3F0-1F8247F024E9}"/>
              </a:ext>
            </a:extLst>
          </p:cNvPr>
          <p:cNvSpPr txBox="1"/>
          <p:nvPr/>
        </p:nvSpPr>
        <p:spPr>
          <a:xfrm>
            <a:off x="7018678" y="461479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l</a:t>
            </a:r>
            <a:r>
              <a:rPr lang="en-NO" baseline="-25000" dirty="0"/>
              <a:t>1</a:t>
            </a:r>
            <a:r>
              <a:rPr lang="en-NO" dirty="0"/>
              <a:t>/2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B98A67E-1BFA-8F02-A247-319D29F4B9E9}"/>
              </a:ext>
            </a:extLst>
          </p:cNvPr>
          <p:cNvCxnSpPr>
            <a:cxnSpLocks/>
          </p:cNvCxnSpPr>
          <p:nvPr/>
        </p:nvCxnSpPr>
        <p:spPr>
          <a:xfrm>
            <a:off x="9841960" y="2985654"/>
            <a:ext cx="0" cy="68329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AE4D3A5-1DB6-C18D-ED60-9B746FE7CB9D}"/>
              </a:ext>
            </a:extLst>
          </p:cNvPr>
          <p:cNvSpPr txBox="1"/>
          <p:nvPr/>
        </p:nvSpPr>
        <p:spPr>
          <a:xfrm>
            <a:off x="9841960" y="315940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h</a:t>
            </a:r>
            <a:r>
              <a:rPr lang="en-NO" baseline="-25000" dirty="0"/>
              <a:t>2</a:t>
            </a:r>
            <a:r>
              <a:rPr lang="en-NO" dirty="0"/>
              <a:t>/2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74BE99-8F1F-C460-CBCB-C4FA684D862C}"/>
              </a:ext>
            </a:extLst>
          </p:cNvPr>
          <p:cNvCxnSpPr>
            <a:cxnSpLocks/>
          </p:cNvCxnSpPr>
          <p:nvPr/>
        </p:nvCxnSpPr>
        <p:spPr>
          <a:xfrm flipH="1">
            <a:off x="5178377" y="3158277"/>
            <a:ext cx="5845" cy="660453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429FC68-D27C-4534-F209-A31497E4DEBC}"/>
              </a:ext>
            </a:extLst>
          </p:cNvPr>
          <p:cNvSpPr txBox="1"/>
          <p:nvPr/>
        </p:nvSpPr>
        <p:spPr>
          <a:xfrm>
            <a:off x="4616717" y="327912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h</a:t>
            </a:r>
            <a:r>
              <a:rPr lang="en-NO" baseline="-25000" dirty="0"/>
              <a:t>1</a:t>
            </a:r>
            <a:r>
              <a:rPr lang="en-NO" dirty="0"/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633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78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Kollisjonshåndtering</vt:lpstr>
      <vt:lpstr>Kollisjon mellom to sirkler</vt:lpstr>
      <vt:lpstr>Kollisjon mellom to rektangler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Kollisjonshåndtering</dc:title>
  <dc:creator>Henrik Mauroy</dc:creator>
  <cp:lastModifiedBy>Henrik Mauroy</cp:lastModifiedBy>
  <cp:revision>5</cp:revision>
  <dcterms:created xsi:type="dcterms:W3CDTF">2024-03-13T11:18:53Z</dcterms:created>
  <dcterms:modified xsi:type="dcterms:W3CDTF">2024-03-14T18:07:32Z</dcterms:modified>
</cp:coreProperties>
</file>