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9" r:id="rId5"/>
    <p:sldId id="260" r:id="rId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367EA8-87E8-23A0-E080-9D90857EE61B}" v="166" dt="2023-04-04T19:28:15.925"/>
    <p1510:client id="{87F13DBB-5B3B-4314-BEA5-81840BE881F7}" vWet="6" dt="2023-04-04T16:51:06.279"/>
    <p1510:client id="{9314DBA5-51CC-48EF-B81F-B197DFDB4008}" v="2" dt="2023-04-04T12:20:09.882"/>
    <p1510:client id="{ABC22B00-5D41-4822-BAD9-8B890536FD46}" v="1825" dt="2023-04-04T17:30:06.623"/>
    <p1510:client id="{E53FE88A-44EE-4BAC-B52C-506715FDED95}" v="467" dt="2023-04-04T12:19:26.973"/>
    <p1510:client id="{EBCFD5E3-A85B-49AC-A93D-0378A05AAEFF}" v="188" dt="2023-04-04T12:29:27.7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ael Johansen Mahlio" userId="S::mma323@uit.no::e59a5131-f713-4574-ac19-d334fd7d79e0" providerId="AD" clId="Web-{EBCFD5E3-A85B-49AC-A93D-0378A05AAEFF}"/>
    <pc:docChg chg="modSld">
      <pc:chgData name="Mikael Johansen Mahlio" userId="S::mma323@uit.no::e59a5131-f713-4574-ac19-d334fd7d79e0" providerId="AD" clId="Web-{EBCFD5E3-A85B-49AC-A93D-0378A05AAEFF}" dt="2023-04-04T12:29:27.791" v="162" actId="1076"/>
      <pc:docMkLst>
        <pc:docMk/>
      </pc:docMkLst>
      <pc:sldChg chg="addSp delSp modSp">
        <pc:chgData name="Mikael Johansen Mahlio" userId="S::mma323@uit.no::e59a5131-f713-4574-ac19-d334fd7d79e0" providerId="AD" clId="Web-{EBCFD5E3-A85B-49AC-A93D-0378A05AAEFF}" dt="2023-04-04T12:29:27.791" v="162" actId="1076"/>
        <pc:sldMkLst>
          <pc:docMk/>
          <pc:sldMk cId="2395312198" sldId="260"/>
        </pc:sldMkLst>
        <pc:spChg chg="add del">
          <ac:chgData name="Mikael Johansen Mahlio" userId="S::mma323@uit.no::e59a5131-f713-4574-ac19-d334fd7d79e0" providerId="AD" clId="Web-{EBCFD5E3-A85B-49AC-A93D-0378A05AAEFF}" dt="2023-04-04T12:21:28.513" v="1"/>
          <ac:spMkLst>
            <pc:docMk/>
            <pc:sldMk cId="2395312198" sldId="260"/>
            <ac:spMk id="13" creationId="{6ABE731F-BA64-B476-5017-ED5DF42FC370}"/>
          </ac:spMkLst>
        </pc:spChg>
        <pc:spChg chg="add del">
          <ac:chgData name="Mikael Johansen Mahlio" userId="S::mma323@uit.no::e59a5131-f713-4574-ac19-d334fd7d79e0" providerId="AD" clId="Web-{EBCFD5E3-A85B-49AC-A93D-0378A05AAEFF}" dt="2023-04-04T12:21:28.513" v="1"/>
          <ac:spMkLst>
            <pc:docMk/>
            <pc:sldMk cId="2395312198" sldId="260"/>
            <ac:spMk id="14" creationId="{7EBCC501-B9FF-D047-E6BD-D070DF955A0E}"/>
          </ac:spMkLst>
        </pc:spChg>
        <pc:spChg chg="add del">
          <ac:chgData name="Mikael Johansen Mahlio" userId="S::mma323@uit.no::e59a5131-f713-4574-ac19-d334fd7d79e0" providerId="AD" clId="Web-{EBCFD5E3-A85B-49AC-A93D-0378A05AAEFF}" dt="2023-04-04T12:21:28.513" v="1"/>
          <ac:spMkLst>
            <pc:docMk/>
            <pc:sldMk cId="2395312198" sldId="260"/>
            <ac:spMk id="15" creationId="{AE5EA144-0464-48F1-EF4C-5D6325DDDDA2}"/>
          </ac:spMkLst>
        </pc:spChg>
        <pc:spChg chg="add del">
          <ac:chgData name="Mikael Johansen Mahlio" userId="S::mma323@uit.no::e59a5131-f713-4574-ac19-d334fd7d79e0" providerId="AD" clId="Web-{EBCFD5E3-A85B-49AC-A93D-0378A05AAEFF}" dt="2023-04-04T12:21:28.513" v="1"/>
          <ac:spMkLst>
            <pc:docMk/>
            <pc:sldMk cId="2395312198" sldId="260"/>
            <ac:spMk id="16" creationId="{16715962-6FD0-169B-C739-E24D0907F666}"/>
          </ac:spMkLst>
        </pc:spChg>
        <pc:spChg chg="add del">
          <ac:chgData name="Mikael Johansen Mahlio" userId="S::mma323@uit.no::e59a5131-f713-4574-ac19-d334fd7d79e0" providerId="AD" clId="Web-{EBCFD5E3-A85B-49AC-A93D-0378A05AAEFF}" dt="2023-04-04T12:21:28.513" v="1"/>
          <ac:spMkLst>
            <pc:docMk/>
            <pc:sldMk cId="2395312198" sldId="260"/>
            <ac:spMk id="17" creationId="{348626E1-134F-FE41-B623-1BCB0CCAEC1A}"/>
          </ac:spMkLst>
        </pc:spChg>
        <pc:spChg chg="add del">
          <ac:chgData name="Mikael Johansen Mahlio" userId="S::mma323@uit.no::e59a5131-f713-4574-ac19-d334fd7d79e0" providerId="AD" clId="Web-{EBCFD5E3-A85B-49AC-A93D-0378A05AAEFF}" dt="2023-04-04T12:21:28.513" v="1"/>
          <ac:spMkLst>
            <pc:docMk/>
            <pc:sldMk cId="2395312198" sldId="260"/>
            <ac:spMk id="18" creationId="{4BEB04DD-3C9C-8E15-1503-69CB21491437}"/>
          </ac:spMkLst>
        </pc:spChg>
        <pc:spChg chg="add del">
          <ac:chgData name="Mikael Johansen Mahlio" userId="S::mma323@uit.no::e59a5131-f713-4574-ac19-d334fd7d79e0" providerId="AD" clId="Web-{EBCFD5E3-A85B-49AC-A93D-0378A05AAEFF}" dt="2023-04-04T12:21:28.513" v="1"/>
          <ac:spMkLst>
            <pc:docMk/>
            <pc:sldMk cId="2395312198" sldId="260"/>
            <ac:spMk id="19" creationId="{F78CEF38-46F7-76A2-EB60-C553D82E7BFE}"/>
          </ac:spMkLst>
        </pc:spChg>
        <pc:graphicFrameChg chg="add mod">
          <ac:chgData name="Mikael Johansen Mahlio" userId="S::mma323@uit.no::e59a5131-f713-4574-ac19-d334fd7d79e0" providerId="AD" clId="Web-{EBCFD5E3-A85B-49AC-A93D-0378A05AAEFF}" dt="2023-04-04T12:22:06.044" v="3" actId="1076"/>
          <ac:graphicFrameMkLst>
            <pc:docMk/>
            <pc:sldMk cId="2395312198" sldId="260"/>
            <ac:graphicFrameMk id="21" creationId="{E8A40339-1F90-295A-F4B7-3235589A74E4}"/>
          </ac:graphicFrameMkLst>
        </pc:graphicFrameChg>
        <pc:graphicFrameChg chg="add mod modGraphic">
          <ac:chgData name="Mikael Johansen Mahlio" userId="S::mma323@uit.no::e59a5131-f713-4574-ac19-d334fd7d79e0" providerId="AD" clId="Web-{EBCFD5E3-A85B-49AC-A93D-0378A05AAEFF}" dt="2023-04-04T12:26:28.359" v="116" actId="1076"/>
          <ac:graphicFrameMkLst>
            <pc:docMk/>
            <pc:sldMk cId="2395312198" sldId="260"/>
            <ac:graphicFrameMk id="23" creationId="{805679B4-691D-DFE1-2C59-40BF466D9117}"/>
          </ac:graphicFrameMkLst>
        </pc:graphicFrameChg>
        <pc:graphicFrameChg chg="add del mod">
          <ac:chgData name="Mikael Johansen Mahlio" userId="S::mma323@uit.no::e59a5131-f713-4574-ac19-d334fd7d79e0" providerId="AD" clId="Web-{EBCFD5E3-A85B-49AC-A93D-0378A05AAEFF}" dt="2023-04-04T12:23:27.670" v="46"/>
          <ac:graphicFrameMkLst>
            <pc:docMk/>
            <pc:sldMk cId="2395312198" sldId="260"/>
            <ac:graphicFrameMk id="25" creationId="{DD369948-8488-09B6-639E-1C50528BF7D8}"/>
          </ac:graphicFrameMkLst>
        </pc:graphicFrameChg>
        <pc:graphicFrameChg chg="add del mod">
          <ac:chgData name="Mikael Johansen Mahlio" userId="S::mma323@uit.no::e59a5131-f713-4574-ac19-d334fd7d79e0" providerId="AD" clId="Web-{EBCFD5E3-A85B-49AC-A93D-0378A05AAEFF}" dt="2023-04-04T12:23:25.639" v="45"/>
          <ac:graphicFrameMkLst>
            <pc:docMk/>
            <pc:sldMk cId="2395312198" sldId="260"/>
            <ac:graphicFrameMk id="27" creationId="{3688AE9B-CC00-A1DC-AA36-7B1CD1AFF694}"/>
          </ac:graphicFrameMkLst>
        </pc:graphicFrameChg>
        <pc:graphicFrameChg chg="add del mod">
          <ac:chgData name="Mikael Johansen Mahlio" userId="S::mma323@uit.no::e59a5131-f713-4574-ac19-d334fd7d79e0" providerId="AD" clId="Web-{EBCFD5E3-A85B-49AC-A93D-0378A05AAEFF}" dt="2023-04-04T12:23:25.108" v="44"/>
          <ac:graphicFrameMkLst>
            <pc:docMk/>
            <pc:sldMk cId="2395312198" sldId="260"/>
            <ac:graphicFrameMk id="29" creationId="{12F3C4B1-A2EE-0554-EE43-DFBFC1A48054}"/>
          </ac:graphicFrameMkLst>
        </pc:graphicFrameChg>
        <pc:graphicFrameChg chg="add mod modGraphic">
          <ac:chgData name="Mikael Johansen Mahlio" userId="S::mma323@uit.no::e59a5131-f713-4574-ac19-d334fd7d79e0" providerId="AD" clId="Web-{EBCFD5E3-A85B-49AC-A93D-0378A05AAEFF}" dt="2023-04-04T12:27:32.798" v="135" actId="1076"/>
          <ac:graphicFrameMkLst>
            <pc:docMk/>
            <pc:sldMk cId="2395312198" sldId="260"/>
            <ac:graphicFrameMk id="31" creationId="{1B94BC50-505C-E5D6-55FC-4209FC2F50BC}"/>
          </ac:graphicFrameMkLst>
        </pc:graphicFrameChg>
        <pc:graphicFrameChg chg="add mod modGraphic">
          <ac:chgData name="Mikael Johansen Mahlio" userId="S::mma323@uit.no::e59a5131-f713-4574-ac19-d334fd7d79e0" providerId="AD" clId="Web-{EBCFD5E3-A85B-49AC-A93D-0378A05AAEFF}" dt="2023-04-04T12:27:40.251" v="137" actId="1076"/>
          <ac:graphicFrameMkLst>
            <pc:docMk/>
            <pc:sldMk cId="2395312198" sldId="260"/>
            <ac:graphicFrameMk id="33" creationId="{CD1F8BCC-C594-375B-FC56-94F8B6ABB9BC}"/>
          </ac:graphicFrameMkLst>
        </pc:graphicFrameChg>
        <pc:graphicFrameChg chg="add mod modGraphic">
          <ac:chgData name="Mikael Johansen Mahlio" userId="S::mma323@uit.no::e59a5131-f713-4574-ac19-d334fd7d79e0" providerId="AD" clId="Web-{EBCFD5E3-A85B-49AC-A93D-0378A05AAEFF}" dt="2023-04-04T12:27:43.454" v="138" actId="1076"/>
          <ac:graphicFrameMkLst>
            <pc:docMk/>
            <pc:sldMk cId="2395312198" sldId="260"/>
            <ac:graphicFrameMk id="35" creationId="{9F87316D-3773-E64D-0470-816A9817ED7F}"/>
          </ac:graphicFrameMkLst>
        </pc:graphicFrameChg>
        <pc:graphicFrameChg chg="add mod modGraphic">
          <ac:chgData name="Mikael Johansen Mahlio" userId="S::mma323@uit.no::e59a5131-f713-4574-ac19-d334fd7d79e0" providerId="AD" clId="Web-{EBCFD5E3-A85B-49AC-A93D-0378A05AAEFF}" dt="2023-04-04T12:27:52.938" v="141" actId="1076"/>
          <ac:graphicFrameMkLst>
            <pc:docMk/>
            <pc:sldMk cId="2395312198" sldId="260"/>
            <ac:graphicFrameMk id="37" creationId="{2EED9F51-B9A0-BEA1-4991-02CA733F8D22}"/>
          </ac:graphicFrameMkLst>
        </pc:graphicFrameChg>
        <pc:graphicFrameChg chg="add mod modGraphic">
          <ac:chgData name="Mikael Johansen Mahlio" userId="S::mma323@uit.no::e59a5131-f713-4574-ac19-d334fd7d79e0" providerId="AD" clId="Web-{EBCFD5E3-A85B-49AC-A93D-0378A05AAEFF}" dt="2023-04-04T12:27:47.282" v="139" actId="1076"/>
          <ac:graphicFrameMkLst>
            <pc:docMk/>
            <pc:sldMk cId="2395312198" sldId="260"/>
            <ac:graphicFrameMk id="39" creationId="{6610DB5A-0258-096E-5523-FE96C0990A85}"/>
          </ac:graphicFrameMkLst>
        </pc:graphicFrameChg>
        <pc:graphicFrameChg chg="add mod modGraphic">
          <ac:chgData name="Mikael Johansen Mahlio" userId="S::mma323@uit.no::e59a5131-f713-4574-ac19-d334fd7d79e0" providerId="AD" clId="Web-{EBCFD5E3-A85B-49AC-A93D-0378A05AAEFF}" dt="2023-04-04T12:27:36.610" v="136" actId="1076"/>
          <ac:graphicFrameMkLst>
            <pc:docMk/>
            <pc:sldMk cId="2395312198" sldId="260"/>
            <ac:graphicFrameMk id="41" creationId="{D1C5C90A-BE25-90A6-B9A3-B2DE71EF1886}"/>
          </ac:graphicFrameMkLst>
        </pc:graphicFrameChg>
        <pc:graphicFrameChg chg="add mod modGraphic">
          <ac:chgData name="Mikael Johansen Mahlio" userId="S::mma323@uit.no::e59a5131-f713-4574-ac19-d334fd7d79e0" providerId="AD" clId="Web-{EBCFD5E3-A85B-49AC-A93D-0378A05AAEFF}" dt="2023-04-04T12:27:49.954" v="140" actId="1076"/>
          <ac:graphicFrameMkLst>
            <pc:docMk/>
            <pc:sldMk cId="2395312198" sldId="260"/>
            <ac:graphicFrameMk id="43" creationId="{9169AF47-D8A6-E682-8292-55F35703F9CF}"/>
          </ac:graphicFrameMkLst>
        </pc:graphicFrameChg>
        <pc:graphicFrameChg chg="add mod modGraphic">
          <ac:chgData name="Mikael Johansen Mahlio" userId="S::mma323@uit.no::e59a5131-f713-4574-ac19-d334fd7d79e0" providerId="AD" clId="Web-{EBCFD5E3-A85B-49AC-A93D-0378A05AAEFF}" dt="2023-04-04T12:27:30.016" v="134" actId="1076"/>
          <ac:graphicFrameMkLst>
            <pc:docMk/>
            <pc:sldMk cId="2395312198" sldId="260"/>
            <ac:graphicFrameMk id="45" creationId="{1C29F9C1-2BA8-EE32-A2B4-DBC62F81CFD3}"/>
          </ac:graphicFrameMkLst>
        </pc:graphicFrameChg>
        <pc:picChg chg="add mod">
          <ac:chgData name="Mikael Johansen Mahlio" userId="S::mma323@uit.no::e59a5131-f713-4574-ac19-d334fd7d79e0" providerId="AD" clId="Web-{EBCFD5E3-A85B-49AC-A93D-0378A05AAEFF}" dt="2023-04-04T12:28:20.704" v="146" actId="1076"/>
          <ac:picMkLst>
            <pc:docMk/>
            <pc:sldMk cId="2395312198" sldId="260"/>
            <ac:picMk id="46" creationId="{FE74C231-1418-0235-9F0A-7C9F65F9E52B}"/>
          </ac:picMkLst>
        </pc:picChg>
        <pc:picChg chg="add mod">
          <ac:chgData name="Mikael Johansen Mahlio" userId="S::mma323@uit.no::e59a5131-f713-4574-ac19-d334fd7d79e0" providerId="AD" clId="Web-{EBCFD5E3-A85B-49AC-A93D-0378A05AAEFF}" dt="2023-04-04T12:28:43.486" v="155" actId="1076"/>
          <ac:picMkLst>
            <pc:docMk/>
            <pc:sldMk cId="2395312198" sldId="260"/>
            <ac:picMk id="47" creationId="{7B4293B1-01C8-3547-FACD-A2FF36C59490}"/>
          </ac:picMkLst>
        </pc:picChg>
        <pc:picChg chg="add mod">
          <ac:chgData name="Mikael Johansen Mahlio" userId="S::mma323@uit.no::e59a5131-f713-4574-ac19-d334fd7d79e0" providerId="AD" clId="Web-{EBCFD5E3-A85B-49AC-A93D-0378A05AAEFF}" dt="2023-04-04T12:29:27.791" v="162" actId="1076"/>
          <ac:picMkLst>
            <pc:docMk/>
            <pc:sldMk cId="2395312198" sldId="260"/>
            <ac:picMk id="48" creationId="{A63301E6-2D87-4E36-5173-19C082B817B0}"/>
          </ac:picMkLst>
        </pc:picChg>
        <pc:cxnChg chg="add del mod">
          <ac:chgData name="Mikael Johansen Mahlio" userId="S::mma323@uit.no::e59a5131-f713-4574-ac19-d334fd7d79e0" providerId="AD" clId="Web-{EBCFD5E3-A85B-49AC-A93D-0378A05AAEFF}" dt="2023-04-04T12:21:28.513" v="1"/>
          <ac:cxnSpMkLst>
            <pc:docMk/>
            <pc:sldMk cId="2395312198" sldId="260"/>
            <ac:cxnSpMk id="2" creationId="{6292A99A-A89D-563F-E8A6-375D186F9986}"/>
          </ac:cxnSpMkLst>
        </pc:cxnChg>
        <pc:cxnChg chg="add del mod">
          <ac:chgData name="Mikael Johansen Mahlio" userId="S::mma323@uit.no::e59a5131-f713-4574-ac19-d334fd7d79e0" providerId="AD" clId="Web-{EBCFD5E3-A85B-49AC-A93D-0378A05AAEFF}" dt="2023-04-04T12:21:28.513" v="1"/>
          <ac:cxnSpMkLst>
            <pc:docMk/>
            <pc:sldMk cId="2395312198" sldId="260"/>
            <ac:cxnSpMk id="3" creationId="{8C314E9B-D1B3-5DDF-5CD9-C30AC5E520BA}"/>
          </ac:cxnSpMkLst>
        </pc:cxnChg>
        <pc:cxnChg chg="add del mod">
          <ac:chgData name="Mikael Johansen Mahlio" userId="S::mma323@uit.no::e59a5131-f713-4574-ac19-d334fd7d79e0" providerId="AD" clId="Web-{EBCFD5E3-A85B-49AC-A93D-0378A05AAEFF}" dt="2023-04-04T12:21:28.513" v="1"/>
          <ac:cxnSpMkLst>
            <pc:docMk/>
            <pc:sldMk cId="2395312198" sldId="260"/>
            <ac:cxnSpMk id="4" creationId="{4A8B1A6F-8479-9A64-5E83-005E638A8523}"/>
          </ac:cxnSpMkLst>
        </pc:cxnChg>
        <pc:cxnChg chg="add del">
          <ac:chgData name="Mikael Johansen Mahlio" userId="S::mma323@uit.no::e59a5131-f713-4574-ac19-d334fd7d79e0" providerId="AD" clId="Web-{EBCFD5E3-A85B-49AC-A93D-0378A05AAEFF}" dt="2023-04-04T12:21:28.513" v="1"/>
          <ac:cxnSpMkLst>
            <pc:docMk/>
            <pc:sldMk cId="2395312198" sldId="260"/>
            <ac:cxnSpMk id="5" creationId="{4175A5C0-2CEF-1D07-9F37-8A7051250498}"/>
          </ac:cxnSpMkLst>
        </pc:cxnChg>
        <pc:cxnChg chg="add del mod">
          <ac:chgData name="Mikael Johansen Mahlio" userId="S::mma323@uit.no::e59a5131-f713-4574-ac19-d334fd7d79e0" providerId="AD" clId="Web-{EBCFD5E3-A85B-49AC-A93D-0378A05AAEFF}" dt="2023-04-04T12:21:28.513" v="1"/>
          <ac:cxnSpMkLst>
            <pc:docMk/>
            <pc:sldMk cId="2395312198" sldId="260"/>
            <ac:cxnSpMk id="6" creationId="{B2C46FE3-3FEE-48B9-F647-1261F18846B6}"/>
          </ac:cxnSpMkLst>
        </pc:cxnChg>
        <pc:cxnChg chg="add del">
          <ac:chgData name="Mikael Johansen Mahlio" userId="S::mma323@uit.no::e59a5131-f713-4574-ac19-d334fd7d79e0" providerId="AD" clId="Web-{EBCFD5E3-A85B-49AC-A93D-0378A05AAEFF}" dt="2023-04-04T12:21:28.513" v="1"/>
          <ac:cxnSpMkLst>
            <pc:docMk/>
            <pc:sldMk cId="2395312198" sldId="260"/>
            <ac:cxnSpMk id="7" creationId="{4AC399BB-538D-0A76-C9AB-A1EBB590A122}"/>
          </ac:cxnSpMkLst>
        </pc:cxnChg>
        <pc:cxnChg chg="add del">
          <ac:chgData name="Mikael Johansen Mahlio" userId="S::mma323@uit.no::e59a5131-f713-4574-ac19-d334fd7d79e0" providerId="AD" clId="Web-{EBCFD5E3-A85B-49AC-A93D-0378A05AAEFF}" dt="2023-04-04T12:21:28.513" v="1"/>
          <ac:cxnSpMkLst>
            <pc:docMk/>
            <pc:sldMk cId="2395312198" sldId="260"/>
            <ac:cxnSpMk id="8" creationId="{DC5E9E1E-6E20-575D-A324-563F56499514}"/>
          </ac:cxnSpMkLst>
        </pc:cxnChg>
        <pc:cxnChg chg="add del">
          <ac:chgData name="Mikael Johansen Mahlio" userId="S::mma323@uit.no::e59a5131-f713-4574-ac19-d334fd7d79e0" providerId="AD" clId="Web-{EBCFD5E3-A85B-49AC-A93D-0378A05AAEFF}" dt="2023-04-04T12:21:28.513" v="1"/>
          <ac:cxnSpMkLst>
            <pc:docMk/>
            <pc:sldMk cId="2395312198" sldId="260"/>
            <ac:cxnSpMk id="9" creationId="{5430E06F-D4E3-3EAD-0170-7D06521ED814}"/>
          </ac:cxnSpMkLst>
        </pc:cxnChg>
        <pc:cxnChg chg="add del mod">
          <ac:chgData name="Mikael Johansen Mahlio" userId="S::mma323@uit.no::e59a5131-f713-4574-ac19-d334fd7d79e0" providerId="AD" clId="Web-{EBCFD5E3-A85B-49AC-A93D-0378A05AAEFF}" dt="2023-04-04T12:21:28.513" v="1"/>
          <ac:cxnSpMkLst>
            <pc:docMk/>
            <pc:sldMk cId="2395312198" sldId="260"/>
            <ac:cxnSpMk id="10" creationId="{73917E66-9FDD-B032-FA80-CECBAF1F2792}"/>
          </ac:cxnSpMkLst>
        </pc:cxnChg>
        <pc:cxnChg chg="add del">
          <ac:chgData name="Mikael Johansen Mahlio" userId="S::mma323@uit.no::e59a5131-f713-4574-ac19-d334fd7d79e0" providerId="AD" clId="Web-{EBCFD5E3-A85B-49AC-A93D-0378A05AAEFF}" dt="2023-04-04T12:21:28.513" v="1"/>
          <ac:cxnSpMkLst>
            <pc:docMk/>
            <pc:sldMk cId="2395312198" sldId="260"/>
            <ac:cxnSpMk id="11" creationId="{D04A656C-FC6F-2BB9-1BB5-2A9E86CEAE04}"/>
          </ac:cxnSpMkLst>
        </pc:cxnChg>
        <pc:cxnChg chg="add del">
          <ac:chgData name="Mikael Johansen Mahlio" userId="S::mma323@uit.no::e59a5131-f713-4574-ac19-d334fd7d79e0" providerId="AD" clId="Web-{EBCFD5E3-A85B-49AC-A93D-0378A05AAEFF}" dt="2023-04-04T12:21:28.513" v="1"/>
          <ac:cxnSpMkLst>
            <pc:docMk/>
            <pc:sldMk cId="2395312198" sldId="260"/>
            <ac:cxnSpMk id="12" creationId="{3A6FEFA1-E324-EC41-51F4-F3A7906B168D}"/>
          </ac:cxnSpMkLst>
        </pc:cxnChg>
      </pc:sldChg>
    </pc:docChg>
  </pc:docChgLst>
  <pc:docChgLst>
    <pc:chgData name="Mikael Johansen Mahlio" userId="S::mma323@uit.no::e59a5131-f713-4574-ac19-d334fd7d79e0" providerId="AD" clId="Web-{9314DBA5-51CC-48EF-B81F-B197DFDB4008}"/>
    <pc:docChg chg="modSld">
      <pc:chgData name="Mikael Johansen Mahlio" userId="S::mma323@uit.no::e59a5131-f713-4574-ac19-d334fd7d79e0" providerId="AD" clId="Web-{9314DBA5-51CC-48EF-B81F-B197DFDB4008}" dt="2023-04-04T12:20:09.882" v="1"/>
      <pc:docMkLst>
        <pc:docMk/>
      </pc:docMkLst>
      <pc:sldChg chg="addSp delSp modSp">
        <pc:chgData name="Mikael Johansen Mahlio" userId="S::mma323@uit.no::e59a5131-f713-4574-ac19-d334fd7d79e0" providerId="AD" clId="Web-{9314DBA5-51CC-48EF-B81F-B197DFDB4008}" dt="2023-04-04T12:20:09.882" v="1"/>
        <pc:sldMkLst>
          <pc:docMk/>
          <pc:sldMk cId="2395312198" sldId="260"/>
        </pc:sldMkLst>
        <pc:graphicFrameChg chg="add del mod">
          <ac:chgData name="Mikael Johansen Mahlio" userId="S::mma323@uit.no::e59a5131-f713-4574-ac19-d334fd7d79e0" providerId="AD" clId="Web-{9314DBA5-51CC-48EF-B81F-B197DFDB4008}" dt="2023-04-04T12:20:09.882" v="1"/>
          <ac:graphicFrameMkLst>
            <pc:docMk/>
            <pc:sldMk cId="2395312198" sldId="260"/>
            <ac:graphicFrameMk id="3" creationId="{A85EE482-4148-0504-934A-EA49DA2367BB}"/>
          </ac:graphicFrameMkLst>
        </pc:graphicFrameChg>
      </pc:sldChg>
    </pc:docChg>
  </pc:docChgLst>
  <pc:docChgLst>
    <pc:chgData name="Mikael Johansen Mahlio" userId="S::mma323@uit.no::e59a5131-f713-4574-ac19-d334fd7d79e0" providerId="AD" clId="Web-{ABC22B00-5D41-4822-BAD9-8B890536FD46}"/>
    <pc:docChg chg="modSld">
      <pc:chgData name="Mikael Johansen Mahlio" userId="S::mma323@uit.no::e59a5131-f713-4574-ac19-d334fd7d79e0" providerId="AD" clId="Web-{ABC22B00-5D41-4822-BAD9-8B890536FD46}" dt="2023-04-04T17:30:06.623" v="1373" actId="1076"/>
      <pc:docMkLst>
        <pc:docMk/>
      </pc:docMkLst>
      <pc:sldChg chg="modSp">
        <pc:chgData name="Mikael Johansen Mahlio" userId="S::mma323@uit.no::e59a5131-f713-4574-ac19-d334fd7d79e0" providerId="AD" clId="Web-{ABC22B00-5D41-4822-BAD9-8B890536FD46}" dt="2023-04-04T17:29:36.966" v="1360"/>
        <pc:sldMkLst>
          <pc:docMk/>
          <pc:sldMk cId="2866526305" sldId="259"/>
        </pc:sldMkLst>
        <pc:graphicFrameChg chg="mod modGraphic">
          <ac:chgData name="Mikael Johansen Mahlio" userId="S::mma323@uit.no::e59a5131-f713-4574-ac19-d334fd7d79e0" providerId="AD" clId="Web-{ABC22B00-5D41-4822-BAD9-8B890536FD46}" dt="2023-04-04T17:29:36.966" v="1360"/>
          <ac:graphicFrameMkLst>
            <pc:docMk/>
            <pc:sldMk cId="2866526305" sldId="259"/>
            <ac:graphicFrameMk id="3" creationId="{00000000-0000-0000-0000-000000000000}"/>
          </ac:graphicFrameMkLst>
        </pc:graphicFrameChg>
      </pc:sldChg>
      <pc:sldChg chg="addSp delSp modSp">
        <pc:chgData name="Mikael Johansen Mahlio" userId="S::mma323@uit.no::e59a5131-f713-4574-ac19-d334fd7d79e0" providerId="AD" clId="Web-{ABC22B00-5D41-4822-BAD9-8B890536FD46}" dt="2023-04-04T17:30:06.623" v="1373" actId="1076"/>
        <pc:sldMkLst>
          <pc:docMk/>
          <pc:sldMk cId="2395312198" sldId="260"/>
        </pc:sldMkLst>
        <pc:spChg chg="add mod">
          <ac:chgData name="Mikael Johansen Mahlio" userId="S::mma323@uit.no::e59a5131-f713-4574-ac19-d334fd7d79e0" providerId="AD" clId="Web-{ABC22B00-5D41-4822-BAD9-8B890536FD46}" dt="2023-04-04T17:30:06.623" v="1373" actId="1076"/>
          <ac:spMkLst>
            <pc:docMk/>
            <pc:sldMk cId="2395312198" sldId="260"/>
            <ac:spMk id="29" creationId="{804A9EE5-33AC-F478-A1DB-13F980B8CCDE}"/>
          </ac:spMkLst>
        </pc:spChg>
        <pc:graphicFrameChg chg="add del mod">
          <ac:chgData name="Mikael Johansen Mahlio" userId="S::mma323@uit.no::e59a5131-f713-4574-ac19-d334fd7d79e0" providerId="AD" clId="Web-{ABC22B00-5D41-4822-BAD9-8B890536FD46}" dt="2023-04-04T16:11:56.663" v="239"/>
          <ac:graphicFrameMkLst>
            <pc:docMk/>
            <pc:sldMk cId="2395312198" sldId="260"/>
            <ac:graphicFrameMk id="2" creationId="{CC9C13CE-1322-8346-FD86-6BD50C05987F}"/>
          </ac:graphicFrameMkLst>
        </pc:graphicFrameChg>
        <pc:graphicFrameChg chg="add mod modGraphic">
          <ac:chgData name="Mikael Johansen Mahlio" userId="S::mma323@uit.no::e59a5131-f713-4574-ac19-d334fd7d79e0" providerId="AD" clId="Web-{ABC22B00-5D41-4822-BAD9-8B890536FD46}" dt="2023-04-04T17:15:46.223" v="1088"/>
          <ac:graphicFrameMkLst>
            <pc:docMk/>
            <pc:sldMk cId="2395312198" sldId="260"/>
            <ac:graphicFrameMk id="3" creationId="{F9E9862F-CD29-7D8E-4D16-4CFCDE6484D8}"/>
          </ac:graphicFrameMkLst>
        </pc:graphicFrameChg>
        <pc:graphicFrameChg chg="add mod modGraphic">
          <ac:chgData name="Mikael Johansen Mahlio" userId="S::mma323@uit.no::e59a5131-f713-4574-ac19-d334fd7d79e0" providerId="AD" clId="Web-{ABC22B00-5D41-4822-BAD9-8B890536FD46}" dt="2023-04-04T17:15:39.660" v="1066"/>
          <ac:graphicFrameMkLst>
            <pc:docMk/>
            <pc:sldMk cId="2395312198" sldId="260"/>
            <ac:graphicFrameMk id="4" creationId="{41966910-B22E-6463-1AE6-065578335D90}"/>
          </ac:graphicFrameMkLst>
        </pc:graphicFrameChg>
        <pc:graphicFrameChg chg="add mod modGraphic">
          <ac:chgData name="Mikael Johansen Mahlio" userId="S::mma323@uit.no::e59a5131-f713-4574-ac19-d334fd7d79e0" providerId="AD" clId="Web-{ABC22B00-5D41-4822-BAD9-8B890536FD46}" dt="2023-04-04T17:15:42.020" v="1074"/>
          <ac:graphicFrameMkLst>
            <pc:docMk/>
            <pc:sldMk cId="2395312198" sldId="260"/>
            <ac:graphicFrameMk id="5" creationId="{CE4EDE0A-6C29-36ED-79C8-D8E77796B5C5}"/>
          </ac:graphicFrameMkLst>
        </pc:graphicFrameChg>
        <pc:graphicFrameChg chg="add mod modGraphic">
          <ac:chgData name="Mikael Johansen Mahlio" userId="S::mma323@uit.no::e59a5131-f713-4574-ac19-d334fd7d79e0" providerId="AD" clId="Web-{ABC22B00-5D41-4822-BAD9-8B890536FD46}" dt="2023-04-04T17:15:36.926" v="1058"/>
          <ac:graphicFrameMkLst>
            <pc:docMk/>
            <pc:sldMk cId="2395312198" sldId="260"/>
            <ac:graphicFrameMk id="6" creationId="{106C2FDC-790E-5114-D81F-C961650676F0}"/>
          </ac:graphicFrameMkLst>
        </pc:graphicFrameChg>
        <pc:graphicFrameChg chg="add mod modGraphic">
          <ac:chgData name="Mikael Johansen Mahlio" userId="S::mma323@uit.no::e59a5131-f713-4574-ac19-d334fd7d79e0" providerId="AD" clId="Web-{ABC22B00-5D41-4822-BAD9-8B890536FD46}" dt="2023-04-04T17:15:47.691" v="1092"/>
          <ac:graphicFrameMkLst>
            <pc:docMk/>
            <pc:sldMk cId="2395312198" sldId="260"/>
            <ac:graphicFrameMk id="7" creationId="{B6052C22-4209-DB87-3F07-0CD17CE15F39}"/>
          </ac:graphicFrameMkLst>
        </pc:graphicFrameChg>
        <pc:graphicFrameChg chg="add mod modGraphic">
          <ac:chgData name="Mikael Johansen Mahlio" userId="S::mma323@uit.no::e59a5131-f713-4574-ac19-d334fd7d79e0" providerId="AD" clId="Web-{ABC22B00-5D41-4822-BAD9-8B890536FD46}" dt="2023-04-04T17:14:16.612" v="1022"/>
          <ac:graphicFrameMkLst>
            <pc:docMk/>
            <pc:sldMk cId="2395312198" sldId="260"/>
            <ac:graphicFrameMk id="10" creationId="{B66C7E5E-B3FA-F799-4E70-2896AFE2153B}"/>
          </ac:graphicFrameMkLst>
        </pc:graphicFrameChg>
        <pc:graphicFrameChg chg="add mod modGraphic">
          <ac:chgData name="Mikael Johansen Mahlio" userId="S::mma323@uit.no::e59a5131-f713-4574-ac19-d334fd7d79e0" providerId="AD" clId="Web-{ABC22B00-5D41-4822-BAD9-8B890536FD46}" dt="2023-04-04T17:15:33.910" v="1056"/>
          <ac:graphicFrameMkLst>
            <pc:docMk/>
            <pc:sldMk cId="2395312198" sldId="260"/>
            <ac:graphicFrameMk id="11" creationId="{56548A27-D6C9-BEA4-C623-831439398AA7}"/>
          </ac:graphicFrameMkLst>
        </pc:graphicFrameChg>
        <pc:graphicFrameChg chg="add mod modGraphic">
          <ac:chgData name="Mikael Johansen Mahlio" userId="S::mma323@uit.no::e59a5131-f713-4574-ac19-d334fd7d79e0" providerId="AD" clId="Web-{ABC22B00-5D41-4822-BAD9-8B890536FD46}" dt="2023-04-04T17:12:37.346" v="966"/>
          <ac:graphicFrameMkLst>
            <pc:docMk/>
            <pc:sldMk cId="2395312198" sldId="260"/>
            <ac:graphicFrameMk id="14" creationId="{ED3EEA88-039D-85AE-F081-8B055D7AC4A5}"/>
          </ac:graphicFrameMkLst>
        </pc:graphicFrameChg>
        <pc:graphicFrameChg chg="mod modGraphic">
          <ac:chgData name="Mikael Johansen Mahlio" userId="S::mma323@uit.no::e59a5131-f713-4574-ac19-d334fd7d79e0" providerId="AD" clId="Web-{ABC22B00-5D41-4822-BAD9-8B890536FD46}" dt="2023-04-04T17:17:59.412" v="1104"/>
          <ac:graphicFrameMkLst>
            <pc:docMk/>
            <pc:sldMk cId="2395312198" sldId="260"/>
            <ac:graphicFrameMk id="21" creationId="{E8A40339-1F90-295A-F4B7-3235589A74E4}"/>
          </ac:graphicFrameMkLst>
        </pc:graphicFrameChg>
        <pc:graphicFrameChg chg="mod modGraphic">
          <ac:chgData name="Mikael Johansen Mahlio" userId="S::mma323@uit.no::e59a5131-f713-4574-ac19-d334fd7d79e0" providerId="AD" clId="Web-{ABC22B00-5D41-4822-BAD9-8B890536FD46}" dt="2023-04-04T17:13:50.284" v="1008"/>
          <ac:graphicFrameMkLst>
            <pc:docMk/>
            <pc:sldMk cId="2395312198" sldId="260"/>
            <ac:graphicFrameMk id="23" creationId="{805679B4-691D-DFE1-2C59-40BF466D9117}"/>
          </ac:graphicFrameMkLst>
        </pc:graphicFrameChg>
        <pc:graphicFrameChg chg="mod modGraphic">
          <ac:chgData name="Mikael Johansen Mahlio" userId="S::mma323@uit.no::e59a5131-f713-4574-ac19-d334fd7d79e0" providerId="AD" clId="Web-{ABC22B00-5D41-4822-BAD9-8B890536FD46}" dt="2023-04-04T17:14:25.753" v="1026"/>
          <ac:graphicFrameMkLst>
            <pc:docMk/>
            <pc:sldMk cId="2395312198" sldId="260"/>
            <ac:graphicFrameMk id="31" creationId="{1B94BC50-505C-E5D6-55FC-4209FC2F50BC}"/>
          </ac:graphicFrameMkLst>
        </pc:graphicFrameChg>
        <pc:graphicFrameChg chg="mod modGraphic">
          <ac:chgData name="Mikael Johansen Mahlio" userId="S::mma323@uit.no::e59a5131-f713-4574-ac19-d334fd7d79e0" providerId="AD" clId="Web-{ABC22B00-5D41-4822-BAD9-8B890536FD46}" dt="2023-04-04T17:13:49.096" v="1004"/>
          <ac:graphicFrameMkLst>
            <pc:docMk/>
            <pc:sldMk cId="2395312198" sldId="260"/>
            <ac:graphicFrameMk id="33" creationId="{CD1F8BCC-C594-375B-FC56-94F8B6ABB9BC}"/>
          </ac:graphicFrameMkLst>
        </pc:graphicFrameChg>
        <pc:graphicFrameChg chg="mod modGraphic">
          <ac:chgData name="Mikael Johansen Mahlio" userId="S::mma323@uit.no::e59a5131-f713-4574-ac19-d334fd7d79e0" providerId="AD" clId="Web-{ABC22B00-5D41-4822-BAD9-8B890536FD46}" dt="2023-04-04T17:13:51.175" v="1010"/>
          <ac:graphicFrameMkLst>
            <pc:docMk/>
            <pc:sldMk cId="2395312198" sldId="260"/>
            <ac:graphicFrameMk id="35" creationId="{9F87316D-3773-E64D-0470-816A9817ED7F}"/>
          </ac:graphicFrameMkLst>
        </pc:graphicFrameChg>
        <pc:graphicFrameChg chg="mod modGraphic">
          <ac:chgData name="Mikael Johansen Mahlio" userId="S::mma323@uit.no::e59a5131-f713-4574-ac19-d334fd7d79e0" providerId="AD" clId="Web-{ABC22B00-5D41-4822-BAD9-8B890536FD46}" dt="2023-04-04T17:13:53.300" v="1016"/>
          <ac:graphicFrameMkLst>
            <pc:docMk/>
            <pc:sldMk cId="2395312198" sldId="260"/>
            <ac:graphicFrameMk id="37" creationId="{2EED9F51-B9A0-BEA1-4991-02CA733F8D22}"/>
          </ac:graphicFrameMkLst>
        </pc:graphicFrameChg>
        <pc:graphicFrameChg chg="mod modGraphic">
          <ac:chgData name="Mikael Johansen Mahlio" userId="S::mma323@uit.no::e59a5131-f713-4574-ac19-d334fd7d79e0" providerId="AD" clId="Web-{ABC22B00-5D41-4822-BAD9-8B890536FD46}" dt="2023-04-04T17:13:51.831" v="1012"/>
          <ac:graphicFrameMkLst>
            <pc:docMk/>
            <pc:sldMk cId="2395312198" sldId="260"/>
            <ac:graphicFrameMk id="39" creationId="{6610DB5A-0258-096E-5523-FE96C0990A85}"/>
          </ac:graphicFrameMkLst>
        </pc:graphicFrameChg>
        <pc:graphicFrameChg chg="mod modGraphic">
          <ac:chgData name="Mikael Johansen Mahlio" userId="S::mma323@uit.no::e59a5131-f713-4574-ac19-d334fd7d79e0" providerId="AD" clId="Web-{ABC22B00-5D41-4822-BAD9-8B890536FD46}" dt="2023-04-04T17:17:38.771" v="1100"/>
          <ac:graphicFrameMkLst>
            <pc:docMk/>
            <pc:sldMk cId="2395312198" sldId="260"/>
            <ac:graphicFrameMk id="41" creationId="{D1C5C90A-BE25-90A6-B9A3-B2DE71EF1886}"/>
          </ac:graphicFrameMkLst>
        </pc:graphicFrameChg>
        <pc:graphicFrameChg chg="mod modGraphic">
          <ac:chgData name="Mikael Johansen Mahlio" userId="S::mma323@uit.no::e59a5131-f713-4574-ac19-d334fd7d79e0" providerId="AD" clId="Web-{ABC22B00-5D41-4822-BAD9-8B890536FD46}" dt="2023-04-04T17:17:22.583" v="1096"/>
          <ac:graphicFrameMkLst>
            <pc:docMk/>
            <pc:sldMk cId="2395312198" sldId="260"/>
            <ac:graphicFrameMk id="43" creationId="{9169AF47-D8A6-E682-8292-55F35703F9CF}"/>
          </ac:graphicFrameMkLst>
        </pc:graphicFrameChg>
        <pc:graphicFrameChg chg="mod modGraphic">
          <ac:chgData name="Mikael Johansen Mahlio" userId="S::mma323@uit.no::e59a5131-f713-4574-ac19-d334fd7d79e0" providerId="AD" clId="Web-{ABC22B00-5D41-4822-BAD9-8B890536FD46}" dt="2023-04-04T17:13:48.018" v="1000"/>
          <ac:graphicFrameMkLst>
            <pc:docMk/>
            <pc:sldMk cId="2395312198" sldId="260"/>
            <ac:graphicFrameMk id="45" creationId="{1C29F9C1-2BA8-EE32-A2B4-DBC62F81CFD3}"/>
          </ac:graphicFrameMkLst>
        </pc:graphicFrameChg>
        <pc:picChg chg="add mod">
          <ac:chgData name="Mikael Johansen Mahlio" userId="S::mma323@uit.no::e59a5131-f713-4574-ac19-d334fd7d79e0" providerId="AD" clId="Web-{ABC22B00-5D41-4822-BAD9-8B890536FD46}" dt="2023-04-04T16:58:45.915" v="721" actId="14100"/>
          <ac:picMkLst>
            <pc:docMk/>
            <pc:sldMk cId="2395312198" sldId="260"/>
            <ac:picMk id="2" creationId="{6C8ED9B9-6AA7-56C6-49E2-D75875D4CF47}"/>
          </ac:picMkLst>
        </pc:picChg>
        <pc:picChg chg="add mod">
          <ac:chgData name="Mikael Johansen Mahlio" userId="S::mma323@uit.no::e59a5131-f713-4574-ac19-d334fd7d79e0" providerId="AD" clId="Web-{ABC22B00-5D41-4822-BAD9-8B890536FD46}" dt="2023-04-04T16:40:27.956" v="583" actId="1076"/>
          <ac:picMkLst>
            <pc:docMk/>
            <pc:sldMk cId="2395312198" sldId="260"/>
            <ac:picMk id="8" creationId="{8637ABED-2128-516F-572A-E3B5ED9D1C2F}"/>
          </ac:picMkLst>
        </pc:picChg>
        <pc:picChg chg="add mod">
          <ac:chgData name="Mikael Johansen Mahlio" userId="S::mma323@uit.no::e59a5131-f713-4574-ac19-d334fd7d79e0" providerId="AD" clId="Web-{ABC22B00-5D41-4822-BAD9-8B890536FD46}" dt="2023-04-04T16:40:20.253" v="581" actId="1076"/>
          <ac:picMkLst>
            <pc:docMk/>
            <pc:sldMk cId="2395312198" sldId="260"/>
            <ac:picMk id="9" creationId="{CAA8F828-14BD-36CF-E11D-87D92B25A824}"/>
          </ac:picMkLst>
        </pc:picChg>
        <pc:picChg chg="add mod">
          <ac:chgData name="Mikael Johansen Mahlio" userId="S::mma323@uit.no::e59a5131-f713-4574-ac19-d334fd7d79e0" providerId="AD" clId="Web-{ABC22B00-5D41-4822-BAD9-8B890536FD46}" dt="2023-04-04T16:40:23.362" v="582" actId="1076"/>
          <ac:picMkLst>
            <pc:docMk/>
            <pc:sldMk cId="2395312198" sldId="260"/>
            <ac:picMk id="12" creationId="{46A88F8D-17E4-D663-8B43-3D23BF461F31}"/>
          </ac:picMkLst>
        </pc:picChg>
        <pc:picChg chg="add mod">
          <ac:chgData name="Mikael Johansen Mahlio" userId="S::mma323@uit.no::e59a5131-f713-4574-ac19-d334fd7d79e0" providerId="AD" clId="Web-{ABC22B00-5D41-4822-BAD9-8B890536FD46}" dt="2023-04-04T16:58:21.055" v="715" actId="1076"/>
          <ac:picMkLst>
            <pc:docMk/>
            <pc:sldMk cId="2395312198" sldId="260"/>
            <ac:picMk id="13" creationId="{8CDCF3BE-94FF-3B63-5389-66F44EA34C45}"/>
          </ac:picMkLst>
        </pc:picChg>
        <pc:picChg chg="add mod">
          <ac:chgData name="Mikael Johansen Mahlio" userId="S::mma323@uit.no::e59a5131-f713-4574-ac19-d334fd7d79e0" providerId="AD" clId="Web-{ABC22B00-5D41-4822-BAD9-8B890536FD46}" dt="2023-04-04T17:02:54.308" v="790" actId="688"/>
          <ac:picMkLst>
            <pc:docMk/>
            <pc:sldMk cId="2395312198" sldId="260"/>
            <ac:picMk id="15" creationId="{655DD84F-6079-99CD-0168-E52234263164}"/>
          </ac:picMkLst>
        </pc:picChg>
        <pc:picChg chg="add mod">
          <ac:chgData name="Mikael Johansen Mahlio" userId="S::mma323@uit.no::e59a5131-f713-4574-ac19-d334fd7d79e0" providerId="AD" clId="Web-{ABC22B00-5D41-4822-BAD9-8B890536FD46}" dt="2023-04-04T16:59:05.930" v="727" actId="1076"/>
          <ac:picMkLst>
            <pc:docMk/>
            <pc:sldMk cId="2395312198" sldId="260"/>
            <ac:picMk id="16" creationId="{5E0A43EE-A992-841F-52F7-DDFD97CC7CE5}"/>
          </ac:picMkLst>
        </pc:picChg>
        <pc:picChg chg="add del mod">
          <ac:chgData name="Mikael Johansen Mahlio" userId="S::mma323@uit.no::e59a5131-f713-4574-ac19-d334fd7d79e0" providerId="AD" clId="Web-{ABC22B00-5D41-4822-BAD9-8B890536FD46}" dt="2023-04-04T16:46:17.068" v="661"/>
          <ac:picMkLst>
            <pc:docMk/>
            <pc:sldMk cId="2395312198" sldId="260"/>
            <ac:picMk id="16" creationId="{E50C0E31-07CD-9C21-64B1-539820D8DC7F}"/>
          </ac:picMkLst>
        </pc:picChg>
        <pc:picChg chg="add mod">
          <ac:chgData name="Mikael Johansen Mahlio" userId="S::mma323@uit.no::e59a5131-f713-4574-ac19-d334fd7d79e0" providerId="AD" clId="Web-{ABC22B00-5D41-4822-BAD9-8B890536FD46}" dt="2023-04-04T16:47:09.053" v="674" actId="1076"/>
          <ac:picMkLst>
            <pc:docMk/>
            <pc:sldMk cId="2395312198" sldId="260"/>
            <ac:picMk id="17" creationId="{7CFBBBB8-D235-9A97-3C75-5C04F4CBE98E}"/>
          </ac:picMkLst>
        </pc:picChg>
        <pc:picChg chg="add mod">
          <ac:chgData name="Mikael Johansen Mahlio" userId="S::mma323@uit.no::e59a5131-f713-4574-ac19-d334fd7d79e0" providerId="AD" clId="Web-{ABC22B00-5D41-4822-BAD9-8B890536FD46}" dt="2023-04-04T17:12:57.455" v="973" actId="1076"/>
          <ac:picMkLst>
            <pc:docMk/>
            <pc:sldMk cId="2395312198" sldId="260"/>
            <ac:picMk id="18" creationId="{DAF4A760-BDE0-1EF0-B994-B99D696EF896}"/>
          </ac:picMkLst>
        </pc:picChg>
        <pc:picChg chg="add mod">
          <ac:chgData name="Mikael Johansen Mahlio" userId="S::mma323@uit.no::e59a5131-f713-4574-ac19-d334fd7d79e0" providerId="AD" clId="Web-{ABC22B00-5D41-4822-BAD9-8B890536FD46}" dt="2023-04-04T16:47:41.147" v="685" actId="1076"/>
          <ac:picMkLst>
            <pc:docMk/>
            <pc:sldMk cId="2395312198" sldId="260"/>
            <ac:picMk id="19" creationId="{5CA5A6AB-2E49-BB85-2730-56C1D718888B}"/>
          </ac:picMkLst>
        </pc:picChg>
        <pc:picChg chg="add mod">
          <ac:chgData name="Mikael Johansen Mahlio" userId="S::mma323@uit.no::e59a5131-f713-4574-ac19-d334fd7d79e0" providerId="AD" clId="Web-{ABC22B00-5D41-4822-BAD9-8B890536FD46}" dt="2023-04-04T16:47:52.756" v="690" actId="688"/>
          <ac:picMkLst>
            <pc:docMk/>
            <pc:sldMk cId="2395312198" sldId="260"/>
            <ac:picMk id="20" creationId="{39102AC8-30A7-ED84-3D76-1293D233F6E9}"/>
          </ac:picMkLst>
        </pc:picChg>
        <pc:picChg chg="add mod">
          <ac:chgData name="Mikael Johansen Mahlio" userId="S::mma323@uit.no::e59a5131-f713-4574-ac19-d334fd7d79e0" providerId="AD" clId="Web-{ABC22B00-5D41-4822-BAD9-8B890536FD46}" dt="2023-04-04T17:00:56.728" v="766" actId="1076"/>
          <ac:picMkLst>
            <pc:docMk/>
            <pc:sldMk cId="2395312198" sldId="260"/>
            <ac:picMk id="22" creationId="{CF5B8EA0-4DC8-74B9-950C-E8F1F1569FF8}"/>
          </ac:picMkLst>
        </pc:picChg>
        <pc:picChg chg="add mod">
          <ac:chgData name="Mikael Johansen Mahlio" userId="S::mma323@uit.no::e59a5131-f713-4574-ac19-d334fd7d79e0" providerId="AD" clId="Web-{ABC22B00-5D41-4822-BAD9-8B890536FD46}" dt="2023-04-04T17:02:28.104" v="780" actId="1076"/>
          <ac:picMkLst>
            <pc:docMk/>
            <pc:sldMk cId="2395312198" sldId="260"/>
            <ac:picMk id="24" creationId="{0287651D-B1DB-4617-BB63-F06F21904E0B}"/>
          </ac:picMkLst>
        </pc:picChg>
        <pc:picChg chg="add mod">
          <ac:chgData name="Mikael Johansen Mahlio" userId="S::mma323@uit.no::e59a5131-f713-4574-ac19-d334fd7d79e0" providerId="AD" clId="Web-{ABC22B00-5D41-4822-BAD9-8B890536FD46}" dt="2023-04-04T17:02:02.292" v="771" actId="1076"/>
          <ac:picMkLst>
            <pc:docMk/>
            <pc:sldMk cId="2395312198" sldId="260"/>
            <ac:picMk id="25" creationId="{A3870733-9AE3-1BE9-2FCC-D51DE4FAA078}"/>
          </ac:picMkLst>
        </pc:picChg>
        <pc:picChg chg="add mod">
          <ac:chgData name="Mikael Johansen Mahlio" userId="S::mma323@uit.no::e59a5131-f713-4574-ac19-d334fd7d79e0" providerId="AD" clId="Web-{ABC22B00-5D41-4822-BAD9-8B890536FD46}" dt="2023-04-04T17:02:46.027" v="787" actId="1076"/>
          <ac:picMkLst>
            <pc:docMk/>
            <pc:sldMk cId="2395312198" sldId="260"/>
            <ac:picMk id="26" creationId="{3B427F22-21E6-0DEE-C66C-2E31040D8BB5}"/>
          </ac:picMkLst>
        </pc:picChg>
        <pc:picChg chg="add mod">
          <ac:chgData name="Mikael Johansen Mahlio" userId="S::mma323@uit.no::e59a5131-f713-4574-ac19-d334fd7d79e0" providerId="AD" clId="Web-{ABC22B00-5D41-4822-BAD9-8B890536FD46}" dt="2023-04-04T17:12:18.939" v="954" actId="14100"/>
          <ac:picMkLst>
            <pc:docMk/>
            <pc:sldMk cId="2395312198" sldId="260"/>
            <ac:picMk id="27" creationId="{701A81F9-22A2-4831-E9B5-2CE390106257}"/>
          </ac:picMkLst>
        </pc:picChg>
        <pc:picChg chg="add mod">
          <ac:chgData name="Mikael Johansen Mahlio" userId="S::mma323@uit.no::e59a5131-f713-4574-ac19-d334fd7d79e0" providerId="AD" clId="Web-{ABC22B00-5D41-4822-BAD9-8B890536FD46}" dt="2023-04-04T17:13:16.096" v="978" actId="14100"/>
          <ac:picMkLst>
            <pc:docMk/>
            <pc:sldMk cId="2395312198" sldId="260"/>
            <ac:picMk id="28" creationId="{8A7E4DC6-39B8-23DE-A83F-45F325923462}"/>
          </ac:picMkLst>
        </pc:picChg>
        <pc:picChg chg="mod">
          <ac:chgData name="Mikael Johansen Mahlio" userId="S::mma323@uit.no::e59a5131-f713-4574-ac19-d334fd7d79e0" providerId="AD" clId="Web-{ABC22B00-5D41-4822-BAD9-8B890536FD46}" dt="2023-04-04T16:39:32.456" v="571" actId="1076"/>
          <ac:picMkLst>
            <pc:docMk/>
            <pc:sldMk cId="2395312198" sldId="260"/>
            <ac:picMk id="46" creationId="{FE74C231-1418-0235-9F0A-7C9F65F9E52B}"/>
          </ac:picMkLst>
        </pc:picChg>
        <pc:picChg chg="mod">
          <ac:chgData name="Mikael Johansen Mahlio" userId="S::mma323@uit.no::e59a5131-f713-4574-ac19-d334fd7d79e0" providerId="AD" clId="Web-{ABC22B00-5D41-4822-BAD9-8B890536FD46}" dt="2023-04-04T16:50:47.831" v="692" actId="1076"/>
          <ac:picMkLst>
            <pc:docMk/>
            <pc:sldMk cId="2395312198" sldId="260"/>
            <ac:picMk id="47" creationId="{7B4293B1-01C8-3547-FACD-A2FF36C59490}"/>
          </ac:picMkLst>
        </pc:picChg>
        <pc:picChg chg="mod">
          <ac:chgData name="Mikael Johansen Mahlio" userId="S::mma323@uit.no::e59a5131-f713-4574-ac19-d334fd7d79e0" providerId="AD" clId="Web-{ABC22B00-5D41-4822-BAD9-8B890536FD46}" dt="2023-04-04T16:47:15.272" v="676" actId="1076"/>
          <ac:picMkLst>
            <pc:docMk/>
            <pc:sldMk cId="2395312198" sldId="260"/>
            <ac:picMk id="48" creationId="{A63301E6-2D87-4E36-5173-19C082B817B0}"/>
          </ac:picMkLst>
        </pc:picChg>
      </pc:sldChg>
    </pc:docChg>
  </pc:docChgLst>
  <pc:docChgLst>
    <pc:chgData name="Mikael Johansen Mahlio" userId="S::mma323@uit.no::e59a5131-f713-4574-ac19-d334fd7d79e0" providerId="AD" clId="Web-{E53FE88A-44EE-4BAC-B52C-506715FDED95}"/>
    <pc:docChg chg="addSld modSld">
      <pc:chgData name="Mikael Johansen Mahlio" userId="S::mma323@uit.no::e59a5131-f713-4574-ac19-d334fd7d79e0" providerId="AD" clId="Web-{E53FE88A-44EE-4BAC-B52C-506715FDED95}" dt="2023-04-04T12:19:26.973" v="394"/>
      <pc:docMkLst>
        <pc:docMk/>
      </pc:docMkLst>
      <pc:sldChg chg="modSp">
        <pc:chgData name="Mikael Johansen Mahlio" userId="S::mma323@uit.no::e59a5131-f713-4574-ac19-d334fd7d79e0" providerId="AD" clId="Web-{E53FE88A-44EE-4BAC-B52C-506715FDED95}" dt="2023-04-04T12:15:12.014" v="388"/>
        <pc:sldMkLst>
          <pc:docMk/>
          <pc:sldMk cId="2866526305" sldId="259"/>
        </pc:sldMkLst>
        <pc:graphicFrameChg chg="mod modGraphic">
          <ac:chgData name="Mikael Johansen Mahlio" userId="S::mma323@uit.no::e59a5131-f713-4574-ac19-d334fd7d79e0" providerId="AD" clId="Web-{E53FE88A-44EE-4BAC-B52C-506715FDED95}" dt="2023-04-04T12:15:12.014" v="388"/>
          <ac:graphicFrameMkLst>
            <pc:docMk/>
            <pc:sldMk cId="2866526305" sldId="259"/>
            <ac:graphicFrameMk id="3" creationId="{00000000-0000-0000-0000-000000000000}"/>
          </ac:graphicFrameMkLst>
        </pc:graphicFrameChg>
      </pc:sldChg>
      <pc:sldChg chg="addSp delSp modSp new">
        <pc:chgData name="Mikael Johansen Mahlio" userId="S::mma323@uit.no::e59a5131-f713-4574-ac19-d334fd7d79e0" providerId="AD" clId="Web-{E53FE88A-44EE-4BAC-B52C-506715FDED95}" dt="2023-04-04T12:19:26.973" v="394"/>
        <pc:sldMkLst>
          <pc:docMk/>
          <pc:sldMk cId="2395312198" sldId="260"/>
        </pc:sldMkLst>
        <pc:spChg chg="del">
          <ac:chgData name="Mikael Johansen Mahlio" userId="S::mma323@uit.no::e59a5131-f713-4574-ac19-d334fd7d79e0" providerId="AD" clId="Web-{E53FE88A-44EE-4BAC-B52C-506715FDED95}" dt="2023-04-04T12:18:51.878" v="391"/>
          <ac:spMkLst>
            <pc:docMk/>
            <pc:sldMk cId="2395312198" sldId="260"/>
            <ac:spMk id="2" creationId="{B7009730-AC7D-87D3-0279-A31AA896D731}"/>
          </ac:spMkLst>
        </pc:spChg>
        <pc:spChg chg="del">
          <ac:chgData name="Mikael Johansen Mahlio" userId="S::mma323@uit.no::e59a5131-f713-4574-ac19-d334fd7d79e0" providerId="AD" clId="Web-{E53FE88A-44EE-4BAC-B52C-506715FDED95}" dt="2023-04-04T12:18:49.566" v="390"/>
          <ac:spMkLst>
            <pc:docMk/>
            <pc:sldMk cId="2395312198" sldId="260"/>
            <ac:spMk id="3" creationId="{4617A8A1-4EB2-8537-D2DA-A173688A2C40}"/>
          </ac:spMkLst>
        </pc:spChg>
        <pc:graphicFrameChg chg="add del mod">
          <ac:chgData name="Mikael Johansen Mahlio" userId="S::mma323@uit.no::e59a5131-f713-4574-ac19-d334fd7d79e0" providerId="AD" clId="Web-{E53FE88A-44EE-4BAC-B52C-506715FDED95}" dt="2023-04-04T12:19:26.973" v="394"/>
          <ac:graphicFrameMkLst>
            <pc:docMk/>
            <pc:sldMk cId="2395312198" sldId="260"/>
            <ac:graphicFrameMk id="5" creationId="{6C4985DB-3BAC-492F-B9A7-8B96569DA219}"/>
          </ac:graphicFrameMkLst>
        </pc:graphicFrameChg>
      </pc:sldChg>
    </pc:docChg>
  </pc:docChgLst>
  <pc:docChgLst>
    <pc:chgData name="Stephen Olsen" userId="S::sol162@uit.no::7139fc28-bba2-4367-98dd-259883a6aa6c" providerId="AD" clId="Web-{65367EA8-87E8-23A0-E080-9D90857EE61B}"/>
    <pc:docChg chg="modSld">
      <pc:chgData name="Stephen Olsen" userId="S::sol162@uit.no::7139fc28-bba2-4367-98dd-259883a6aa6c" providerId="AD" clId="Web-{65367EA8-87E8-23A0-E080-9D90857EE61B}" dt="2023-04-04T19:28:14.816" v="44"/>
      <pc:docMkLst>
        <pc:docMk/>
      </pc:docMkLst>
      <pc:sldChg chg="modSp">
        <pc:chgData name="Stephen Olsen" userId="S::sol162@uit.no::7139fc28-bba2-4367-98dd-259883a6aa6c" providerId="AD" clId="Web-{65367EA8-87E8-23A0-E080-9D90857EE61B}" dt="2023-04-04T19:28:14.816" v="44"/>
        <pc:sldMkLst>
          <pc:docMk/>
          <pc:sldMk cId="2866526305" sldId="259"/>
        </pc:sldMkLst>
        <pc:graphicFrameChg chg="mod modGraphic">
          <ac:chgData name="Stephen Olsen" userId="S::sol162@uit.no::7139fc28-bba2-4367-98dd-259883a6aa6c" providerId="AD" clId="Web-{65367EA8-87E8-23A0-E080-9D90857EE61B}" dt="2023-04-04T19:28:14.816" v="44"/>
          <ac:graphicFrameMkLst>
            <pc:docMk/>
            <pc:sldMk cId="2866526305" sldId="259"/>
            <ac:graphicFrameMk id="3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7C6AD-C2A7-9D42-948C-EDC0D5D7DB35}" type="datetimeFigureOut">
              <a:rPr lang="nb-NO" smtClean="0"/>
              <a:t>04.04.2023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0E98D-306D-5E43-BA55-F4F71FBD61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05568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665495B-E4F8-4F81-A08F-0D8FE828A1C1}" type="slidenum">
              <a:t>1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74613" y="909638"/>
            <a:ext cx="7974013" cy="4486275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b-NO"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647095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2682ABF-5DD5-3244-854F-B258B6934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92BF54AF-D0B9-584F-93FF-2C37B42A7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1E4170A-05C5-0B44-8AE8-0C9848240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D51C-2891-A847-AFBF-784025B9BECF}" type="datetimeFigureOut">
              <a:rPr lang="nb-NO" smtClean="0"/>
              <a:t>04.04.2023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8C358C0-82BA-2A4A-B024-813CDAAE6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79A05FA-7E0E-CB48-96A1-DE8DD29E6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DF84-0A80-1947-9036-D53C482483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3260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tel og 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3522553-F85D-E946-9F97-DFCEA103A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10F2FC17-ABCC-DF4E-9240-32C595FC9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FDC5644-338C-B641-82F6-FDD0134A4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D51C-2891-A847-AFBF-784025B9BECF}" type="datetimeFigureOut">
              <a:rPr lang="nb-NO" smtClean="0"/>
              <a:t>04.04.2023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89AF88F-09A1-8D4B-AEBC-202CDBCA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00E6BEF-67B5-2543-84D2-8793B7B99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DF84-0A80-1947-9036-D53C482483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51059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6A0EDFF6-8F42-F643-8CCF-1B041F71E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5F37021C-03F5-B840-A1E6-71426B16C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D5A9325-14B8-5145-8310-19E247DC1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D51C-2891-A847-AFBF-784025B9BECF}" type="datetimeFigureOut">
              <a:rPr lang="nb-NO" smtClean="0"/>
              <a:t>04.04.2023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76947C8-0DED-1D4F-B630-F272FEACF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2832951-8195-D846-8970-5A6654B32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DF84-0A80-1947-9036-D53C482483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501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A5B5379-0061-364E-9069-CFE410385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19166E9-6A0C-F64E-869D-E54F23303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BCDF673-FC94-FF44-90F9-2194579CD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D51C-2891-A847-AFBF-784025B9BECF}" type="datetimeFigureOut">
              <a:rPr lang="nb-NO" smtClean="0"/>
              <a:t>04.04.2023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60BE555-E121-4F40-943D-83A034696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740E638-12A1-4946-AE68-A9AA3128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DF84-0A80-1947-9036-D53C482483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9345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A83C6E3-B655-244D-B887-663FCDBAE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FA843EF-3DD7-9D47-ACF2-37DD44042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1F1DAF7-6B1C-FC48-BBC0-9AEDE8CAB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D51C-2891-A847-AFBF-784025B9BECF}" type="datetimeFigureOut">
              <a:rPr lang="nb-NO" smtClean="0"/>
              <a:t>04.04.2023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35EDD5A-1D04-0E4A-BA4F-D05625B3C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3B3B10A-E167-014A-B4C9-CA4422964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DF84-0A80-1947-9036-D53C482483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2876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C856B0E-3150-0E49-8C6B-4988F68C3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F7B8C2F-D271-6746-9533-14A3CBCAB9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14463A41-474C-C340-8926-DE135C464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269B7408-3195-AC45-8AB7-4F8252B9C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D51C-2891-A847-AFBF-784025B9BECF}" type="datetimeFigureOut">
              <a:rPr lang="nb-NO" smtClean="0"/>
              <a:t>04.04.2023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6A0FF18E-9951-5B41-8BE8-39E761560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887F6E6A-565E-DB48-9F94-31916916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DF84-0A80-1947-9036-D53C482483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9555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696048E-697B-A343-90D1-6B0BE6E02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4754471-ED0F-9247-815B-A55E7249B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9188FEB-5AFC-5248-AA3D-160233916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104B2651-1254-F64C-8211-6B9A2ABB4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560F8D15-5BA8-4640-AED8-9D39C90D40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1CB8CC21-154E-EF4A-95F9-470C776F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D51C-2891-A847-AFBF-784025B9BECF}" type="datetimeFigureOut">
              <a:rPr lang="nb-NO" smtClean="0"/>
              <a:t>04.04.2023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7BE1C66C-65FA-8D48-95DA-32329C943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F54B100A-B910-B441-89FB-156EC5551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DF84-0A80-1947-9036-D53C482483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61958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3D9C9F1-B905-D54B-BF49-92FE13357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02F12D32-8D1E-7F4E-928C-5193A28C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D51C-2891-A847-AFBF-784025B9BECF}" type="datetimeFigureOut">
              <a:rPr lang="nb-NO" smtClean="0"/>
              <a:t>04.04.2023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D31DE70A-4DAE-2547-9544-916088D6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E41A39BD-E5B9-3449-B8E9-B4D7C63EF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DF84-0A80-1947-9036-D53C482483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8822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8A5FDA32-95FB-3848-A042-9ACF41DC2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D51C-2891-A847-AFBF-784025B9BECF}" type="datetimeFigureOut">
              <a:rPr lang="nb-NO" smtClean="0"/>
              <a:t>04.04.2023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225B5C75-2FAD-3743-B3D8-ABBA0C08D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B6D660C2-7853-B248-8F1A-DBB5F8B0E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DF84-0A80-1947-9036-D53C482483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4667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D8E94D1-D24F-5A4C-9E85-0D289CEE7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3613601-DC3E-DB43-850D-3F71263A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259855C-9845-C44D-9ABF-284C56B2B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0BDFD419-CD4C-5C43-9944-F9597D437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D51C-2891-A847-AFBF-784025B9BECF}" type="datetimeFigureOut">
              <a:rPr lang="nb-NO" smtClean="0"/>
              <a:t>04.04.2023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AF911653-A173-B641-BB7C-78727FCE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D35E262-1DB0-EA4C-9BF8-AAB768BA9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DF84-0A80-1947-9036-D53C482483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53418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76928B7-8E88-DD45-BB4D-04633B2B4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34392E54-65E4-1D40-9C9B-9DA1489733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E4AD75C-BC8D-CC46-AB16-EBB3C4B88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0B726CEF-4687-9744-B82E-5F0DA7D40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D51C-2891-A847-AFBF-784025B9BECF}" type="datetimeFigureOut">
              <a:rPr lang="nb-NO" smtClean="0"/>
              <a:t>04.04.2023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666F191B-4F0C-D74B-959E-4D838A6AC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556BF24-2C29-2C47-BAD5-9609274E9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DF84-0A80-1947-9036-D53C482483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5367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58B4731B-EA33-244F-861B-9301E6F93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6C25B14-CA83-9E41-A08A-7A80FD347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1D641B6-E72D-C242-958D-BCE3D06D1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6D51C-2891-A847-AFBF-784025B9BECF}" type="datetimeFigureOut">
              <a:rPr lang="nb-NO" smtClean="0"/>
              <a:t>04.04.2023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78D30F9-2A13-694D-AF40-20665798F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F20CEDF-4868-DA4A-8B30-A1123C857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BDF84-0A80-1947-9036-D53C482483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6200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1852866"/>
              </p:ext>
            </p:extLst>
          </p:nvPr>
        </p:nvGraphicFramePr>
        <p:xfrm>
          <a:off x="839056" y="136988"/>
          <a:ext cx="10407653" cy="874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6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24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38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04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3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79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3589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u="none" strike="noStrike" kern="1200" dirty="0">
                          <a:ln>
                            <a:noFill/>
                          </a:ln>
                        </a:rPr>
                        <a:t>Aktivitet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u="none" strike="noStrike" kern="1200" dirty="0">
                          <a:ln>
                            <a:noFill/>
                          </a:ln>
                        </a:rPr>
                        <a:t>Avhengig</a:t>
                      </a:r>
                      <a:br>
                        <a:rPr lang="nb-NO" sz="1600" u="none" strike="noStrike" kern="1200" dirty="0">
                          <a:ln>
                            <a:noFill/>
                          </a:ln>
                        </a:rPr>
                      </a:br>
                      <a:r>
                        <a:rPr lang="nb-NO" sz="1300" u="none" strike="noStrike" kern="1200" dirty="0">
                          <a:ln>
                            <a:noFill/>
                          </a:ln>
                        </a:rPr>
                        <a:t>(forrige akt.)</a:t>
                      </a:r>
                      <a:endParaRPr lang="nb-NO" sz="13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u="none" strike="noStrike" kern="1200" dirty="0">
                          <a:ln>
                            <a:noFill/>
                          </a:ln>
                        </a:rPr>
                        <a:t>Varighet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u="none" strike="noStrike" kern="1200" dirty="0">
                          <a:ln>
                            <a:noFill/>
                          </a:ln>
                        </a:rPr>
                        <a:t>Tidligste start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u="none" strike="noStrike" kern="1200" dirty="0">
                          <a:ln>
                            <a:noFill/>
                          </a:ln>
                        </a:rPr>
                        <a:t>Seneste start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u="none" strike="noStrike" kern="1200" dirty="0">
                          <a:ln>
                            <a:noFill/>
                          </a:ln>
                        </a:rPr>
                        <a:t>Tidligste slutt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u="none" strike="noStrike" kern="1200" dirty="0">
                          <a:ln>
                            <a:noFill/>
                          </a:ln>
                        </a:rPr>
                        <a:t>Seneste slutt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u="none" strike="noStrike" kern="1200" dirty="0">
                          <a:ln>
                            <a:noFill/>
                          </a:ln>
                        </a:rPr>
                        <a:t>Slakk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46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ea typeface="Andale Sans UI" pitchFamily="2"/>
                          <a:cs typeface="Tahoma"/>
                        </a:rPr>
                        <a:t>26.1</a:t>
                      </a: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cs typeface="Tahoma"/>
                        </a:rPr>
                        <a:t>Ingen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5</a:t>
                      </a: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0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11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5</a:t>
                      </a: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16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11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46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ea typeface="Andale Sans UI" pitchFamily="2"/>
                          <a:cs typeface="Tahoma"/>
                        </a:rPr>
                        <a:t>26.2</a:t>
                      </a: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cs typeface="Tahoma"/>
                        </a:rPr>
                        <a:t>Ingen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2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0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14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2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16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ea typeface="Andale Sans UI" pitchFamily="2"/>
                          <a:cs typeface="Tahoma"/>
                        </a:rPr>
                        <a:t>14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46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ea typeface="Andale Sans UI" pitchFamily="2"/>
                          <a:cs typeface="Tahoma"/>
                        </a:rPr>
                        <a:t>28.1</a:t>
                      </a:r>
                      <a:endParaRPr lang="nb-NO" sz="1600" b="0" i="0" u="none" strike="noStrike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  <a:ea typeface="Andale Sans UI" pitchFamily="2"/>
                        <a:cs typeface="Tahoma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cs typeface="Tahoma"/>
                        </a:rPr>
                        <a:t>34.1</a:t>
                      </a: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8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3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8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11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16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5</a:t>
                      </a:r>
                    </a:p>
                  </a:txBody>
                  <a:tcPr marL="108444" marR="108444" marT="41476" marB="4147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46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ea typeface="Andale Sans UI" pitchFamily="2"/>
                          <a:cs typeface="Tahoma"/>
                        </a:rPr>
                        <a:t>28.2</a:t>
                      </a:r>
                      <a:endParaRPr lang="nb-NO" sz="1600" b="0" i="0" u="none" strike="noStrike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  <a:ea typeface="Andale Sans UI" pitchFamily="2"/>
                        <a:cs typeface="Tahoma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34.1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4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3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12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7</a:t>
                      </a: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16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9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46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ea typeface="Andale Sans UI" pitchFamily="2"/>
                          <a:cs typeface="Tahoma"/>
                        </a:rPr>
                        <a:t>29.1</a:t>
                      </a: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Ingen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8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0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0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8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8</a:t>
                      </a: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1" i="0" u="none" strike="noStrike" kern="12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Arial"/>
                          <a:ea typeface="Andale Sans UI" pitchFamily="2"/>
                          <a:cs typeface="Tahoma"/>
                        </a:rPr>
                        <a:t>0</a:t>
                      </a:r>
                    </a:p>
                  </a:txBody>
                  <a:tcPr marL="108444" marR="108444" marT="41476" marB="4147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46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ea typeface="Andale Sans UI" pitchFamily="2"/>
                          <a:cs typeface="Tahoma"/>
                        </a:rPr>
                        <a:t>29.2</a:t>
                      </a: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29.1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5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8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8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16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16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1" i="0" u="none" strike="noStrike" kern="12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Arial"/>
                          <a:ea typeface="Andale Sans UI" pitchFamily="2"/>
                          <a:cs typeface="Tahoma"/>
                        </a:rPr>
                        <a:t>0</a:t>
                      </a:r>
                    </a:p>
                  </a:txBody>
                  <a:tcPr marL="108444" marR="108444" marT="41476" marB="4147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46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ea typeface="Andale Sans UI" pitchFamily="2"/>
                          <a:cs typeface="Tahoma"/>
                        </a:rPr>
                        <a:t>30.1</a:t>
                      </a: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Ingen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5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0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3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5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8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ea typeface="Andale Sans UI" pitchFamily="2"/>
                          <a:cs typeface="Tahoma"/>
                        </a:rPr>
                        <a:t>3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46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ea typeface="Andale Sans UI" pitchFamily="2"/>
                          <a:cs typeface="Tahoma"/>
                        </a:rPr>
                        <a:t>30.2</a:t>
                      </a: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30,1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5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5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8</a:t>
                      </a: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8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11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3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146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ea typeface="Andale Sans UI" pitchFamily="2"/>
                          <a:cs typeface="Tahoma"/>
                        </a:rPr>
                        <a:t>30.3</a:t>
                      </a: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Ingen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2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0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14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2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16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14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46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ea typeface="Andale Sans UI" pitchFamily="2"/>
                          <a:cs typeface="Tahoma"/>
                        </a:rPr>
                        <a:t>32.1</a:t>
                      </a: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Ingen</a:t>
                      </a: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3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0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13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3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16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ea typeface="Andale Sans UI" pitchFamily="2"/>
                          <a:cs typeface="Tahoma"/>
                        </a:rPr>
                        <a:t>13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146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ea typeface="Andale Sans UI" pitchFamily="2"/>
                          <a:cs typeface="Tahoma"/>
                        </a:rPr>
                        <a:t>32.2</a:t>
                      </a: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Ingen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5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0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11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5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16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ea typeface="Andale Sans UI" pitchFamily="2"/>
                          <a:cs typeface="Tahoma"/>
                        </a:rPr>
                        <a:t>11</a:t>
                      </a:r>
                    </a:p>
                  </a:txBody>
                  <a:tcPr marL="108444" marR="108444" marT="41476" marB="41476"/>
                </a:tc>
                <a:extLst>
                  <a:ext uri="{0D108BD9-81ED-4DB2-BD59-A6C34878D82A}">
                    <a16:rowId xmlns:a16="http://schemas.microsoft.com/office/drawing/2014/main" val="3969960832"/>
                  </a:ext>
                </a:extLst>
              </a:tr>
              <a:tr h="30146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ea typeface="Andale Sans UI" pitchFamily="2"/>
                          <a:cs typeface="Tahoma"/>
                        </a:rPr>
                        <a:t>33.1</a:t>
                      </a:r>
                      <a:endParaRPr lang="nb-NO" sz="1600" b="0" i="0" u="none" strike="noStrike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  <a:ea typeface="Andale Sans UI" pitchFamily="2"/>
                        <a:cs typeface="Tahoma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34.1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5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3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11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8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16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ea typeface="Andale Sans UI" pitchFamily="2"/>
                          <a:cs typeface="Tahoma"/>
                        </a:rPr>
                        <a:t>8</a:t>
                      </a:r>
                    </a:p>
                  </a:txBody>
                  <a:tcPr marL="108444" marR="108444" marT="41476" marB="41476"/>
                </a:tc>
                <a:extLst>
                  <a:ext uri="{0D108BD9-81ED-4DB2-BD59-A6C34878D82A}">
                    <a16:rowId xmlns:a16="http://schemas.microsoft.com/office/drawing/2014/main" val="3824271414"/>
                  </a:ext>
                </a:extLst>
              </a:tr>
              <a:tr h="30146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ea typeface="Andale Sans UI" pitchFamily="2"/>
                          <a:cs typeface="Tahoma"/>
                        </a:rPr>
                        <a:t>34.1</a:t>
                      </a:r>
                      <a:endParaRPr lang="nb-NO" sz="1600" b="0" i="0" u="none" strike="noStrike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  <a:ea typeface="Andale Sans UI" pitchFamily="2"/>
                        <a:cs typeface="Tahoma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Ingen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3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0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5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3</a:t>
                      </a: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8</a:t>
                      </a: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ea typeface="Andale Sans UI" pitchFamily="2"/>
                          <a:cs typeface="Tahoma"/>
                        </a:rPr>
                        <a:t>5</a:t>
                      </a:r>
                    </a:p>
                  </a:txBody>
                  <a:tcPr marL="108444" marR="108444" marT="41476" marB="41476"/>
                </a:tc>
                <a:extLst>
                  <a:ext uri="{0D108BD9-81ED-4DB2-BD59-A6C34878D82A}">
                    <a16:rowId xmlns:a16="http://schemas.microsoft.com/office/drawing/2014/main" val="2961660262"/>
                  </a:ext>
                </a:extLst>
              </a:tr>
              <a:tr h="30146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ea typeface="Andale Sans UI" pitchFamily="2"/>
                          <a:cs typeface="Tahoma"/>
                        </a:rPr>
                        <a:t>34.2</a:t>
                      </a: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34.1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8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3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8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11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16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ea typeface="Andale Sans UI" pitchFamily="2"/>
                          <a:cs typeface="Tahoma"/>
                        </a:rPr>
                        <a:t>5</a:t>
                      </a:r>
                    </a:p>
                  </a:txBody>
                  <a:tcPr marL="108444" marR="108444" marT="41476" marB="41476"/>
                </a:tc>
                <a:extLst>
                  <a:ext uri="{0D108BD9-81ED-4DB2-BD59-A6C34878D82A}">
                    <a16:rowId xmlns:a16="http://schemas.microsoft.com/office/drawing/2014/main" val="3371373715"/>
                  </a:ext>
                </a:extLst>
              </a:tr>
              <a:tr h="30146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ea typeface="Andale Sans UI" pitchFamily="2"/>
                          <a:cs typeface="Tahoma"/>
                        </a:rPr>
                        <a:t>34.3</a:t>
                      </a: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34.1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1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3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15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4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16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ea typeface="Andale Sans UI" pitchFamily="2"/>
                          <a:cs typeface="Tahoma"/>
                        </a:rPr>
                        <a:t>12</a:t>
                      </a:r>
                    </a:p>
                  </a:txBody>
                  <a:tcPr marL="108444" marR="108444" marT="41476" marB="41476"/>
                </a:tc>
                <a:extLst>
                  <a:ext uri="{0D108BD9-81ED-4DB2-BD59-A6C34878D82A}">
                    <a16:rowId xmlns:a16="http://schemas.microsoft.com/office/drawing/2014/main" val="960771968"/>
                  </a:ext>
                </a:extLst>
              </a:tr>
              <a:tr h="30146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ea typeface="Andale Sans UI" pitchFamily="2"/>
                          <a:cs typeface="Tahoma"/>
                        </a:rPr>
                        <a:t>35.1</a:t>
                      </a:r>
                      <a:endParaRPr lang="nb-NO" sz="1600" b="0" i="0" u="none" strike="noStrike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  <a:ea typeface="Andale Sans UI" pitchFamily="2"/>
                        <a:cs typeface="Tahoma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Ingen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3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0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13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3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latin typeface="Arial"/>
                          <a:ea typeface="Andale Sans UI" pitchFamily="2"/>
                          <a:cs typeface="Tahoma"/>
                        </a:rPr>
                        <a:t>16</a:t>
                      </a:r>
                      <a:endParaRPr lang="nb-NO" sz="1600" b="0" i="0" u="none" strike="noStrike" kern="1200" dirty="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nb-NO" sz="16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ea typeface="Andale Sans UI" pitchFamily="2"/>
                          <a:cs typeface="Tahoma"/>
                        </a:rPr>
                        <a:t>13</a:t>
                      </a:r>
                    </a:p>
                  </a:txBody>
                  <a:tcPr marL="108444" marR="108444" marT="41476" marB="41476"/>
                </a:tc>
                <a:extLst>
                  <a:ext uri="{0D108BD9-81ED-4DB2-BD59-A6C34878D82A}">
                    <a16:rowId xmlns:a16="http://schemas.microsoft.com/office/drawing/2014/main" val="3090768423"/>
                  </a:ext>
                </a:extLst>
              </a:tr>
              <a:tr h="30146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nb-NO" sz="1600" b="0" i="0" u="none" strike="noStrike" kern="120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nb-NO" sz="1600" b="0" i="0" u="none" strike="noStrike" kern="120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nb-NO" sz="1600" b="0" i="0" u="none" strike="noStrike" kern="120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nb-NO" sz="1600" b="0" i="0" u="none" strike="noStrike" kern="120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nb-NO" sz="1600" b="0" i="0" u="none" strike="noStrike" kern="120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nb-NO" sz="1600" b="0" i="0" u="none" strike="noStrike" kern="120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nb-NO" sz="1600" b="0" i="0" u="none" strike="noStrike" kern="120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nb-NO" sz="1600" b="1" i="0" u="none" strike="noStrike" kern="1200">
                        <a:ln>
                          <a:noFill/>
                        </a:ln>
                        <a:solidFill>
                          <a:srgbClr val="FF0000"/>
                        </a:solidFill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extLst>
                  <a:ext uri="{0D108BD9-81ED-4DB2-BD59-A6C34878D82A}">
                    <a16:rowId xmlns:a16="http://schemas.microsoft.com/office/drawing/2014/main" val="2856935113"/>
                  </a:ext>
                </a:extLst>
              </a:tr>
              <a:tr h="30146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nb-NO" sz="1600" b="0" i="0" u="none" strike="noStrike" kern="120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nb-NO" sz="1600" b="0" i="0" u="none" strike="noStrike" kern="120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nb-NO" sz="1600" b="0" i="0" u="none" strike="noStrike" kern="120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nb-NO" sz="1600" b="0" i="0" u="none" strike="noStrike" kern="120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nb-NO" sz="1600" b="0" i="0" u="none" strike="noStrike" kern="120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nb-NO" sz="1600" b="0" i="0" u="none" strike="noStrike" kern="120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nb-NO" sz="1600" b="0" i="0" u="none" strike="noStrike" kern="120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nb-NO" sz="1600" b="1" i="0" u="none" strike="noStrike" kern="1200">
                        <a:ln>
                          <a:noFill/>
                        </a:ln>
                        <a:solidFill>
                          <a:srgbClr val="FF0000"/>
                        </a:solidFill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extLst>
                  <a:ext uri="{0D108BD9-81ED-4DB2-BD59-A6C34878D82A}">
                    <a16:rowId xmlns:a16="http://schemas.microsoft.com/office/drawing/2014/main" val="1945821268"/>
                  </a:ext>
                </a:extLst>
              </a:tr>
              <a:tr h="30146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nb-NO" sz="1600" b="0" i="0" u="none" strike="noStrike" kern="120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nb-NO" sz="1600" b="0" i="0" u="none" strike="noStrike" kern="120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nb-NO" sz="1600" b="0" i="0" u="none" strike="noStrike" kern="120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nb-NO" sz="1600" b="0" i="0" u="none" strike="noStrike" kern="120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nb-NO" sz="1600" b="0" i="0" u="none" strike="noStrike" kern="120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nb-NO" sz="1600" b="0" i="0" u="none" strike="noStrike" kern="120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nb-NO" sz="1600" b="0" i="0" u="none" strike="noStrike" kern="120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nb-NO" sz="1600" b="1" i="0" u="none" strike="noStrike" kern="1200">
                        <a:ln>
                          <a:noFill/>
                        </a:ln>
                        <a:solidFill>
                          <a:srgbClr val="FF0000"/>
                        </a:solidFill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extLst>
                  <a:ext uri="{0D108BD9-81ED-4DB2-BD59-A6C34878D82A}">
                    <a16:rowId xmlns:a16="http://schemas.microsoft.com/office/drawing/2014/main" val="2565872343"/>
                  </a:ext>
                </a:extLst>
              </a:tr>
              <a:tr h="30146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nb-NO" sz="1600" b="0" i="0" u="none" strike="noStrike" kern="120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nb-NO" sz="1600" b="0" i="0" u="none" strike="noStrike" kern="120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nb-NO" sz="1600" b="0" i="0" u="none" strike="noStrike" kern="120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nb-NO" sz="1600" b="0" i="0" u="none" strike="noStrike" kern="120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nb-NO" sz="1600" b="0" i="0" u="none" strike="noStrike" kern="120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nb-NO" sz="1600" b="0" i="0" u="none" strike="noStrike" kern="120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nb-NO" sz="1600" b="0" i="0" u="none" strike="noStrike" kern="120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nb-NO" sz="1600" b="1" i="0" u="none" strike="noStrike" kern="1200">
                        <a:ln>
                          <a:noFill/>
                        </a:ln>
                        <a:solidFill>
                          <a:srgbClr val="FF0000"/>
                        </a:solidFill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extLst>
                  <a:ext uri="{0D108BD9-81ED-4DB2-BD59-A6C34878D82A}">
                    <a16:rowId xmlns:a16="http://schemas.microsoft.com/office/drawing/2014/main" val="1295147066"/>
                  </a:ext>
                </a:extLst>
              </a:tr>
              <a:tr h="30146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nb-NO" sz="1600" b="0" i="0" u="none" strike="noStrike" kern="120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nb-NO" sz="1600" b="0" i="0" u="none" strike="noStrike" kern="120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nb-NO" sz="1600" b="0" i="0" u="none" strike="noStrike" kern="120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nb-NO" sz="1600" b="0" i="0" u="none" strike="noStrike" kern="120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nb-NO" sz="1600" b="0" i="0" u="none" strike="noStrike" kern="120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nb-NO" sz="1600" b="0" i="0" u="none" strike="noStrike" kern="120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nb-NO" sz="1600" b="0" i="0" u="none" strike="noStrike" kern="120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nb-NO" sz="1600" b="1" i="0" u="none" strike="noStrike" kern="1200">
                        <a:ln>
                          <a:noFill/>
                        </a:ln>
                        <a:solidFill>
                          <a:srgbClr val="FF0000"/>
                        </a:solidFill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extLst>
                  <a:ext uri="{0D108BD9-81ED-4DB2-BD59-A6C34878D82A}">
                    <a16:rowId xmlns:a16="http://schemas.microsoft.com/office/drawing/2014/main" val="394650573"/>
                  </a:ext>
                </a:extLst>
              </a:tr>
              <a:tr h="30146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nb-NO" sz="1600" b="0" i="0" u="none" strike="noStrike" kern="120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nb-NO" sz="1600" b="0" i="0" u="none" strike="noStrike" kern="120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nb-NO" sz="1600" b="0" i="0" u="none" strike="noStrike" kern="120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nb-NO" sz="1600" b="0" i="0" u="none" strike="noStrike" kern="120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nb-NO" sz="1600" b="0" i="0" u="none" strike="noStrike" kern="120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nb-NO" sz="1600" b="0" i="0" u="none" strike="noStrike" kern="120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nb-NO" sz="1600" b="0" i="0" u="none" strike="noStrike" kern="120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nb-NO" sz="1600" b="1" i="0" u="none" strike="noStrike" kern="1200">
                        <a:ln>
                          <a:noFill/>
                        </a:ln>
                        <a:solidFill>
                          <a:srgbClr val="FF0000"/>
                        </a:solidFill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extLst>
                  <a:ext uri="{0D108BD9-81ED-4DB2-BD59-A6C34878D82A}">
                    <a16:rowId xmlns:a16="http://schemas.microsoft.com/office/drawing/2014/main" val="679072411"/>
                  </a:ext>
                </a:extLst>
              </a:tr>
              <a:tr h="30146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nb-NO" sz="1600" b="0" i="0" u="none" strike="noStrike" kern="120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nb-NO" sz="1600" b="0" i="0" u="none" strike="noStrike" kern="120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nb-NO" sz="1600" b="0" i="0" u="none" strike="noStrike" kern="120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nb-NO" sz="1600" b="0" i="0" u="none" strike="noStrike" kern="120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nb-NO" sz="1600" b="0" i="0" u="none" strike="noStrike" kern="120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nb-NO" sz="1600" b="0" i="0" u="none" strike="noStrike" kern="120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nb-NO" sz="1600" b="0" i="0" u="none" strike="noStrike" kern="120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nb-NO" sz="1600" b="1" i="0" u="none" strike="noStrike" kern="1200">
                        <a:ln>
                          <a:noFill/>
                        </a:ln>
                        <a:solidFill>
                          <a:srgbClr val="FF0000"/>
                        </a:solidFill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extLst>
                  <a:ext uri="{0D108BD9-81ED-4DB2-BD59-A6C34878D82A}">
                    <a16:rowId xmlns:a16="http://schemas.microsoft.com/office/drawing/2014/main" val="3420259057"/>
                  </a:ext>
                </a:extLst>
              </a:tr>
              <a:tr h="30146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nb-NO" sz="1600" b="0" i="0" u="none" strike="noStrike" kern="120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nb-NO" sz="1600" b="0" i="0" u="none" strike="noStrike" kern="120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nb-NO" sz="1600" b="0" i="0" u="none" strike="noStrike" kern="120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nb-NO" sz="1600" b="0" i="0" u="none" strike="noStrike" kern="120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nb-NO" sz="1600" b="0" i="0" u="none" strike="noStrike" kern="120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nb-NO" sz="1600" b="0" i="0" u="none" strike="noStrike" kern="120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nb-NO" sz="1600" b="0" i="0" u="none" strike="noStrike" kern="120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nb-NO" sz="1600" b="1" i="0" u="none" strike="noStrike" kern="1200">
                        <a:ln>
                          <a:noFill/>
                        </a:ln>
                        <a:solidFill>
                          <a:srgbClr val="FF0000"/>
                        </a:solidFill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extLst>
                  <a:ext uri="{0D108BD9-81ED-4DB2-BD59-A6C34878D82A}">
                    <a16:rowId xmlns:a16="http://schemas.microsoft.com/office/drawing/2014/main" val="3890064507"/>
                  </a:ext>
                </a:extLst>
              </a:tr>
              <a:tr h="30146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nb-NO" sz="1600" b="0" i="0" u="none" strike="noStrike" kern="120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nb-NO" sz="1600" b="0" i="0" u="none" strike="noStrike" kern="120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nb-NO" sz="1600" b="0" i="0" u="none" strike="noStrike" kern="120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nb-NO" sz="1600" b="0" i="0" u="none" strike="noStrike" kern="120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nb-NO" sz="1600" b="0" i="0" u="none" strike="noStrike" kern="120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nb-NO" sz="1600" b="0" i="0" u="none" strike="noStrike" kern="120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nb-NO" sz="1600" b="0" i="0" u="none" strike="noStrike" kern="1200">
                        <a:ln>
                          <a:noFill/>
                        </a:ln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nb-NO" sz="1600" b="1" i="0" u="none" strike="noStrike" kern="1200">
                        <a:ln>
                          <a:noFill/>
                        </a:ln>
                        <a:solidFill>
                          <a:srgbClr val="FF0000"/>
                        </a:solidFill>
                        <a:latin typeface="Arial" pitchFamily="18"/>
                        <a:ea typeface="Andale Sans UI" pitchFamily="2"/>
                        <a:cs typeface="Tahoma" pitchFamily="2"/>
                      </a:endParaRPr>
                    </a:p>
                  </a:txBody>
                  <a:tcPr marL="108444" marR="108444" marT="41476" marB="41476"/>
                </a:tc>
                <a:extLst>
                  <a:ext uri="{0D108BD9-81ED-4DB2-BD59-A6C34878D82A}">
                    <a16:rowId xmlns:a16="http://schemas.microsoft.com/office/drawing/2014/main" val="816830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52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ell 20">
            <a:extLst>
              <a:ext uri="{FF2B5EF4-FFF2-40B4-BE49-F238E27FC236}">
                <a16:creationId xmlns:a16="http://schemas.microsoft.com/office/drawing/2014/main" id="{E8A40339-1F90-295A-F4B7-3235589A7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867742"/>
              </p:ext>
            </p:extLst>
          </p:nvPr>
        </p:nvGraphicFramePr>
        <p:xfrm>
          <a:off x="25976" y="2951216"/>
          <a:ext cx="1333501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63">
                  <a:extLst>
                    <a:ext uri="{9D8B030D-6E8A-4147-A177-3AD203B41FA5}">
                      <a16:colId xmlns:a16="http://schemas.microsoft.com/office/drawing/2014/main" val="1831986358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837035165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984927860"/>
                    </a:ext>
                  </a:extLst>
                </a:gridCol>
              </a:tblGrid>
              <a:tr h="487680">
                <a:tc gridSpan="2"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2400" kern="1200">
                          <a:effectLst>
                            <a:outerShdw blurRad="38100" dist="38100" dir="2700000" algn="tl" rotWithShape="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Start</a:t>
                      </a:r>
                      <a:endParaRPr lang="nb-NO">
                        <a:effectLst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2400" kern="1200">
                          <a:effectLst/>
                        </a:rPr>
                        <a:t>0</a:t>
                      </a:r>
                      <a:endParaRPr lang="nb-NO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6107007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2400" kern="1200">
                          <a:effectLst>
                            <a:outerShdw blurRad="38100" dist="38100" dir="2700000" algn="tl" rotWithShape="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0</a:t>
                      </a:r>
                      <a:endParaRPr lang="nb-NO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33990160"/>
                  </a:ext>
                </a:extLst>
              </a:tr>
            </a:tbl>
          </a:graphicData>
        </a:graphic>
      </p:graphicFrame>
      <p:graphicFrame>
        <p:nvGraphicFramePr>
          <p:cNvPr id="23" name="Tabell 22">
            <a:extLst>
              <a:ext uri="{FF2B5EF4-FFF2-40B4-BE49-F238E27FC236}">
                <a16:creationId xmlns:a16="http://schemas.microsoft.com/office/drawing/2014/main" id="{805679B4-691D-DFE1-2C59-40BF466D9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765426"/>
              </p:ext>
            </p:extLst>
          </p:nvPr>
        </p:nvGraphicFramePr>
        <p:xfrm>
          <a:off x="6613156" y="1376393"/>
          <a:ext cx="977252" cy="714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470">
                  <a:extLst>
                    <a:ext uri="{9D8B030D-6E8A-4147-A177-3AD203B41FA5}">
                      <a16:colId xmlns:a16="http://schemas.microsoft.com/office/drawing/2014/main" val="2395466272"/>
                    </a:ext>
                  </a:extLst>
                </a:gridCol>
                <a:gridCol w="244312">
                  <a:extLst>
                    <a:ext uri="{9D8B030D-6E8A-4147-A177-3AD203B41FA5}">
                      <a16:colId xmlns:a16="http://schemas.microsoft.com/office/drawing/2014/main" val="1861306153"/>
                    </a:ext>
                  </a:extLst>
                </a:gridCol>
                <a:gridCol w="366470">
                  <a:extLst>
                    <a:ext uri="{9D8B030D-6E8A-4147-A177-3AD203B41FA5}">
                      <a16:colId xmlns:a16="http://schemas.microsoft.com/office/drawing/2014/main" val="3165760452"/>
                    </a:ext>
                  </a:extLst>
                </a:gridCol>
              </a:tblGrid>
              <a:tr h="348884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100" b="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 b="0" kern="1200">
                          <a:effectLst>
                            <a:outerShdw blurRad="38100" dist="38100" dir="2700000" algn="tl" rotWithShape="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26.1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>
                          <a:effectLst/>
                        </a:rPr>
                        <a:t>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7553275"/>
                  </a:ext>
                </a:extLst>
              </a:tr>
              <a:tr h="333025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>
                          <a:effectLst/>
                        </a:rPr>
                        <a:t>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2400" kern="1200">
                          <a:effectLst>
                            <a:outerShdw blurRad="38100" dist="38100" dir="2700000" algn="tl" rotWithShape="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>
                          <a:effectLst/>
                        </a:rPr>
                        <a:t>16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50414391"/>
                  </a:ext>
                </a:extLst>
              </a:tr>
            </a:tbl>
          </a:graphicData>
        </a:graphic>
      </p:graphicFrame>
      <p:graphicFrame>
        <p:nvGraphicFramePr>
          <p:cNvPr id="31" name="Tabell 30">
            <a:extLst>
              <a:ext uri="{FF2B5EF4-FFF2-40B4-BE49-F238E27FC236}">
                <a16:creationId xmlns:a16="http://schemas.microsoft.com/office/drawing/2014/main" id="{1B94BC50-505C-E5D6-55FC-4209FC2F5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282529"/>
              </p:ext>
            </p:extLst>
          </p:nvPr>
        </p:nvGraphicFramePr>
        <p:xfrm>
          <a:off x="1835904" y="513452"/>
          <a:ext cx="96734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754">
                  <a:extLst>
                    <a:ext uri="{9D8B030D-6E8A-4147-A177-3AD203B41FA5}">
                      <a16:colId xmlns:a16="http://schemas.microsoft.com/office/drawing/2014/main" val="1851058626"/>
                    </a:ext>
                  </a:extLst>
                </a:gridCol>
                <a:gridCol w="241836">
                  <a:extLst>
                    <a:ext uri="{9D8B030D-6E8A-4147-A177-3AD203B41FA5}">
                      <a16:colId xmlns:a16="http://schemas.microsoft.com/office/drawing/2014/main" val="1471125839"/>
                    </a:ext>
                  </a:extLst>
                </a:gridCol>
                <a:gridCol w="362754">
                  <a:extLst>
                    <a:ext uri="{9D8B030D-6E8A-4147-A177-3AD203B41FA5}">
                      <a16:colId xmlns:a16="http://schemas.microsoft.com/office/drawing/2014/main" val="211768963"/>
                    </a:ext>
                  </a:extLst>
                </a:gridCol>
              </a:tblGrid>
              <a:tr h="153056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b-NO" sz="1000" b="0" i="0" u="none" strike="noStrike" kern="1200" noProof="0">
                          <a:effectLst>
                            <a:outerShdw blurRad="38100" dist="38100" dir="2700000" algn="tl" rotWithShape="0">
                              <a:srgbClr val="000000">
                                <a:alpha val="43000"/>
                              </a:srgbClr>
                            </a:outerShdw>
                          </a:effectLst>
                          <a:latin typeface="Calibri"/>
                        </a:rPr>
                        <a:t>29.1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>
                          <a:effectLst/>
                        </a:rPr>
                        <a:t>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15166250"/>
                  </a:ext>
                </a:extLst>
              </a:tr>
              <a:tr h="188041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2400" kern="1200">
                          <a:effectLst>
                            <a:outerShdw blurRad="38100" dist="38100" dir="2700000" algn="tl" rotWithShape="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>
                          <a:effectLst/>
                        </a:rPr>
                        <a:t>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78379692"/>
                  </a:ext>
                </a:extLst>
              </a:tr>
            </a:tbl>
          </a:graphicData>
        </a:graphic>
      </p:graphicFrame>
      <p:graphicFrame>
        <p:nvGraphicFramePr>
          <p:cNvPr id="33" name="Tabell 32">
            <a:extLst>
              <a:ext uri="{FF2B5EF4-FFF2-40B4-BE49-F238E27FC236}">
                <a16:creationId xmlns:a16="http://schemas.microsoft.com/office/drawing/2014/main" id="{CD1F8BCC-C594-375B-FC56-94F8B6ABB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411093"/>
              </p:ext>
            </p:extLst>
          </p:nvPr>
        </p:nvGraphicFramePr>
        <p:xfrm>
          <a:off x="6613821" y="682479"/>
          <a:ext cx="98714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181">
                  <a:extLst>
                    <a:ext uri="{9D8B030D-6E8A-4147-A177-3AD203B41FA5}">
                      <a16:colId xmlns:a16="http://schemas.microsoft.com/office/drawing/2014/main" val="2375860402"/>
                    </a:ext>
                  </a:extLst>
                </a:gridCol>
                <a:gridCol w="246786">
                  <a:extLst>
                    <a:ext uri="{9D8B030D-6E8A-4147-A177-3AD203B41FA5}">
                      <a16:colId xmlns:a16="http://schemas.microsoft.com/office/drawing/2014/main" val="742571389"/>
                    </a:ext>
                  </a:extLst>
                </a:gridCol>
                <a:gridCol w="370181">
                  <a:extLst>
                    <a:ext uri="{9D8B030D-6E8A-4147-A177-3AD203B41FA5}">
                      <a16:colId xmlns:a16="http://schemas.microsoft.com/office/drawing/2014/main" val="2211762962"/>
                    </a:ext>
                  </a:extLst>
                </a:gridCol>
              </a:tblGrid>
              <a:tr h="211444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 kern="1200">
                          <a:effectLst>
                            <a:outerShdw blurRad="38100" dist="38100" dir="2700000" algn="tl" rotWithShape="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30.3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>
                          <a:effectLst/>
                        </a:rPr>
                        <a:t>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60066712"/>
                  </a:ext>
                </a:extLst>
              </a:tr>
              <a:tr h="233130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>
                          <a:effectLst/>
                        </a:rPr>
                        <a:t>14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2400" kern="1200">
                          <a:effectLst>
                            <a:outerShdw blurRad="38100" dist="38100" dir="2700000" algn="tl" rotWithShape="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>
                          <a:effectLst/>
                        </a:rPr>
                        <a:t>16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27872227"/>
                  </a:ext>
                </a:extLst>
              </a:tr>
            </a:tbl>
          </a:graphicData>
        </a:graphic>
      </p:graphicFrame>
      <p:graphicFrame>
        <p:nvGraphicFramePr>
          <p:cNvPr id="35" name="Tabell 34">
            <a:extLst>
              <a:ext uri="{FF2B5EF4-FFF2-40B4-BE49-F238E27FC236}">
                <a16:creationId xmlns:a16="http://schemas.microsoft.com/office/drawing/2014/main" id="{9F87316D-3773-E64D-0470-816A9817E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128934"/>
              </p:ext>
            </p:extLst>
          </p:nvPr>
        </p:nvGraphicFramePr>
        <p:xfrm>
          <a:off x="7171998" y="4166504"/>
          <a:ext cx="103660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726">
                  <a:extLst>
                    <a:ext uri="{9D8B030D-6E8A-4147-A177-3AD203B41FA5}">
                      <a16:colId xmlns:a16="http://schemas.microsoft.com/office/drawing/2014/main" val="4209150555"/>
                    </a:ext>
                  </a:extLst>
                </a:gridCol>
                <a:gridCol w="259150">
                  <a:extLst>
                    <a:ext uri="{9D8B030D-6E8A-4147-A177-3AD203B41FA5}">
                      <a16:colId xmlns:a16="http://schemas.microsoft.com/office/drawing/2014/main" val="2054672595"/>
                    </a:ext>
                  </a:extLst>
                </a:gridCol>
                <a:gridCol w="388726">
                  <a:extLst>
                    <a:ext uri="{9D8B030D-6E8A-4147-A177-3AD203B41FA5}">
                      <a16:colId xmlns:a16="http://schemas.microsoft.com/office/drawing/2014/main" val="1885851135"/>
                    </a:ext>
                  </a:extLst>
                </a:gridCol>
              </a:tblGrid>
              <a:tr h="196683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 kern="1200">
                          <a:effectLst>
                            <a:outerShdw blurRad="38100" dist="38100" dir="2700000" algn="tl" rotWithShape="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32.1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>
                          <a:effectLst/>
                        </a:rPr>
                        <a:t>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18013414"/>
                  </a:ext>
                </a:extLst>
              </a:tr>
              <a:tr h="248746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>
                          <a:effectLst/>
                        </a:rPr>
                        <a:t>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2400" kern="1200">
                          <a:effectLst>
                            <a:outerShdw blurRad="38100" dist="38100" dir="2700000" algn="tl" rotWithShape="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  <a:endParaRPr lang="nb-NO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>
                          <a:effectLst/>
                        </a:rPr>
                        <a:t>16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4610951"/>
                  </a:ext>
                </a:extLst>
              </a:tr>
            </a:tbl>
          </a:graphicData>
        </a:graphic>
      </p:graphicFrame>
      <p:graphicFrame>
        <p:nvGraphicFramePr>
          <p:cNvPr id="37" name="Tabell 36">
            <a:extLst>
              <a:ext uri="{FF2B5EF4-FFF2-40B4-BE49-F238E27FC236}">
                <a16:creationId xmlns:a16="http://schemas.microsoft.com/office/drawing/2014/main" id="{2EED9F51-B9A0-BEA1-4991-02CA733F8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802758"/>
              </p:ext>
            </p:extLst>
          </p:nvPr>
        </p:nvGraphicFramePr>
        <p:xfrm>
          <a:off x="7215714" y="5582762"/>
          <a:ext cx="99859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72">
                  <a:extLst>
                    <a:ext uri="{9D8B030D-6E8A-4147-A177-3AD203B41FA5}">
                      <a16:colId xmlns:a16="http://schemas.microsoft.com/office/drawing/2014/main" val="597372876"/>
                    </a:ext>
                  </a:extLst>
                </a:gridCol>
                <a:gridCol w="249647">
                  <a:extLst>
                    <a:ext uri="{9D8B030D-6E8A-4147-A177-3AD203B41FA5}">
                      <a16:colId xmlns:a16="http://schemas.microsoft.com/office/drawing/2014/main" val="4051842966"/>
                    </a:ext>
                  </a:extLst>
                </a:gridCol>
                <a:gridCol w="374472">
                  <a:extLst>
                    <a:ext uri="{9D8B030D-6E8A-4147-A177-3AD203B41FA5}">
                      <a16:colId xmlns:a16="http://schemas.microsoft.com/office/drawing/2014/main" val="2827728920"/>
                    </a:ext>
                  </a:extLst>
                </a:gridCol>
              </a:tblGrid>
              <a:tr h="263018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 kern="1200">
                          <a:effectLst>
                            <a:outerShdw blurRad="38100" dist="38100" dir="2700000" algn="tl" rotWithShape="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35.1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>
                          <a:effectLst/>
                        </a:rPr>
                        <a:t>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07833729"/>
                  </a:ext>
                </a:extLst>
              </a:tr>
              <a:tr h="353431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>
                          <a:effectLst/>
                        </a:rPr>
                        <a:t>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2400" kern="1200">
                          <a:effectLst>
                            <a:outerShdw blurRad="38100" dist="38100" dir="2700000" algn="tl" rotWithShape="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  <a:endParaRPr lang="nb-NO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>
                          <a:effectLst/>
                        </a:rPr>
                        <a:t>16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98940449"/>
                  </a:ext>
                </a:extLst>
              </a:tr>
            </a:tbl>
          </a:graphicData>
        </a:graphic>
      </p:graphicFrame>
      <p:graphicFrame>
        <p:nvGraphicFramePr>
          <p:cNvPr id="39" name="Tabell 38">
            <a:extLst>
              <a:ext uri="{FF2B5EF4-FFF2-40B4-BE49-F238E27FC236}">
                <a16:creationId xmlns:a16="http://schemas.microsoft.com/office/drawing/2014/main" id="{6610DB5A-0258-096E-5523-FE96C0990A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161086"/>
              </p:ext>
            </p:extLst>
          </p:nvPr>
        </p:nvGraphicFramePr>
        <p:xfrm>
          <a:off x="7199420" y="4859046"/>
          <a:ext cx="100807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30">
                  <a:extLst>
                    <a:ext uri="{9D8B030D-6E8A-4147-A177-3AD203B41FA5}">
                      <a16:colId xmlns:a16="http://schemas.microsoft.com/office/drawing/2014/main" val="1337931383"/>
                    </a:ext>
                  </a:extLst>
                </a:gridCol>
                <a:gridCol w="252018">
                  <a:extLst>
                    <a:ext uri="{9D8B030D-6E8A-4147-A177-3AD203B41FA5}">
                      <a16:colId xmlns:a16="http://schemas.microsoft.com/office/drawing/2014/main" val="3374021937"/>
                    </a:ext>
                  </a:extLst>
                </a:gridCol>
                <a:gridCol w="378030">
                  <a:extLst>
                    <a:ext uri="{9D8B030D-6E8A-4147-A177-3AD203B41FA5}">
                      <a16:colId xmlns:a16="http://schemas.microsoft.com/office/drawing/2014/main" val="1545133957"/>
                    </a:ext>
                  </a:extLst>
                </a:gridCol>
              </a:tblGrid>
              <a:tr h="69407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 kern="1200">
                          <a:effectLst>
                            <a:outerShdw blurRad="38100" dist="38100" dir="2700000" algn="tl" rotWithShape="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32.2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>
                          <a:effectLst/>
                        </a:rPr>
                        <a:t>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33143964"/>
                  </a:ext>
                </a:extLst>
              </a:tr>
              <a:tr h="93266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>
                          <a:effectLst/>
                        </a:rPr>
                        <a:t>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2400" kern="1200">
                          <a:effectLst>
                            <a:outerShdw blurRad="38100" dist="38100" dir="2700000" algn="tl" rotWithShape="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>
                          <a:effectLst/>
                        </a:rPr>
                        <a:t>16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18897689"/>
                  </a:ext>
                </a:extLst>
              </a:tr>
            </a:tbl>
          </a:graphicData>
        </a:graphic>
      </p:graphicFrame>
      <p:graphicFrame>
        <p:nvGraphicFramePr>
          <p:cNvPr id="41" name="Tabell 40">
            <a:extLst>
              <a:ext uri="{FF2B5EF4-FFF2-40B4-BE49-F238E27FC236}">
                <a16:creationId xmlns:a16="http://schemas.microsoft.com/office/drawing/2014/main" id="{D1C5C90A-BE25-90A6-B9A3-B2DE71EF1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134122"/>
              </p:ext>
            </p:extLst>
          </p:nvPr>
        </p:nvGraphicFramePr>
        <p:xfrm>
          <a:off x="1552063" y="5644726"/>
          <a:ext cx="100692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598">
                  <a:extLst>
                    <a:ext uri="{9D8B030D-6E8A-4147-A177-3AD203B41FA5}">
                      <a16:colId xmlns:a16="http://schemas.microsoft.com/office/drawing/2014/main" val="2884024886"/>
                    </a:ext>
                  </a:extLst>
                </a:gridCol>
                <a:gridCol w="251732">
                  <a:extLst>
                    <a:ext uri="{9D8B030D-6E8A-4147-A177-3AD203B41FA5}">
                      <a16:colId xmlns:a16="http://schemas.microsoft.com/office/drawing/2014/main" val="4160006100"/>
                    </a:ext>
                  </a:extLst>
                </a:gridCol>
                <a:gridCol w="377598">
                  <a:extLst>
                    <a:ext uri="{9D8B030D-6E8A-4147-A177-3AD203B41FA5}">
                      <a16:colId xmlns:a16="http://schemas.microsoft.com/office/drawing/2014/main" val="2277601352"/>
                    </a:ext>
                  </a:extLst>
                </a:gridCol>
              </a:tblGrid>
              <a:tr h="196264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 kern="1200">
                          <a:effectLst>
                            <a:outerShdw blurRad="38100" dist="38100" dir="2700000" algn="tl" rotWithShape="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30.1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>
                          <a:effectLst/>
                        </a:rPr>
                        <a:t>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66881113"/>
                  </a:ext>
                </a:extLst>
              </a:tr>
              <a:tr h="241125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>
                          <a:effectLst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2400" kern="1200">
                          <a:effectLst>
                            <a:outerShdw blurRad="38100" dist="38100" dir="2700000" algn="tl" rotWithShape="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>
                          <a:effectLst/>
                        </a:rPr>
                        <a:t>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95340146"/>
                  </a:ext>
                </a:extLst>
              </a:tr>
            </a:tbl>
          </a:graphicData>
        </a:graphic>
      </p:graphicFrame>
      <p:graphicFrame>
        <p:nvGraphicFramePr>
          <p:cNvPr id="43" name="Tabell 42">
            <a:extLst>
              <a:ext uri="{FF2B5EF4-FFF2-40B4-BE49-F238E27FC236}">
                <a16:creationId xmlns:a16="http://schemas.microsoft.com/office/drawing/2014/main" id="{9169AF47-D8A6-E682-8292-55F35703F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841822"/>
              </p:ext>
            </p:extLst>
          </p:nvPr>
        </p:nvGraphicFramePr>
        <p:xfrm>
          <a:off x="1789859" y="3103596"/>
          <a:ext cx="103678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794">
                  <a:extLst>
                    <a:ext uri="{9D8B030D-6E8A-4147-A177-3AD203B41FA5}">
                      <a16:colId xmlns:a16="http://schemas.microsoft.com/office/drawing/2014/main" val="3480759220"/>
                    </a:ext>
                  </a:extLst>
                </a:gridCol>
                <a:gridCol w="259195">
                  <a:extLst>
                    <a:ext uri="{9D8B030D-6E8A-4147-A177-3AD203B41FA5}">
                      <a16:colId xmlns:a16="http://schemas.microsoft.com/office/drawing/2014/main" val="2536662029"/>
                    </a:ext>
                  </a:extLst>
                </a:gridCol>
                <a:gridCol w="388794">
                  <a:extLst>
                    <a:ext uri="{9D8B030D-6E8A-4147-A177-3AD203B41FA5}">
                      <a16:colId xmlns:a16="http://schemas.microsoft.com/office/drawing/2014/main" val="2392864513"/>
                    </a:ext>
                  </a:extLst>
                </a:gridCol>
              </a:tblGrid>
              <a:tr h="173044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 kern="1200">
                          <a:effectLst>
                            <a:outerShdw blurRad="38100" dist="38100" dir="2700000" algn="tl" rotWithShape="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34.1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>
                          <a:effectLst/>
                        </a:rPr>
                        <a:t>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69269753"/>
                  </a:ext>
                </a:extLst>
              </a:tr>
              <a:tr h="186022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>
                          <a:effectLst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2400" kern="1200">
                          <a:effectLst>
                            <a:outerShdw blurRad="38100" dist="38100" dir="2700000" algn="tl" rotWithShape="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3</a:t>
                      </a:r>
                      <a:endParaRPr lang="nb-NO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>
                          <a:effectLst/>
                        </a:rPr>
                        <a:t>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74920415"/>
                  </a:ext>
                </a:extLst>
              </a:tr>
            </a:tbl>
          </a:graphicData>
        </a:graphic>
      </p:graphicFrame>
      <p:graphicFrame>
        <p:nvGraphicFramePr>
          <p:cNvPr id="45" name="Tabell 44">
            <a:extLst>
              <a:ext uri="{FF2B5EF4-FFF2-40B4-BE49-F238E27FC236}">
                <a16:creationId xmlns:a16="http://schemas.microsoft.com/office/drawing/2014/main" id="{1C29F9C1-2BA8-EE32-A2B4-DBC62F81C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619357"/>
              </p:ext>
            </p:extLst>
          </p:nvPr>
        </p:nvGraphicFramePr>
        <p:xfrm>
          <a:off x="6639610" y="20062"/>
          <a:ext cx="92775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910">
                  <a:extLst>
                    <a:ext uri="{9D8B030D-6E8A-4147-A177-3AD203B41FA5}">
                      <a16:colId xmlns:a16="http://schemas.microsoft.com/office/drawing/2014/main" val="1968831546"/>
                    </a:ext>
                  </a:extLst>
                </a:gridCol>
                <a:gridCol w="231939">
                  <a:extLst>
                    <a:ext uri="{9D8B030D-6E8A-4147-A177-3AD203B41FA5}">
                      <a16:colId xmlns:a16="http://schemas.microsoft.com/office/drawing/2014/main" val="2683444755"/>
                    </a:ext>
                  </a:extLst>
                </a:gridCol>
                <a:gridCol w="347910">
                  <a:extLst>
                    <a:ext uri="{9D8B030D-6E8A-4147-A177-3AD203B41FA5}">
                      <a16:colId xmlns:a16="http://schemas.microsoft.com/office/drawing/2014/main" val="2939047148"/>
                    </a:ext>
                  </a:extLst>
                </a:gridCol>
              </a:tblGrid>
              <a:tr h="192184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 kern="1200">
                          <a:effectLst>
                            <a:outerShdw blurRad="38100" dist="38100" dir="2700000" algn="tl" rotWithShape="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26.2</a:t>
                      </a:r>
                      <a:endParaRPr lang="nb-NO" sz="10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>
                          <a:effectLst/>
                        </a:rPr>
                        <a:t>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6511214"/>
                  </a:ext>
                </a:extLst>
              </a:tr>
              <a:tr h="243057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>
                          <a:effectLst/>
                        </a:rPr>
                        <a:t>14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2400" kern="1200">
                          <a:effectLst>
                            <a:outerShdw blurRad="38100" dist="38100" dir="2700000" algn="tl" rotWithShape="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>
                          <a:effectLst/>
                        </a:rPr>
                        <a:t>16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62069312"/>
                  </a:ext>
                </a:extLst>
              </a:tr>
            </a:tbl>
          </a:graphicData>
        </a:graphic>
      </p:graphicFrame>
      <p:pic>
        <p:nvPicPr>
          <p:cNvPr id="46" name="Bilde 46">
            <a:extLst>
              <a:ext uri="{FF2B5EF4-FFF2-40B4-BE49-F238E27FC236}">
                <a16:creationId xmlns:a16="http://schemas.microsoft.com/office/drawing/2014/main" id="{FE74C231-1418-0235-9F0A-7C9F65F9E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80000">
            <a:off x="2840703" y="1984261"/>
            <a:ext cx="879138" cy="1420566"/>
          </a:xfrm>
          <a:prstGeom prst="rect">
            <a:avLst/>
          </a:prstGeom>
        </p:spPr>
      </p:pic>
      <p:pic>
        <p:nvPicPr>
          <p:cNvPr id="47" name="Bilde 47">
            <a:extLst>
              <a:ext uri="{FF2B5EF4-FFF2-40B4-BE49-F238E27FC236}">
                <a16:creationId xmlns:a16="http://schemas.microsoft.com/office/drawing/2014/main" id="{7B4293B1-01C8-3547-FACD-A2FF36C59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40000">
            <a:off x="2269351" y="2324439"/>
            <a:ext cx="643297" cy="1074313"/>
          </a:xfrm>
          <a:prstGeom prst="rect">
            <a:avLst/>
          </a:prstGeom>
        </p:spPr>
      </p:pic>
      <p:pic>
        <p:nvPicPr>
          <p:cNvPr id="48" name="Bilde 48">
            <a:extLst>
              <a:ext uri="{FF2B5EF4-FFF2-40B4-BE49-F238E27FC236}">
                <a16:creationId xmlns:a16="http://schemas.microsoft.com/office/drawing/2014/main" id="{A63301E6-2D87-4E36-5173-19C082B81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160000">
            <a:off x="6504705" y="1634191"/>
            <a:ext cx="305609" cy="3584146"/>
          </a:xfrm>
          <a:prstGeom prst="rect">
            <a:avLst/>
          </a:prstGeom>
        </p:spPr>
      </p:pic>
      <p:graphicFrame>
        <p:nvGraphicFramePr>
          <p:cNvPr id="3" name="Tabell 2">
            <a:extLst>
              <a:ext uri="{FF2B5EF4-FFF2-40B4-BE49-F238E27FC236}">
                <a16:creationId xmlns:a16="http://schemas.microsoft.com/office/drawing/2014/main" id="{F9E9862F-CD29-7D8E-4D16-4CFCDE648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546492"/>
              </p:ext>
            </p:extLst>
          </p:nvPr>
        </p:nvGraphicFramePr>
        <p:xfrm>
          <a:off x="3827567" y="2521394"/>
          <a:ext cx="103678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794">
                  <a:extLst>
                    <a:ext uri="{9D8B030D-6E8A-4147-A177-3AD203B41FA5}">
                      <a16:colId xmlns:a16="http://schemas.microsoft.com/office/drawing/2014/main" val="3480759220"/>
                    </a:ext>
                  </a:extLst>
                </a:gridCol>
                <a:gridCol w="259195">
                  <a:extLst>
                    <a:ext uri="{9D8B030D-6E8A-4147-A177-3AD203B41FA5}">
                      <a16:colId xmlns:a16="http://schemas.microsoft.com/office/drawing/2014/main" val="2536662029"/>
                    </a:ext>
                  </a:extLst>
                </a:gridCol>
                <a:gridCol w="388794">
                  <a:extLst>
                    <a:ext uri="{9D8B030D-6E8A-4147-A177-3AD203B41FA5}">
                      <a16:colId xmlns:a16="http://schemas.microsoft.com/office/drawing/2014/main" val="2392864513"/>
                    </a:ext>
                  </a:extLst>
                </a:gridCol>
              </a:tblGrid>
              <a:tr h="189573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>
                          <a:effectLst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 kern="1200">
                          <a:effectLst>
                            <a:outerShdw blurRad="38100" dist="38100" dir="2700000" algn="tl" rotWithShape="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34.2</a:t>
                      </a:r>
                      <a:endParaRPr lang="nb-NO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>
                          <a:effectLst/>
                        </a:rPr>
                        <a:t>11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69269753"/>
                  </a:ext>
                </a:extLst>
              </a:tr>
              <a:tr h="203791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>
                          <a:effectLst/>
                        </a:rPr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2400" kern="1200">
                          <a:effectLst>
                            <a:outerShdw blurRad="38100" dist="38100" dir="2700000" algn="tl" rotWithShape="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>
                          <a:effectLst/>
                        </a:rPr>
                        <a:t>16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74920415"/>
                  </a:ext>
                </a:extLst>
              </a:tr>
            </a:tbl>
          </a:graphicData>
        </a:graphic>
      </p:graphicFrame>
      <p:graphicFrame>
        <p:nvGraphicFramePr>
          <p:cNvPr id="4" name="Tabell 3">
            <a:extLst>
              <a:ext uri="{FF2B5EF4-FFF2-40B4-BE49-F238E27FC236}">
                <a16:creationId xmlns:a16="http://schemas.microsoft.com/office/drawing/2014/main" id="{41966910-B22E-6463-1AE6-065578335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554556"/>
              </p:ext>
            </p:extLst>
          </p:nvPr>
        </p:nvGraphicFramePr>
        <p:xfrm>
          <a:off x="3819006" y="3797102"/>
          <a:ext cx="103678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794">
                  <a:extLst>
                    <a:ext uri="{9D8B030D-6E8A-4147-A177-3AD203B41FA5}">
                      <a16:colId xmlns:a16="http://schemas.microsoft.com/office/drawing/2014/main" val="3480759220"/>
                    </a:ext>
                  </a:extLst>
                </a:gridCol>
                <a:gridCol w="259195">
                  <a:extLst>
                    <a:ext uri="{9D8B030D-6E8A-4147-A177-3AD203B41FA5}">
                      <a16:colId xmlns:a16="http://schemas.microsoft.com/office/drawing/2014/main" val="2536662029"/>
                    </a:ext>
                  </a:extLst>
                </a:gridCol>
                <a:gridCol w="388794">
                  <a:extLst>
                    <a:ext uri="{9D8B030D-6E8A-4147-A177-3AD203B41FA5}">
                      <a16:colId xmlns:a16="http://schemas.microsoft.com/office/drawing/2014/main" val="2392864513"/>
                    </a:ext>
                  </a:extLst>
                </a:gridCol>
              </a:tblGrid>
              <a:tr h="185440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>
                          <a:effectLst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 kern="1200">
                          <a:effectLst>
                            <a:outerShdw blurRad="38100" dist="38100" dir="2700000" algn="tl" rotWithShape="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28.2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>
                          <a:effectLst/>
                        </a:rPr>
                        <a:t>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69269753"/>
                  </a:ext>
                </a:extLst>
              </a:tr>
              <a:tr h="199349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>
                          <a:effectLst/>
                        </a:rPr>
                        <a:t>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2400" kern="1200">
                          <a:effectLst>
                            <a:outerShdw blurRad="38100" dist="38100" dir="2700000" algn="tl" rotWithShape="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>
                          <a:effectLst/>
                        </a:rPr>
                        <a:t>16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74920415"/>
                  </a:ext>
                </a:extLst>
              </a:tr>
            </a:tbl>
          </a:graphicData>
        </a:graphic>
      </p:graphicFrame>
      <p:graphicFrame>
        <p:nvGraphicFramePr>
          <p:cNvPr id="5" name="Tabell 4">
            <a:extLst>
              <a:ext uri="{FF2B5EF4-FFF2-40B4-BE49-F238E27FC236}">
                <a16:creationId xmlns:a16="http://schemas.microsoft.com/office/drawing/2014/main" id="{CE4EDE0A-6C29-36ED-79C8-D8E77796B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194897"/>
              </p:ext>
            </p:extLst>
          </p:nvPr>
        </p:nvGraphicFramePr>
        <p:xfrm>
          <a:off x="3827567" y="3163527"/>
          <a:ext cx="103678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794">
                  <a:extLst>
                    <a:ext uri="{9D8B030D-6E8A-4147-A177-3AD203B41FA5}">
                      <a16:colId xmlns:a16="http://schemas.microsoft.com/office/drawing/2014/main" val="3480759220"/>
                    </a:ext>
                  </a:extLst>
                </a:gridCol>
                <a:gridCol w="259195">
                  <a:extLst>
                    <a:ext uri="{9D8B030D-6E8A-4147-A177-3AD203B41FA5}">
                      <a16:colId xmlns:a16="http://schemas.microsoft.com/office/drawing/2014/main" val="2536662029"/>
                    </a:ext>
                  </a:extLst>
                </a:gridCol>
                <a:gridCol w="388794">
                  <a:extLst>
                    <a:ext uri="{9D8B030D-6E8A-4147-A177-3AD203B41FA5}">
                      <a16:colId xmlns:a16="http://schemas.microsoft.com/office/drawing/2014/main" val="2392864513"/>
                    </a:ext>
                  </a:extLst>
                </a:gridCol>
              </a:tblGrid>
              <a:tr h="210235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>
                          <a:effectLst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 kern="1200">
                          <a:effectLst>
                            <a:outerShdw blurRad="38100" dist="38100" dir="2700000" algn="tl" rotWithShape="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33.1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>
                          <a:effectLst/>
                        </a:rPr>
                        <a:t>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69269753"/>
                  </a:ext>
                </a:extLst>
              </a:tr>
              <a:tr h="226003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>
                          <a:effectLst/>
                        </a:rPr>
                        <a:t>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2400" kern="1200">
                          <a:effectLst>
                            <a:outerShdw blurRad="38100" dist="38100" dir="2700000" algn="tl" rotWithShape="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>
                          <a:effectLst/>
                        </a:rPr>
                        <a:t>16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74920415"/>
                  </a:ext>
                </a:extLst>
              </a:tr>
            </a:tbl>
          </a:graphicData>
        </a:graphic>
      </p:graphicFrame>
      <p:graphicFrame>
        <p:nvGraphicFramePr>
          <p:cNvPr id="6" name="Tabell 5">
            <a:extLst>
              <a:ext uri="{FF2B5EF4-FFF2-40B4-BE49-F238E27FC236}">
                <a16:creationId xmlns:a16="http://schemas.microsoft.com/office/drawing/2014/main" id="{106C2FDC-790E-5114-D81F-C96165067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522091"/>
              </p:ext>
            </p:extLst>
          </p:nvPr>
        </p:nvGraphicFramePr>
        <p:xfrm>
          <a:off x="3801882" y="4447798"/>
          <a:ext cx="103678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793">
                  <a:extLst>
                    <a:ext uri="{9D8B030D-6E8A-4147-A177-3AD203B41FA5}">
                      <a16:colId xmlns:a16="http://schemas.microsoft.com/office/drawing/2014/main" val="3480759220"/>
                    </a:ext>
                  </a:extLst>
                </a:gridCol>
                <a:gridCol w="259194">
                  <a:extLst>
                    <a:ext uri="{9D8B030D-6E8A-4147-A177-3AD203B41FA5}">
                      <a16:colId xmlns:a16="http://schemas.microsoft.com/office/drawing/2014/main" val="2536662029"/>
                    </a:ext>
                  </a:extLst>
                </a:gridCol>
                <a:gridCol w="388793">
                  <a:extLst>
                    <a:ext uri="{9D8B030D-6E8A-4147-A177-3AD203B41FA5}">
                      <a16:colId xmlns:a16="http://schemas.microsoft.com/office/drawing/2014/main" val="2392864513"/>
                    </a:ext>
                  </a:extLst>
                </a:gridCol>
              </a:tblGrid>
              <a:tr h="175570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>
                          <a:effectLst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 kern="1200">
                          <a:effectLst>
                            <a:outerShdw blurRad="38100" dist="38100" dir="2700000" algn="tl" rotWithShape="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28.1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>
                          <a:effectLst/>
                        </a:rPr>
                        <a:t>11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69269753"/>
                  </a:ext>
                </a:extLst>
              </a:tr>
              <a:tr h="209710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>
                          <a:effectLst/>
                        </a:rPr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2400" kern="1200">
                          <a:effectLst>
                            <a:outerShdw blurRad="38100" dist="38100" dir="2700000" algn="tl" rotWithShape="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>
                          <a:effectLst/>
                        </a:rPr>
                        <a:t>16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74920415"/>
                  </a:ext>
                </a:extLst>
              </a:tr>
            </a:tbl>
          </a:graphicData>
        </a:graphic>
      </p:graphicFrame>
      <p:graphicFrame>
        <p:nvGraphicFramePr>
          <p:cNvPr id="7" name="Tabell 6">
            <a:extLst>
              <a:ext uri="{FF2B5EF4-FFF2-40B4-BE49-F238E27FC236}">
                <a16:creationId xmlns:a16="http://schemas.microsoft.com/office/drawing/2014/main" id="{B6052C22-4209-DB87-3F07-0CD17CE15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973395"/>
              </p:ext>
            </p:extLst>
          </p:nvPr>
        </p:nvGraphicFramePr>
        <p:xfrm>
          <a:off x="3844690" y="1879258"/>
          <a:ext cx="103678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794">
                  <a:extLst>
                    <a:ext uri="{9D8B030D-6E8A-4147-A177-3AD203B41FA5}">
                      <a16:colId xmlns:a16="http://schemas.microsoft.com/office/drawing/2014/main" val="3480759220"/>
                    </a:ext>
                  </a:extLst>
                </a:gridCol>
                <a:gridCol w="259195">
                  <a:extLst>
                    <a:ext uri="{9D8B030D-6E8A-4147-A177-3AD203B41FA5}">
                      <a16:colId xmlns:a16="http://schemas.microsoft.com/office/drawing/2014/main" val="2536662029"/>
                    </a:ext>
                  </a:extLst>
                </a:gridCol>
                <a:gridCol w="388794">
                  <a:extLst>
                    <a:ext uri="{9D8B030D-6E8A-4147-A177-3AD203B41FA5}">
                      <a16:colId xmlns:a16="http://schemas.microsoft.com/office/drawing/2014/main" val="2392864513"/>
                    </a:ext>
                  </a:extLst>
                </a:gridCol>
              </a:tblGrid>
              <a:tr h="206103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>
                          <a:effectLst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 kern="1200">
                          <a:effectLst>
                            <a:outerShdw blurRad="38100" dist="38100" dir="2700000" algn="tl" rotWithShape="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34.3</a:t>
                      </a:r>
                      <a:endParaRPr lang="nb-NO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>
                          <a:effectLst/>
                        </a:rPr>
                        <a:t>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69269753"/>
                  </a:ext>
                </a:extLst>
              </a:tr>
              <a:tr h="221560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>
                          <a:effectLst/>
                        </a:rPr>
                        <a:t>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2400" kern="1200">
                          <a:effectLst>
                            <a:outerShdw blurRad="38100" dist="38100" dir="2700000" algn="tl" rotWithShape="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>
                          <a:effectLst/>
                        </a:rPr>
                        <a:t>16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74920415"/>
                  </a:ext>
                </a:extLst>
              </a:tr>
            </a:tbl>
          </a:graphicData>
        </a:graphic>
      </p:graphicFrame>
      <p:pic>
        <p:nvPicPr>
          <p:cNvPr id="8" name="Bilde 48">
            <a:extLst>
              <a:ext uri="{FF2B5EF4-FFF2-40B4-BE49-F238E27FC236}">
                <a16:creationId xmlns:a16="http://schemas.microsoft.com/office/drawing/2014/main" id="{8637ABED-2128-516F-572A-E3B5ED9D1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280000">
            <a:off x="2969844" y="3387478"/>
            <a:ext cx="613833" cy="929986"/>
          </a:xfrm>
          <a:prstGeom prst="rect">
            <a:avLst/>
          </a:prstGeom>
        </p:spPr>
      </p:pic>
      <p:pic>
        <p:nvPicPr>
          <p:cNvPr id="9" name="Bilde 48">
            <a:extLst>
              <a:ext uri="{FF2B5EF4-FFF2-40B4-BE49-F238E27FC236}">
                <a16:creationId xmlns:a16="http://schemas.microsoft.com/office/drawing/2014/main" id="{CAA8F828-14BD-36CF-E11D-87D92B25A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420000">
            <a:off x="3098351" y="2933422"/>
            <a:ext cx="579586" cy="895739"/>
          </a:xfrm>
          <a:prstGeom prst="rect">
            <a:avLst/>
          </a:prstGeom>
        </p:spPr>
      </p:pic>
      <p:graphicFrame>
        <p:nvGraphicFramePr>
          <p:cNvPr id="10" name="Tabell 9">
            <a:extLst>
              <a:ext uri="{FF2B5EF4-FFF2-40B4-BE49-F238E27FC236}">
                <a16:creationId xmlns:a16="http://schemas.microsoft.com/office/drawing/2014/main" id="{B66C7E5E-B3FA-F799-4E70-2896AFE21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641801"/>
              </p:ext>
            </p:extLst>
          </p:nvPr>
        </p:nvGraphicFramePr>
        <p:xfrm>
          <a:off x="3768319" y="529419"/>
          <a:ext cx="103678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794">
                  <a:extLst>
                    <a:ext uri="{9D8B030D-6E8A-4147-A177-3AD203B41FA5}">
                      <a16:colId xmlns:a16="http://schemas.microsoft.com/office/drawing/2014/main" val="3480759220"/>
                    </a:ext>
                  </a:extLst>
                </a:gridCol>
                <a:gridCol w="259195">
                  <a:extLst>
                    <a:ext uri="{9D8B030D-6E8A-4147-A177-3AD203B41FA5}">
                      <a16:colId xmlns:a16="http://schemas.microsoft.com/office/drawing/2014/main" val="2536662029"/>
                    </a:ext>
                  </a:extLst>
                </a:gridCol>
                <a:gridCol w="388794">
                  <a:extLst>
                    <a:ext uri="{9D8B030D-6E8A-4147-A177-3AD203B41FA5}">
                      <a16:colId xmlns:a16="http://schemas.microsoft.com/office/drawing/2014/main" val="2392864513"/>
                    </a:ext>
                  </a:extLst>
                </a:gridCol>
              </a:tblGrid>
              <a:tr h="200179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>
                          <a:effectLst/>
                        </a:rPr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 kern="1200">
                          <a:effectLst>
                            <a:outerShdw blurRad="38100" dist="38100" dir="2700000" algn="tl" rotWithShape="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29.2</a:t>
                      </a:r>
                      <a:endParaRPr lang="nb-NO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>
                          <a:effectLst/>
                        </a:rPr>
                        <a:t>16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69269753"/>
                  </a:ext>
                </a:extLst>
              </a:tr>
              <a:tr h="226519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>
                          <a:effectLst/>
                        </a:rPr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2400" kern="1200">
                          <a:effectLst>
                            <a:outerShdw blurRad="38100" dist="38100" dir="2700000" algn="tl" rotWithShape="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>
                          <a:effectLst/>
                        </a:rPr>
                        <a:t>16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74920415"/>
                  </a:ext>
                </a:extLst>
              </a:tr>
            </a:tbl>
          </a:graphicData>
        </a:graphic>
      </p:graphicFrame>
      <p:graphicFrame>
        <p:nvGraphicFramePr>
          <p:cNvPr id="11" name="Tabell 10">
            <a:extLst>
              <a:ext uri="{FF2B5EF4-FFF2-40B4-BE49-F238E27FC236}">
                <a16:creationId xmlns:a16="http://schemas.microsoft.com/office/drawing/2014/main" id="{56548A27-D6C9-BEA4-C623-831439398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300196"/>
              </p:ext>
            </p:extLst>
          </p:nvPr>
        </p:nvGraphicFramePr>
        <p:xfrm>
          <a:off x="3779300" y="5711648"/>
          <a:ext cx="105390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14">
                  <a:extLst>
                    <a:ext uri="{9D8B030D-6E8A-4147-A177-3AD203B41FA5}">
                      <a16:colId xmlns:a16="http://schemas.microsoft.com/office/drawing/2014/main" val="3480759220"/>
                    </a:ext>
                  </a:extLst>
                </a:gridCol>
                <a:gridCol w="263475">
                  <a:extLst>
                    <a:ext uri="{9D8B030D-6E8A-4147-A177-3AD203B41FA5}">
                      <a16:colId xmlns:a16="http://schemas.microsoft.com/office/drawing/2014/main" val="2536662029"/>
                    </a:ext>
                  </a:extLst>
                </a:gridCol>
                <a:gridCol w="395214">
                  <a:extLst>
                    <a:ext uri="{9D8B030D-6E8A-4147-A177-3AD203B41FA5}">
                      <a16:colId xmlns:a16="http://schemas.microsoft.com/office/drawing/2014/main" val="2392864513"/>
                    </a:ext>
                  </a:extLst>
                </a:gridCol>
              </a:tblGrid>
              <a:tr h="179472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>
                          <a:effectLst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 kern="1200">
                          <a:effectLst>
                            <a:outerShdw blurRad="38100" dist="38100" dir="2700000" algn="tl" rotWithShape="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30.2</a:t>
                      </a:r>
                      <a:endParaRPr lang="nb-NO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>
                          <a:effectLst/>
                        </a:rPr>
                        <a:t>13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69269753"/>
                  </a:ext>
                </a:extLst>
              </a:tr>
              <a:tr h="214370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>
                          <a:effectLst/>
                        </a:rPr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2400" kern="1200">
                          <a:effectLst>
                            <a:outerShdw blurRad="38100" dist="38100" dir="2700000" algn="tl" rotWithShape="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>
                          <a:effectLst/>
                        </a:rPr>
                        <a:t>16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74920415"/>
                  </a:ext>
                </a:extLst>
              </a:tr>
            </a:tbl>
          </a:graphicData>
        </a:graphic>
      </p:graphicFrame>
      <p:pic>
        <p:nvPicPr>
          <p:cNvPr id="12" name="Bilde 48">
            <a:extLst>
              <a:ext uri="{FF2B5EF4-FFF2-40B4-BE49-F238E27FC236}">
                <a16:creationId xmlns:a16="http://schemas.microsoft.com/office/drawing/2014/main" id="{46A88F8D-17E4-D663-8B43-3D23BF461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700000">
            <a:off x="2977167" y="3664072"/>
            <a:ext cx="742261" cy="1169717"/>
          </a:xfrm>
          <a:prstGeom prst="rect">
            <a:avLst/>
          </a:prstGeom>
        </p:spPr>
      </p:pic>
      <p:pic>
        <p:nvPicPr>
          <p:cNvPr id="13" name="Bilde 48">
            <a:extLst>
              <a:ext uri="{FF2B5EF4-FFF2-40B4-BE49-F238E27FC236}">
                <a16:creationId xmlns:a16="http://schemas.microsoft.com/office/drawing/2014/main" id="{8CDCF3BE-94FF-3B63-5389-66F44EA34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660000">
            <a:off x="3079734" y="473098"/>
            <a:ext cx="476844" cy="741627"/>
          </a:xfrm>
          <a:prstGeom prst="rect">
            <a:avLst/>
          </a:prstGeom>
        </p:spPr>
      </p:pic>
      <p:graphicFrame>
        <p:nvGraphicFramePr>
          <p:cNvPr id="14" name="Tabell 13">
            <a:extLst>
              <a:ext uri="{FF2B5EF4-FFF2-40B4-BE49-F238E27FC236}">
                <a16:creationId xmlns:a16="http://schemas.microsoft.com/office/drawing/2014/main" id="{ED3EEA88-039D-85AE-F081-8B055D7AC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074042"/>
              </p:ext>
            </p:extLst>
          </p:nvPr>
        </p:nvGraphicFramePr>
        <p:xfrm>
          <a:off x="8313795" y="2942654"/>
          <a:ext cx="1333501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63">
                  <a:extLst>
                    <a:ext uri="{9D8B030D-6E8A-4147-A177-3AD203B41FA5}">
                      <a16:colId xmlns:a16="http://schemas.microsoft.com/office/drawing/2014/main" val="1831986358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837035165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984927860"/>
                    </a:ext>
                  </a:extLst>
                </a:gridCol>
              </a:tblGrid>
              <a:tr h="487680">
                <a:tc gridSpan="2"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2000" kern="1200">
                          <a:effectLst>
                            <a:outerShdw blurRad="38100" dist="38100" dir="2700000" algn="tl" rotWithShape="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16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2000" kern="1200">
                          <a:effectLst/>
                        </a:rPr>
                        <a:t>Slutt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6107007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>
                          <a:effectLst/>
                        </a:rPr>
                        <a:t>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2400" kern="1200">
                          <a:effectLst>
                            <a:outerShdw blurRad="38100" dist="38100" dir="2700000" algn="tl" rotWithShape="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0</a:t>
                      </a:r>
                      <a:endParaRPr lang="nb-NO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>
                          <a:effectLst/>
                        </a:rPr>
                        <a:t>16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33990160"/>
                  </a:ext>
                </a:extLst>
              </a:tr>
            </a:tbl>
          </a:graphicData>
        </a:graphic>
      </p:graphicFrame>
      <p:pic>
        <p:nvPicPr>
          <p:cNvPr id="15" name="Bilde 48">
            <a:extLst>
              <a:ext uri="{FF2B5EF4-FFF2-40B4-BE49-F238E27FC236}">
                <a16:creationId xmlns:a16="http://schemas.microsoft.com/office/drawing/2014/main" id="{655DD84F-6079-99CD-0168-E52234263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840000">
            <a:off x="2905136" y="5771351"/>
            <a:ext cx="399036" cy="643874"/>
          </a:xfrm>
          <a:prstGeom prst="rect">
            <a:avLst/>
          </a:prstGeom>
        </p:spPr>
      </p:pic>
      <p:pic>
        <p:nvPicPr>
          <p:cNvPr id="17" name="Bilde 48">
            <a:extLst>
              <a:ext uri="{FF2B5EF4-FFF2-40B4-BE49-F238E27FC236}">
                <a16:creationId xmlns:a16="http://schemas.microsoft.com/office/drawing/2014/main" id="{7CFBBBB8-D235-9A97-3C75-5C04F4CBE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500000">
            <a:off x="6504704" y="2079404"/>
            <a:ext cx="305609" cy="3584146"/>
          </a:xfrm>
          <a:prstGeom prst="rect">
            <a:avLst/>
          </a:prstGeom>
        </p:spPr>
      </p:pic>
      <p:pic>
        <p:nvPicPr>
          <p:cNvPr id="18" name="Bilde 48">
            <a:extLst>
              <a:ext uri="{FF2B5EF4-FFF2-40B4-BE49-F238E27FC236}">
                <a16:creationId xmlns:a16="http://schemas.microsoft.com/office/drawing/2014/main" id="{DAF4A760-BDE0-1EF0-B994-B99D696EF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260000">
            <a:off x="6418334" y="2505613"/>
            <a:ext cx="305609" cy="3584146"/>
          </a:xfrm>
          <a:prstGeom prst="rect">
            <a:avLst/>
          </a:prstGeom>
        </p:spPr>
      </p:pic>
      <p:pic>
        <p:nvPicPr>
          <p:cNvPr id="19" name="Bilde 48">
            <a:extLst>
              <a:ext uri="{FF2B5EF4-FFF2-40B4-BE49-F238E27FC236}">
                <a16:creationId xmlns:a16="http://schemas.microsoft.com/office/drawing/2014/main" id="{5CA5A6AB-2E49-BB85-2730-56C1D7188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640000">
            <a:off x="6504704" y="1223224"/>
            <a:ext cx="305609" cy="3584146"/>
          </a:xfrm>
          <a:prstGeom prst="rect">
            <a:avLst/>
          </a:prstGeom>
        </p:spPr>
      </p:pic>
      <p:pic>
        <p:nvPicPr>
          <p:cNvPr id="20" name="Bilde 48">
            <a:extLst>
              <a:ext uri="{FF2B5EF4-FFF2-40B4-BE49-F238E27FC236}">
                <a16:creationId xmlns:a16="http://schemas.microsoft.com/office/drawing/2014/main" id="{39102AC8-30A7-ED84-3D76-1293D233F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940000">
            <a:off x="6504705" y="760887"/>
            <a:ext cx="305609" cy="3584146"/>
          </a:xfrm>
          <a:prstGeom prst="rect">
            <a:avLst/>
          </a:prstGeom>
        </p:spPr>
      </p:pic>
      <p:pic>
        <p:nvPicPr>
          <p:cNvPr id="2" name="Bilde 48">
            <a:extLst>
              <a:ext uri="{FF2B5EF4-FFF2-40B4-BE49-F238E27FC236}">
                <a16:creationId xmlns:a16="http://schemas.microsoft.com/office/drawing/2014/main" id="{6C8ED9B9-6AA7-56C6-49E2-D75875D4C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00000">
            <a:off x="8279238" y="3793796"/>
            <a:ext cx="516266" cy="694116"/>
          </a:xfrm>
          <a:prstGeom prst="rect">
            <a:avLst/>
          </a:prstGeom>
        </p:spPr>
      </p:pic>
      <p:pic>
        <p:nvPicPr>
          <p:cNvPr id="16" name="Bilde 48">
            <a:extLst>
              <a:ext uri="{FF2B5EF4-FFF2-40B4-BE49-F238E27FC236}">
                <a16:creationId xmlns:a16="http://schemas.microsoft.com/office/drawing/2014/main" id="{5E0A43EE-A992-841F-52F7-DDFD97CC7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40000">
            <a:off x="8332580" y="3639718"/>
            <a:ext cx="1077298" cy="1405874"/>
          </a:xfrm>
          <a:prstGeom prst="rect">
            <a:avLst/>
          </a:prstGeom>
        </p:spPr>
      </p:pic>
      <p:pic>
        <p:nvPicPr>
          <p:cNvPr id="22" name="Bilde 48">
            <a:extLst>
              <a:ext uri="{FF2B5EF4-FFF2-40B4-BE49-F238E27FC236}">
                <a16:creationId xmlns:a16="http://schemas.microsoft.com/office/drawing/2014/main" id="{CF5B8EA0-4DC8-74B9-950C-E8F1F1569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00000">
            <a:off x="8695903" y="3536863"/>
            <a:ext cx="541386" cy="2343720"/>
          </a:xfrm>
          <a:prstGeom prst="rect">
            <a:avLst/>
          </a:prstGeom>
        </p:spPr>
      </p:pic>
      <p:pic>
        <p:nvPicPr>
          <p:cNvPr id="24" name="Bilde 48">
            <a:extLst>
              <a:ext uri="{FF2B5EF4-FFF2-40B4-BE49-F238E27FC236}">
                <a16:creationId xmlns:a16="http://schemas.microsoft.com/office/drawing/2014/main" id="{0287651D-B1DB-4617-BB63-F06F21904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220000">
            <a:off x="8398125" y="125050"/>
            <a:ext cx="332048" cy="3331809"/>
          </a:xfrm>
          <a:prstGeom prst="rect">
            <a:avLst/>
          </a:prstGeom>
        </p:spPr>
      </p:pic>
      <p:pic>
        <p:nvPicPr>
          <p:cNvPr id="25" name="Bilde 48">
            <a:extLst>
              <a:ext uri="{FF2B5EF4-FFF2-40B4-BE49-F238E27FC236}">
                <a16:creationId xmlns:a16="http://schemas.microsoft.com/office/drawing/2014/main" id="{A3870733-9AE3-1BE9-2FCC-D51DE4FAA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840000">
            <a:off x="7860846" y="1978111"/>
            <a:ext cx="365541" cy="1313764"/>
          </a:xfrm>
          <a:prstGeom prst="rect">
            <a:avLst/>
          </a:prstGeom>
        </p:spPr>
      </p:pic>
      <p:pic>
        <p:nvPicPr>
          <p:cNvPr id="26" name="Bilde 48">
            <a:extLst>
              <a:ext uri="{FF2B5EF4-FFF2-40B4-BE49-F238E27FC236}">
                <a16:creationId xmlns:a16="http://schemas.microsoft.com/office/drawing/2014/main" id="{3B427F22-21E6-0DEE-C66C-2E31040D8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920000">
            <a:off x="8151334" y="1032217"/>
            <a:ext cx="382288" cy="2335346"/>
          </a:xfrm>
          <a:prstGeom prst="rect">
            <a:avLst/>
          </a:prstGeom>
        </p:spPr>
      </p:pic>
      <p:pic>
        <p:nvPicPr>
          <p:cNvPr id="27" name="Bilde 48">
            <a:extLst>
              <a:ext uri="{FF2B5EF4-FFF2-40B4-BE49-F238E27FC236}">
                <a16:creationId xmlns:a16="http://schemas.microsoft.com/office/drawing/2014/main" id="{701A81F9-22A2-4831-E9B5-2CE390106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720000">
            <a:off x="6570865" y="-60742"/>
            <a:ext cx="365542" cy="4370137"/>
          </a:xfrm>
          <a:prstGeom prst="rect">
            <a:avLst/>
          </a:prstGeom>
        </p:spPr>
      </p:pic>
      <p:pic>
        <p:nvPicPr>
          <p:cNvPr id="28" name="Bilde 48">
            <a:extLst>
              <a:ext uri="{FF2B5EF4-FFF2-40B4-BE49-F238E27FC236}">
                <a16:creationId xmlns:a16="http://schemas.microsoft.com/office/drawing/2014/main" id="{8A7E4DC6-39B8-23DE-A83F-45F325923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180000">
            <a:off x="6324462" y="1770263"/>
            <a:ext cx="415782" cy="5056773"/>
          </a:xfrm>
          <a:prstGeom prst="rect">
            <a:avLst/>
          </a:prstGeom>
        </p:spPr>
      </p:pic>
      <p:sp>
        <p:nvSpPr>
          <p:cNvPr id="29" name="TekstSylinder 28">
            <a:extLst>
              <a:ext uri="{FF2B5EF4-FFF2-40B4-BE49-F238E27FC236}">
                <a16:creationId xmlns:a16="http://schemas.microsoft.com/office/drawing/2014/main" id="{804A9EE5-33AC-F478-A1DB-13F980B8CCDE}"/>
              </a:ext>
            </a:extLst>
          </p:cNvPr>
          <p:cNvSpPr txBox="1"/>
          <p:nvPr/>
        </p:nvSpPr>
        <p:spPr>
          <a:xfrm rot="1500000">
            <a:off x="4772966" y="118905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b-NO">
                <a:cs typeface="Calibri"/>
              </a:rPr>
              <a:t>Kritisk vei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95312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b70dea9-5403-48e9-9b53-1c2a301f473c">
      <Terms xmlns="http://schemas.microsoft.com/office/infopath/2007/PartnerControls"/>
    </lcf76f155ced4ddcb4097134ff3c332f>
    <TaxCatchAll xmlns="12583350-6fba-4dcd-9dc6-8a0b9c9ac04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8274A02498254683E5167C03898E26" ma:contentTypeVersion="10" ma:contentTypeDescription="Create a new document." ma:contentTypeScope="" ma:versionID="9aca1c1871d157e4011248c52def5137">
  <xsd:schema xmlns:xsd="http://www.w3.org/2001/XMLSchema" xmlns:xs="http://www.w3.org/2001/XMLSchema" xmlns:p="http://schemas.microsoft.com/office/2006/metadata/properties" xmlns:ns2="7b70dea9-5403-48e9-9b53-1c2a301f473c" xmlns:ns3="12583350-6fba-4dcd-9dc6-8a0b9c9ac04c" targetNamespace="http://schemas.microsoft.com/office/2006/metadata/properties" ma:root="true" ma:fieldsID="22f00325630d40c2fcae0d1de06cf858" ns2:_="" ns3:_="">
    <xsd:import namespace="7b70dea9-5403-48e9-9b53-1c2a301f473c"/>
    <xsd:import namespace="12583350-6fba-4dcd-9dc6-8a0b9c9ac0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70dea9-5403-48e9-9b53-1c2a301f47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0a916d09-11b3-44b5-b5f4-9aae0c20137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583350-6fba-4dcd-9dc6-8a0b9c9ac04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5ee9991-c85e-4e8c-bb86-47bccd30217e}" ma:internalName="TaxCatchAll" ma:showField="CatchAllData" ma:web="12583350-6fba-4dcd-9dc6-8a0b9c9ac04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778A29-B7D2-40D2-A41B-74BC3E8105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2E87DC-CAAB-4C19-A336-9B0CF0A410D4}">
  <ds:schemaRefs>
    <ds:schemaRef ds:uri="12583350-6fba-4dcd-9dc6-8a0b9c9ac04c"/>
    <ds:schemaRef ds:uri="7b70dea9-5403-48e9-9b53-1c2a301f473c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270A6D1-044B-4550-9F6B-3A88BA7964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70dea9-5403-48e9-9b53-1c2a301f473c"/>
    <ds:schemaRef ds:uri="12583350-6fba-4dcd-9dc6-8a0b9c9ac0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Office-tema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PERT-network diagram</dc:title>
  <dc:creator>Hans Richard Movik</dc:creator>
  <cp:revision>14</cp:revision>
  <dcterms:created xsi:type="dcterms:W3CDTF">2018-01-26T12:54:00Z</dcterms:created>
  <dcterms:modified xsi:type="dcterms:W3CDTF">2023-04-04T19:28:25Z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0x010100EA8274A02498254683E5167C03898E26</vt:lpwstr>
  </property>
  <property fmtid="{D5CDD505-2E9C-101B-9397-08002B2CF9AE}" pid="3" name="MediaServiceImageTags">
    <vt:lpwstr/>
  </property>
</Properties>
</file>