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97"/>
    <p:restoredTop sz="96327"/>
  </p:normalViewPr>
  <p:slideViewPr>
    <p:cSldViewPr snapToGrid="0">
      <p:cViewPr varScale="1">
        <p:scale>
          <a:sx n="124" d="100"/>
          <a:sy n="124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8:51:29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11360 12203 24575,'0'14'0,"0"12"0,0 19 0,0-11 0,0 3 0,1 5 0,0 2 0,0 6 0,0 2 0,1 6 0,-1 2 0,1 3 0,0 2 0,-1-20 0,-1-1 0,1 1 0,0 1 0,0 0 0,0-1 0,0 19 0,0-1 0,-1-2 0,0 0 0,0-2 0,0 0 0,0-3 0,0 0 0,0-1 0,0 0 0,0-2 0,0 0 0,1 1 0,0 0 0,0 1 0,0 0 0,2 0 0,-1 0 0,0-1 0,0 0 0,0-1 0,-1-1 0,0-2 0,0-1 0,-1 1 0,0 0 0,0 0 0,0-1 0,0-2 0,0 1 0,0-1 0,0 0 0,0-3 0,0 0 0,0-1 0,0 0 0,0-2 0,0 0 0,0-2 0,0 0 0,0 0 0,0 0 0,0-1 0,0-1 0,0 29 0,-2-13 0,-1-15 0,-3-11 0,-4-4 0,-3-3 0,-4 0 0,-6 2 0,-7 0 0,-14 1 0,13-11 0,-4 0 0,-9 1 0,-5-1 0,7-2 0,-3-1 0,-1 0-503,-11 2 0,-2-1 0,-3 1 503,10-3 0,-1 1 0,-1-1 0,-1 0 0,-4 1 0,0-1 0,-1 1 0,1-1 0,0 0 0,0 0 0,1-1 0,0 0 0,2-1 0,0 0 0,1-1 0,1-1 0,1 0 0,1-1 0,0 0 0,0-1 0,-15 1 0,1-1 0,0-1 0,3-1 0,0 0 0,1 0 0,3 1 0,1 0 0,1-1-257,0 1 0,0 0 0,0 0 257,4 0 0,0-1 0,0 1 0,0 0 0,-1 0 0,1-1 0,2 0 0,1 0 0,0 0-76,5 0 1,0 0-1,0 0 76,-22 0 0,1 0 0,6-1 0,1 0 0,1-1 0,2-2 0,1 0 0,1-1 0,0-1 0,-1-1 0,-5-1 0,-1 0 0,-4 0 0,0 0 303,18 3 1,0 0-1,-1 0-303,0 1 0,0-1 0,1 1 0,1 1 0,0 0 0,0-1 0,-2 1 0,0-1 0,0 1 0,2 0 0,0-1 0,0 1 0,0-1 0,0 1 0,0 0 0,-3 0 0,-1 0 0,0 1 0,0 0 0,0-1 0,0 1 0,2 0 0,1 0 0,-1-1 0,1 1 0,0 0 0,1-1 0,-20-2 0,2-1 0,2 1 0,-1-1 0,19 2 0,-1 0 0,0 0 0,-19-3 0,1 1 331,1 0 1,1 0-332,1 0 0,2 0 0,3 1 0,1-1 123,1 0 0,0 0-123,0 0 0,0-1 0,0 2 0,-1 0 0,0 0 0,-1 0 272,-1 1 0,1 0-272,0 1 0,2 0 72,2 1 0,1 0-72,2 1 0,2 0 0,6 1 0,1 0 0,3 0 0,2 0 0,-24 0 0,12 0 0,10 0 0,12 0 0,7 0 0,2 0 0,-6 0 0,-11 0 0,-3 0 0,1 0 0,7 0 0,3 0 0,0 0 0,-2 0 0,1 0 0,3 0 0,5 0 0,5 0 0,0 0 0,-1 0 0,-3 0 0,-1 0 0,2 0 0,1 0 0,2 0 0,-1 0 0,-1 0 0,0 0 0,1 0 0,2 0 0,5-3 0,3-26 0,2-7 0,1-7 0,-1 1 0,1-3 0,1-3-413,-1-12 1,0-5 0,0 1 412,0-2 0,0 1 0,0 0 0,0 4 0,0 1 0,0 1-96,0 6 0,0 1 0,0 1 96,-1-10 0,2 2 0,0 3 0,1 2 0,2 5 0,0 2 0,1 3 0,1 1 0,0-2 0,-1 2 609,-1 2 1,-1 1-610,-1 3 0,0 1 153,0 2 0,0 0-153,2-28 0,4 0 0,0-4 0,-4 30 0,1-1 0,1-2 0,0-1 0,1-4 0,1-1 0,-1-1 0,0 1 0,0 3 0,0 0 0,-1 4 0,0 2 0,1-22 0,-3 11 0,-2 5 0,-2 1 0,0-2 0,0-5 0,0-2 0,0 0 0,0 1 0,0 7 0,0 7 0,0 3 0,0 6 0,0-1 0,0-1 0,0-3 0,0-1 0,0 1 0,0 2 0,0 2 0,0 2 0,0 1 0,0 2 0,0-1 0,0 1 0,0 1 0,0 1 0,0 4 0,0 1 0,0 2 0,0 0 0,0 2 0,0 2 0,0 1 0,0 3 0,0 1 0,0 0 0,-2 1 0,2 0 0,-1 2 0</inkml:trace>
  <inkml:trace contextRef="#ctx0" brushRef="#br0" timeOffset="1586">4198 12580 24575,'0'23'0,"0"17"0,0 23 0,0-26 0,0 2 0,0-1 0,0 0 0,0-3 0,0 0 0,0 25 0,-1-8 0,-1-8 0,0-6 0,1-2 0,0-2 0,1 1 0,0 2 0,0 2 0,0-4 0,0-6 0,0-5 0,0-6 0,0-2 0,0-8 0,0-3 0</inkml:trace>
  <inkml:trace contextRef="#ctx0" brushRef="#br0" timeOffset="4634">11870 12551 24575,'-18'0'0,"-5"1"0,-10 6 0,-3 9 0,-2 14 0,1 12 0,3 5 0,3 1 0,7-2 0,6-5 0,6-4 0,4-4 0,4-3 0,2-3 0,2-1 0,0 0 0,1 1 0,5 2 0,7 0 0,6-2 0,6-4 0,4-6 0,3-6 0,7-5 0,3-4 0,4-2 0,-2-1 0,-4-5 0,-8-6 0,-7-7 0,-4-6 0,-4-4 0,0-7 0,-2-1 0,0-3 0,-1-2 0,-3-1 0,-5-2 0,-3-2 0,-3 4 0,-1 2 0,-4 8 0,-2 8 0,-9 1 0,1 8 0,-5-1 0,3 7 0,0 3 0,1 2 0,2 2 0,1 2 0,2 1 0,0 0 0,3 0 0,3 0 0,2 0 0</inkml:trace>
  <inkml:trace contextRef="#ctx0" brushRef="#br0" timeOffset="5532">12251 13186 24575,'0'0'0</inkml:trace>
  <inkml:trace contextRef="#ctx0" brushRef="#br0" timeOffset="6316">12537 13214 24575,'0'0'0</inkml:trace>
  <inkml:trace contextRef="#ctx0" brushRef="#br0" timeOffset="8000">13262 12708 24575,'-10'9'0,"-9"10"0,-16 16 0,-9 10 0,21-19 0,-1-1 0,-17 22 0,8-5 0,6-6 0,5-4 0,2-2 0,3-3 0,2 0 0,2-1 0,2-4 0,2-2 0,2-4 0,2-2 0,0-4 0,4-4 0,-1-3 0</inkml:trace>
  <inkml:trace contextRef="#ctx0" brushRef="#br0" timeOffset="9200">12756 12741 24575,'53'29'0,"4"3"0,-25-12 0,0 1 0,-3-1 0,-1-1 0,22 17 0,-10-6 0,-6-5 0,-4-3 0,-4-2 0,-1-1 0,-3-3 0,-2-1 0,-3-1 0,-1 1 0,0-1 0,-2 1 0,-1-5 0,-3-2 0,-4-2 0,-2-2 0,-1 0 0,0 0 0,1-1 0,1 0 0,-2 2 0,0-3 0,-1 1 0</inkml:trace>
  <inkml:trace contextRef="#ctx0" brushRef="#br0" timeOffset="10518">12711 13009 24575,'36'0'0,"6"0"0,9 0 0,2 0 0,-5 0 0,-8 0 0,-3 0 0,-4 0 0,1 0 0,1 0 0,-3 0 0,-3 0 0,-3 0 0,-1 0 0,1 0 0,0 0 0,2 0 0,-2 0 0,0 0 0,-2 0 0,-4 0 0,-1 0 0,-3 0 0,-2 0 0,-2 0 0,-3 0 0,-4-2 0,-2-2 0,-2 2 0,-1-1 0</inkml:trace>
  <inkml:trace contextRef="#ctx0" brushRef="#br0" timeOffset="17384">19476 6116 24575,'-7'-61'0,"0"26"0,-2-1 0,-5-10 0,-2-2 0,-3-3 0,-3 0 0,1 2 0,-1 1 0,0 2 0,1 1 0,3 6 0,0 2 0,3 6 0,0 1 0,-11-22 0,3 8 0,0 1 0,1 6 0,1 6 0,2 5 0,2 10 0,1 4 0,-2 4 0,-7 1 0,-8-2 0,-12-1 0,-11-1 0,23 5 0,-1 1 0,-4 0 0,-1 1 0,-2-1 0,-2 2 0,-4 1 0,-2 0 0,-2 0 0,-1 2 0,-7-1 0,-1 1 0,-5 0 0,-2 0-176,20 0 0,0 0 1,0 0 175,-1 0 0,0 0 0,-1 0 0,-1 0 0,-1 0 0,0 0 0,-3 0 0,0 0 0,-1 0-392,-4 0 0,0 0 0,-2 0 392,-4 0 0,0 0 0,-1 0 0,3 0 0,1 0 0,-1 0 0,2 0 0,0 1 0,0-1 0,1 1 0,1 0 0,0 0 0,3 1 0,1 0 0,0 0 0,-2 0 0,0 0 0,0 0 0,2 0 0,0 0 0,1 0-185,3 0 0,1 0 1,-1-1 184,-1 0 0,-1 0 0,1 0 0,3 0 0,2-1 0,0 1 0,-2-1 0,0 0 0,0 0 0,-4 0 0,0 0 0,0 0 0,2 0 0,0 0 0,0 0 0,-5 0 0,0 0 0,0 0 0,2 0 0,0 0 0,1 0 0,6 0 0,0 0 0,1 0 0,-21 0 0,2-1 0,11 0 0,4-2 0,8 1 0,3 0 481,-16-3-481,28 2 1171,4 3-1171,-17 0 302,3 0 1,-5-1-303,-15-2 0,-4-1 0,15 0 0,-2-1 0,-1-1 0,1-1 0,-1 0 0,1-1 0,-18-3 0,2-1 0,6 2 0,2 0 0,4 3 0,1 0 0,-1 2 0,0 0 0,0 0 0,1 0 0,1 0 0,2 1 0,5 0 0,2 0 0,6 0 0,3 1 0,-23-2 0,6 1 0,-5 2 0,-11 1 0,27 1 0,-1 0 0,-4 0 0,-1 0 0,-4 0 0,1 0 0,0 0 0,0 0 0,0 0 0,1 0 0,0 0 0,1 0 0,0 0 0,-1 0 0,-1 0 0,0 0 0,2 0 0,0 0 0,0 0 0,1 0 0,2 0 0,0 0 0,4 1 0,1 0 0,1-1 0,2 2 0,-31 2 0,4 2 0,1 2 0,5 1 0,3 0 0,4-1 0,5 0 0,6-1 0,8 0 0,8 0 0,5-2 0,5 0 0,5 0 0,2 0 0,3 2 0,1 0 0,0 0 0,0 3 0,0 3 0,0 8 0,0 7 0,0 6 0,0 4 0,0 2 0,0 3 0,0 5 0,0 0 0,2 5 0,0 3 0,1-4 0,-2-1 0,-1-6 0,0-9 0,0-6 0,2-5 0,-1-7 0,1 0 0,-1 0 0,-1 2 0,0 2 0,0-1 0,0-1 0,0-4 0,0-2 0,0-1 0,0-1 0,0 0 0,0 1 0,0-1 0,0 1 0,0-2 0,0 0 0,0-2 0,0-2 0,0 0 0,0-2 0,0 0 0,0 1 0,0-1 0,0-1 0,0 0 0,1-2 0,2-1 0,0-1 0,2 0 0,1 0 0,0 0 0,0 1 0,-2 0 0,-2 0 0</inkml:trace>
  <inkml:trace contextRef="#ctx0" brushRef="#br0" timeOffset="19583">10905 5718 24575,'21'28'0,"-2"-1"0,0 2 0,-3-2 0,-3-6 0,-1-1 0,-1-4 0,-2-2 0,-2-2 0,-1 1 0,1 0 0,2 3 0,1 2 0,0 1 0,0-1 0,-1-2 0,0-1 0,-1 0 0,0-1 0,2 3 0,0 3 0,1 0 0,0-3 0,-3-3 0,-2-5 0,-1-2 0,-1-3 0,-1 0 0,0 0 0,0-1 0,-1-1 0,0 0 0,1 0 0,1-1 0,1-1 0,-1-1 0,1-4 0,0-7 0,4-8 0,5-11 0,6-5 0,9-10 0,8-5 0,-16 25 0,0-1 0,3-1 0,0 1 0,0 2 0,-1 1 0,18-16 0,-6 7 0,-9 11 0,-5 6 0,-3 5 0,-3 4 0,-3 1 0,-2 3 0,-4 1 0,-1 2 0,-1 1 0,-2 1 0,-1-1 0</inkml:trace>
  <inkml:trace contextRef="#ctx0" brushRef="#br0" timeOffset="49318">28433 6162 24575,'0'-28'0,"0"-27"0,-1 13 0,-2-3 0,-2-10 0,-1 0 0,-3 1 0,-1 3 0,-1 5 0,-1 3 0,3 8 0,-1 4 0,-4-11 0,4 15 0,2 9 0,2 6 0,1 1 0,1 0 0,1-1 0,1-3 0,-1-2 0,0-5 0,0-1 0,-1 0 0,0 2 0,1 5 0,0 2 0,1 1 0,0 0 0,-1-1 0,0-3 0,-1-2 0,-2-2 0,1 1 0,0 1 0,0 1 0,1-1 0,0 1 0,3 4 0,0 4 0,-7 5 0,-26 3 0,1 0 0,-5-2 0,-14-3 0,-5-3 0,11 2 0,-2-2 0,-2 0-459,-6-1 1,-3-2 0,-1 2 458,11 1 0,-1 1 0,-1 1 0,-1 0 0,-2 0 0,0 1 0,-1 1 0,-1 1 0,-2 0 0,-1 0 0,0 2 0,0 0 0,3 1 0,0 0 0,0 0 0,0 1 0,1 0 0,0 1 0,0 0 0,0 0 0,-1 0 0,0 0 0,0 0 0,0 0-411,-1 0 0,1 1 1,-1 0-1,0 0 411,0 0 0,0 0 0,-1 1 0,2 0 0,3 0 0,1 0 0,0 0 0,1 0-253,-13 1 0,1 0 1,2 0 252,5-1 0,1 0 0,0-1 0,1 0 0,0 0 0,0-1 0,-1 1 0,-1-2 0,0 1 0,-2 0 0,-1 1 0,0-2 0,-5 1 0,0-2 0,-2 1-275,16-1 1,0-1 0,-1 1 0,1-1 274,-17-1 0,1-1 0,1 0 0,3-1 0,2 0 0,1 0 243,6 1 1,1 0 0,1-1-244,5 2 0,0-1 0,1 1 0,-16-2 0,1 0 769,6 1 0,2 1-769,6-1 0,2 1 405,5 0 1,3 0-406,-22-2 1313,19 2-1313,8 2 480,-5 2-480,-24 0 0,19 0 0,-4 0 0,-11 0 0,-4 0 0,15 0 0,-1 0 0,0 0 0,0 0 0,0 0 0,-1 0 0,-1 0 0,0 0 0,0 0 0,-19 0 0,1 0 0,1 0 0,-1 0-158,21 0 1,-2 0 0,1 0 157,1 0 0,0 1 0,0 0 0,-2 1 0,0 1 0,0-1 0,2 1 0,0 1 0,0 0 0,-20 2 0,1 0 0,1 0 0,2-2 0,6-1 0,2-1 0,3 0 0,0 0 0,2 0 0,0 1 0,1 0 0,-1 2 0,-2-1 0,-1 1 0,-2 2 0,-1-1 236,-1 1 0,1 0-236,-3-1 0,1 0 0,2 0 0,-1 0 0,2 0 0,0 0 0,2 0 0,-1 0 0,0 0 0,-1 0 0,2-2 0,0 1 0,2-2 0,2 0 0,1-1 0,1 0 0,5 0 0,2 1 0,0 0 0,1 1 0,2 0 0,0 1 0,1 0 0,0 0 0,-31 3 0,8-2 0,7-2 0,7-2 0,4 1 0,2 0 0,3 1 0,1-2 0,4 0 0,3-2 0,1 2 0,-3-1 0,-1 1 0,0 1 0,-1-1 0,6 0 0,4-1 0,0 1 0,-1 0 0,-2 0 0,0 1 0,2-2 0,3 1 0,2-1 0,0-1 0,1 0 0,0 0 0,1 0 0,1 0 0,1 0 0,0 0 0,2 0 0,2 0 0,1 0 0,2 0 0,0 0 0,2 0 0,-1 0 0,2 0 0,0 1 0,0 0 0,2 2 0,0-1 0,1 0 0,2-1 0,-1-1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231D-7196-C8D8-10CB-9949BFDF6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0F7BA-A62C-2C98-89B6-E776A8E1E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97A5-3214-60EA-6BA8-7708A792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1508-86B0-4C43-AF41-0EA3E8CD061D}" type="datetimeFigureOut">
              <a:rPr lang="en-NO" smtClean="0"/>
              <a:t>19/01/2024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8AF5-075A-7595-F30D-35212072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D40A-5460-2394-CAC0-7A56F8EE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5999-B3E5-F240-B844-09BEC5589E6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289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4C94-FD73-0900-7771-81FC1183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29B7C-84CF-C9A0-F082-E901A5005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79DEF-5CD8-F044-F249-427934A9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1508-86B0-4C43-AF41-0EA3E8CD061D}" type="datetimeFigureOut">
              <a:rPr lang="en-NO" smtClean="0"/>
              <a:t>19/01/2024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C0375-69F0-EF13-7BB8-49747ACE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8602-5ECB-02C1-ED3F-DF6CE63A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5999-B3E5-F240-B844-09BEC5589E6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5292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A5B55-970C-69A7-DCFB-CEDCF30E4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EDC2A-7862-9982-E0CE-C477BC5BA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C463-C18B-7A89-2183-9AF1318A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1508-86B0-4C43-AF41-0EA3E8CD061D}" type="datetimeFigureOut">
              <a:rPr lang="en-NO" smtClean="0"/>
              <a:t>19/01/2024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9C5F-8235-0D71-7F61-635B530C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51F6-A71D-2BC9-1A13-AF8ACC53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5999-B3E5-F240-B844-09BEC5589E6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113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C27F-848F-ED1C-B2D1-75CC6B16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0682-2BEC-868A-D09C-C3CFA815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5726A-2532-4303-7177-D7174177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1508-86B0-4C43-AF41-0EA3E8CD061D}" type="datetimeFigureOut">
              <a:rPr lang="en-NO" smtClean="0"/>
              <a:t>19/01/2024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5474-439D-53C6-681C-07074539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7527-F490-7E4F-0965-7CCC24E6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5999-B3E5-F240-B844-09BEC5589E6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7690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E3E8-F99C-448A-9C6A-82311E54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7143F-0E76-F7FB-EC84-ADD98DCA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F066-C46C-1287-2B81-A6657D12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1508-86B0-4C43-AF41-0EA3E8CD061D}" type="datetimeFigureOut">
              <a:rPr lang="en-NO" smtClean="0"/>
              <a:t>19/01/2024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B1C47-04C4-0589-2F49-341E1432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98F7F-800D-E1A4-A7FC-40CA6468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5999-B3E5-F240-B844-09BEC5589E6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0370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B1D3-1847-0A44-81FC-73E5A666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187B-5482-AC27-D12D-851746DF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B921F-C404-38D5-5A56-13C0118D0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1EEC5-DB90-7F20-99BC-8F64AFD7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1508-86B0-4C43-AF41-0EA3E8CD061D}" type="datetimeFigureOut">
              <a:rPr lang="en-NO" smtClean="0"/>
              <a:t>19/01/2024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E45F-1DFB-D052-44CD-39E14654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DE9CD-AC3A-3A20-8904-331F2156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5999-B3E5-F240-B844-09BEC5589E6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2782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AD1B-E206-2E88-41D2-9526A1D5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0D2B-1A1B-A6B2-D9B0-622AECA7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D2A6-B24B-78A9-4F63-254CBF66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0E1B4-0E8F-343A-D231-F661F2766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97BF1-E0E6-309F-8B84-556353FF1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0740A-17B7-4F0F-93C4-ABFCBAE6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1508-86B0-4C43-AF41-0EA3E8CD061D}" type="datetimeFigureOut">
              <a:rPr lang="en-NO" smtClean="0"/>
              <a:t>19/01/2024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5578F-0DEE-CE36-127E-EC9C2E18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B1371-B7B8-F18D-7781-05C7F5AD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5999-B3E5-F240-B844-09BEC5589E6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2991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E4FC-B277-F689-4C1D-1C0D02C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1A428-D9AA-2B13-0540-5871892B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1508-86B0-4C43-AF41-0EA3E8CD061D}" type="datetimeFigureOut">
              <a:rPr lang="en-NO" smtClean="0"/>
              <a:t>19/01/2024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E441F-0DF7-3062-363E-0CFE287C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A5818-234D-DA29-92A8-F07689F7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5999-B3E5-F240-B844-09BEC5589E6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7906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768F4-9F0B-3AE5-6524-BE8A6076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1508-86B0-4C43-AF41-0EA3E8CD061D}" type="datetimeFigureOut">
              <a:rPr lang="en-NO" smtClean="0"/>
              <a:t>19/01/2024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1BD07-51E1-03B4-6189-C22B8563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388DC-B343-917A-3638-4F5271C1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5999-B3E5-F240-B844-09BEC5589E6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7501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23EC-B63B-5CB1-11E0-BCF00C01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6590-68E6-01EF-C67A-A9394895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DD651-42F4-4ED8-5B91-9425156CF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0E339-CE87-CE8D-4971-C034530B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1508-86B0-4C43-AF41-0EA3E8CD061D}" type="datetimeFigureOut">
              <a:rPr lang="en-NO" smtClean="0"/>
              <a:t>19/01/2024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FB783-3CAF-CB7B-FFA1-F60112B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3F81F-24C6-70EF-CF0D-262DCE22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5999-B3E5-F240-B844-09BEC5589E6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0756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BE22-4563-CFB9-6349-1A51C5BB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62E47-3654-C947-F78B-2ADE0C5E2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82E52-2DDD-333E-6C35-768898E5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9EEC4-332E-D9AD-961D-8DF64F3F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1508-86B0-4C43-AF41-0EA3E8CD061D}" type="datetimeFigureOut">
              <a:rPr lang="en-NO" smtClean="0"/>
              <a:t>19/01/2024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EA9D8-AED1-D7D1-9EF1-06FF8456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4AFF8-3092-C282-675A-52E6ACAB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5999-B3E5-F240-B844-09BEC5589E6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6160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2D89A-CB41-FEE6-2AA2-135F4FB6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40AF-9964-A341-05B9-A1BD9971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4C61-85D6-99E6-A54D-8C9414BD4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21508-86B0-4C43-AF41-0EA3E8CD061D}" type="datetimeFigureOut">
              <a:rPr lang="en-NO" smtClean="0"/>
              <a:t>19/01/2024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5324-62F7-56BA-21C7-61CE19CA3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3767-2259-2882-DB51-FF9339F56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05999-B3E5-F240-B844-09BEC5589E6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5372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F2C756-AB8A-E6AF-4BB3-B1F9D7CA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UML platesamling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A2BCD-1C2E-9031-2A34-14F341CE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03" y="2187828"/>
            <a:ext cx="10515600" cy="21762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28E95C7-29CA-6E1C-9761-0209C0F7EDC4}"/>
                  </a:ext>
                </a:extLst>
              </p14:cNvPr>
              <p14:cNvContentPartPr/>
              <p14:nvPr/>
            </p14:nvContentPartPr>
            <p14:xfrm>
              <a:off x="1274040" y="1747440"/>
              <a:ext cx="8962200" cy="3956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28E95C7-29CA-6E1C-9761-0209C0F7ED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4680" y="1738080"/>
                <a:ext cx="8980920" cy="39747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F9247EC-016B-0EEF-E366-CC07000D8DEF}"/>
              </a:ext>
            </a:extLst>
          </p:cNvPr>
          <p:cNvSpPr txBox="1"/>
          <p:nvPr/>
        </p:nvSpPr>
        <p:spPr>
          <a:xfrm>
            <a:off x="1274040" y="5703480"/>
            <a:ext cx="5494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Én til mange relasjon: </a:t>
            </a:r>
          </a:p>
          <a:p>
            <a:r>
              <a:rPr lang="en-NO" dirty="0"/>
              <a:t>1 platesamling kan ha 0 til mange album i seg (0..*).</a:t>
            </a:r>
          </a:p>
          <a:p>
            <a:r>
              <a:rPr lang="en-NO" dirty="0"/>
              <a:t>Album kan høre til 1 platesamling.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24447B-E5E6-6BE9-461C-05F4E3E4DBFF}"/>
              </a:ext>
            </a:extLst>
          </p:cNvPr>
          <p:cNvSpPr txBox="1"/>
          <p:nvPr/>
        </p:nvSpPr>
        <p:spPr>
          <a:xfrm>
            <a:off x="5416549" y="1321356"/>
            <a:ext cx="549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Vinyl og CD arver fra Album-klassen.</a:t>
            </a:r>
          </a:p>
        </p:txBody>
      </p:sp>
    </p:spTree>
    <p:extLst>
      <p:ext uri="{BB962C8B-B14F-4D97-AF65-F5344CB8AC3E}">
        <p14:creationId xmlns:p14="http://schemas.microsoft.com/office/powerpoint/2010/main" val="119236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34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UML platesamling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Mauroy</dc:creator>
  <cp:lastModifiedBy>Henrik Mauroy</cp:lastModifiedBy>
  <cp:revision>3</cp:revision>
  <dcterms:created xsi:type="dcterms:W3CDTF">2024-01-18T08:32:46Z</dcterms:created>
  <dcterms:modified xsi:type="dcterms:W3CDTF">2024-01-19T09:12:55Z</dcterms:modified>
</cp:coreProperties>
</file>