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160D3F-EB0D-6C49-AB9C-78A7E3FCE5A1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782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1080120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576064"/>
          </a:xfrm>
        </p:spPr>
        <p:txBody>
          <a:bodyPr/>
          <a:lstStyle/>
          <a:p>
            <a:pPr eaLnBrk="1" hangingPunct="1"/>
            <a:r>
              <a:rPr lang="ja-JP" alt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資料の配布場所</a:t>
            </a:r>
            <a:r>
              <a:rPr lang="ja-JP" altLang="ja-JP" sz="2400" dirty="0">
                <a:latin typeface="Arial" charset="0"/>
                <a:ea typeface="ＭＳ Ｐゴシック" charset="0"/>
                <a:cs typeface="ＭＳ Ｐゴシック" charset="0"/>
              </a:rPr>
              <a:t>　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https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://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github.com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altLang="ja-JP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foss4g-tokyo-vt/slides</a:t>
            </a:r>
            <a:endParaRPr lang="en-US" altLang="ja-JP" sz="2400" dirty="0" smtClean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altLang="ja-JP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76872"/>
            <a:ext cx="4248472" cy="424847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71600" y="5445224"/>
            <a:ext cx="741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スライドショー形式で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https</a:t>
            </a:r>
            <a:r>
              <a:rPr lang="en-US" altLang="ja-JP" sz="2400" dirty="0"/>
              <a:t>://</a:t>
            </a:r>
            <a:r>
              <a:rPr lang="en-US" altLang="ja-JP" sz="2400" dirty="0">
                <a:solidFill>
                  <a:srgbClr val="FF0000"/>
                </a:solidFill>
              </a:rPr>
              <a:t>speakerdeck.com/</a:t>
            </a:r>
            <a:r>
              <a:rPr lang="en-US" altLang="ja-JP" sz="2400" dirty="0" smtClean="0">
                <a:solidFill>
                  <a:srgbClr val="FF0000"/>
                </a:solidFill>
              </a:rPr>
              <a:t>hfu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/>
              <a:t>にも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7640</TotalTime>
  <Words>43</Words>
  <Application>Microsoft Macintosh PowerPoint</Application>
  <PresentationFormat>画面に合わせる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テーマ1</vt:lpstr>
      <vt:lpstr>ベクトルタイル利用サイトを作ろう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377</cp:revision>
  <dcterms:created xsi:type="dcterms:W3CDTF">2010-04-26T09:38:43Z</dcterms:created>
  <dcterms:modified xsi:type="dcterms:W3CDTF">2015-10-09T04:23:26Z</dcterms:modified>
</cp:coreProperties>
</file>