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71" r:id="rId14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4g-tokyo-vt/living-room/edit/master/links.md" TargetMode="External"/><Relationship Id="rId4" Type="http://schemas.openxmlformats.org/officeDocument/2006/relationships/hyperlink" Target="http://jsonlin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bank.gsj.jp/seamless/wmts/wmt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i-cyberjapan/gsimaps/blob/gh-pages/config/config.html" TargetMode="Externa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ps.gsi.go.jp/config/confi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gsi-cyberjapan/layers-dot-txt-spec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eakerdeck.com/benbalter/10-ways-people-are-mis-using-github-pages-for-fun-and-profit?slide=22" TargetMode="Externa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アレンジ反映例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3819999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692696"/>
            <a:ext cx="4798006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64904"/>
            <a:ext cx="4818507" cy="3304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0" y="606367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err="1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ja-JP" sz="2400" dirty="0" err="1" smtClean="0">
                <a:solidFill>
                  <a:schemeClr val="bg1">
                    <a:lumMod val="50000"/>
                  </a:schemeClr>
                </a:solidFill>
              </a:rPr>
              <a:t>simaps.js</a:t>
            </a:r>
            <a:r>
              <a:rPr lang="en-US" altLang="ja-JP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への加筆で皆さんのマイレイヤを一元化することもできる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7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ウェブ地図の</a:t>
            </a:r>
            <a:r>
              <a:rPr lang="en-US" altLang="ja-JP" dirty="0" smtClean="0"/>
              <a:t> f</a:t>
            </a:r>
            <a:r>
              <a:rPr kumimoji="1" lang="en-US" altLang="ja-JP" dirty="0" smtClean="0"/>
              <a:t>ork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and join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B0FFA-B65F-4343-A76B-69EE1365E557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764704"/>
            <a:ext cx="3736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err="1" smtClean="0">
                <a:latin typeface="+mn-lt"/>
                <a:ea typeface="+mn-ea"/>
                <a:cs typeface="ＤＦＰ太丸ゴシック体"/>
              </a:rPr>
              <a:t>GitHub</a:t>
            </a:r>
            <a:r>
              <a:rPr kumimoji="1" lang="en-US" altLang="ja-JP" sz="4400" dirty="0" smtClean="0">
                <a:latin typeface="+mn-ea"/>
                <a:ea typeface="+mn-ea"/>
                <a:cs typeface="ＤＦＰ太丸ゴシック体"/>
              </a:rPr>
              <a:t> </a:t>
            </a:r>
            <a:r>
              <a:rPr kumimoji="1" lang="ja-JP" altLang="en-US" sz="4400" dirty="0" smtClean="0">
                <a:latin typeface="+mn-ea"/>
                <a:ea typeface="+mn-ea"/>
                <a:cs typeface="ＤＦＰ太丸ゴシック体"/>
              </a:rPr>
              <a:t>で</a:t>
            </a:r>
            <a:r>
              <a:rPr kumimoji="1" lang="en-US" altLang="ja-JP" sz="4400" dirty="0" smtClean="0">
                <a:latin typeface="+mn-ea"/>
                <a:ea typeface="+mn-ea"/>
                <a:cs typeface="ＤＦＰ太丸ゴシック体"/>
              </a:rPr>
              <a:t> </a:t>
            </a:r>
            <a:r>
              <a:rPr kumimoji="1" lang="en-US" altLang="ja-JP" sz="4400" dirty="0" smtClean="0">
                <a:latin typeface="+mn-lt"/>
                <a:ea typeface="+mn-ea"/>
                <a:cs typeface="ＤＦＰ太丸ゴシック体"/>
              </a:rPr>
              <a:t>fork</a:t>
            </a:r>
            <a:endParaRPr kumimoji="1" lang="ja-JP" altLang="en-US" sz="4400" dirty="0">
              <a:latin typeface="+mn-lt"/>
              <a:ea typeface="+mn-ea"/>
              <a:cs typeface="ＤＦＰ太丸ゴシック体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0032" y="764704"/>
            <a:ext cx="414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err="1" smtClean="0"/>
              <a:t>l</a:t>
            </a:r>
            <a:r>
              <a:rPr kumimoji="1" lang="en-US" altLang="ja-JP" sz="4400" dirty="0" err="1" smtClean="0"/>
              <a:t>ayers.txt</a:t>
            </a:r>
            <a:r>
              <a:rPr kumimoji="1" lang="en-US" altLang="ja-JP" sz="4400" dirty="0" smtClean="0"/>
              <a:t> </a:t>
            </a:r>
            <a:r>
              <a:rPr kumimoji="1" lang="ja-JP" altLang="en-US" sz="4400" dirty="0" smtClean="0"/>
              <a:t>で</a:t>
            </a:r>
            <a:r>
              <a:rPr kumimoji="1" lang="en-US" altLang="ja-JP" sz="4400" dirty="0" smtClean="0"/>
              <a:t> join</a:t>
            </a:r>
            <a:endParaRPr kumimoji="1" lang="ja-JP" altLang="en-US" sz="4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3746" y="1391075"/>
            <a:ext cx="3448481" cy="43559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76131" y="1396827"/>
            <a:ext cx="3450383" cy="435837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0" y="587727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主体</a:t>
            </a:r>
            <a:r>
              <a:rPr kumimoji="1" lang="ja-JP" altLang="en-US" sz="2400" dirty="0" smtClean="0">
                <a:solidFill>
                  <a:schemeClr val="bg1">
                    <a:lumMod val="50000"/>
                  </a:schemeClr>
                </a:solidFill>
              </a:rPr>
              <a:t>間の分散非同期を確保し、ユーザの利便を最大化できないか。</a:t>
            </a:r>
            <a:endParaRPr kumimoji="1" lang="ja-JP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1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（実習）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いろいろなレイヤを加えてみよう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いろいろなタイルレイヤを加えてみる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sz="2800" dirty="0" smtClean="0"/>
              <a:t>　</a:t>
            </a:r>
            <a:r>
              <a:rPr lang="ja-JP" altLang="en-US" sz="2800" dirty="0" smtClean="0"/>
              <a:t>　例）</a:t>
            </a:r>
            <a:r>
              <a:rPr lang="ja-JP" altLang="en-US" sz="2800" dirty="0"/>
              <a:t>日本シームレス地質図</a:t>
            </a:r>
            <a:r>
              <a:rPr lang="en-US" altLang="ja-JP" sz="2800" dirty="0"/>
              <a:t>WMTS</a:t>
            </a:r>
            <a:r>
              <a:rPr lang="ja-JP" altLang="en-US" sz="2800" dirty="0"/>
              <a:t>配信</a:t>
            </a:r>
            <a:r>
              <a:rPr lang="ja-JP" altLang="en-US" sz="2800" dirty="0" smtClean="0"/>
              <a:t>サービス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ja-JP" sz="2800" dirty="0"/>
              <a:t>　</a:t>
            </a:r>
            <a:r>
              <a:rPr kumimoji="1" lang="ja-JP" altLang="en-US" sz="2800" dirty="0" smtClean="0"/>
              <a:t>　</a:t>
            </a:r>
            <a:r>
              <a:rPr lang="en-US" altLang="ja-JP" sz="2800" dirty="0">
                <a:hlinkClick r:id="rId2"/>
              </a:rPr>
              <a:t>https://gbank.gsj.jp/seamless/wmts/</a:t>
            </a:r>
            <a:r>
              <a:rPr lang="en-US" altLang="ja-JP" sz="2800" dirty="0" smtClean="0">
                <a:hlinkClick r:id="rId2"/>
              </a:rPr>
              <a:t>wmts.html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 smtClean="0"/>
              <a:t>マイ地理院地図のリンク集を作る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dirty="0">
                <a:hlinkClick r:id="rId3"/>
              </a:rPr>
              <a:t>https://github.com/foss4g-tokyo-vt/living-room/edit/master/</a:t>
            </a:r>
            <a:r>
              <a:rPr lang="en-US" altLang="ja-JP" dirty="0" smtClean="0">
                <a:hlinkClick r:id="rId3"/>
              </a:rPr>
              <a:t>links.md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にプルリクエスト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5229200"/>
            <a:ext cx="45622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ヒント：</a:t>
            </a:r>
            <a:r>
              <a:rPr kumimoji="1" lang="en-US" altLang="ja-JP" sz="2800" dirty="0" smtClean="0"/>
              <a:t> JSON </a:t>
            </a:r>
            <a:r>
              <a:rPr kumimoji="1" lang="ja-JP" altLang="en-US" sz="2800" dirty="0" smtClean="0"/>
              <a:t>の文法チェック</a:t>
            </a:r>
            <a:endParaRPr kumimoji="1" lang="en-US" altLang="ja-JP" sz="2800" dirty="0" smtClean="0"/>
          </a:p>
          <a:p>
            <a:r>
              <a:rPr lang="en-US" altLang="ja-JP" sz="2800" dirty="0">
                <a:hlinkClick r:id="rId4"/>
              </a:rPr>
              <a:t>http://</a:t>
            </a:r>
            <a:r>
              <a:rPr lang="en-US" altLang="ja-JP" sz="2800" dirty="0" smtClean="0">
                <a:hlinkClick r:id="rId4"/>
              </a:rPr>
              <a:t>jsonlint.com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52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の編集ツール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964704"/>
          </a:xfrm>
        </p:spPr>
        <p:txBody>
          <a:bodyPr/>
          <a:lstStyle/>
          <a:p>
            <a:r>
              <a:rPr lang="en-US" altLang="ja-JP" sz="2000" dirty="0">
                <a:hlinkClick r:id="rId2"/>
              </a:rPr>
              <a:t>http://maps.gsi.go.jp/config/</a:t>
            </a:r>
            <a:r>
              <a:rPr lang="en-US" altLang="ja-JP" sz="2000" dirty="0" smtClean="0">
                <a:hlinkClick r:id="rId2"/>
              </a:rPr>
              <a:t>config.html</a:t>
            </a:r>
            <a:endParaRPr lang="en-US" altLang="ja-JP" sz="2000" dirty="0" smtClean="0"/>
          </a:p>
          <a:p>
            <a:r>
              <a:rPr lang="en-US" altLang="ja-JP" sz="2000" dirty="0">
                <a:hlinkClick r:id="rId3"/>
              </a:rPr>
              <a:t>https://github.com/gsi-cyberjapan/gsimaps/blob/gh-pages/config/</a:t>
            </a:r>
            <a:r>
              <a:rPr lang="en-US" altLang="ja-JP" sz="2000" dirty="0" smtClean="0">
                <a:hlinkClick r:id="rId3"/>
              </a:rPr>
              <a:t>config.html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334931"/>
            <a:ext cx="8244408" cy="5536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906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して、マイ地理院地図を作る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マイ地理院地図にインターネット上のタイルレイヤを加える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マイ地理院地図に簡単なベクトルデータを加える（ただしベクトルタイルとして）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地理院ベクトルタイルの表示内容を調整する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地理院地図のレイヤ管理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5760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js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gsimaps.js</a:t>
            </a:r>
            <a:r>
              <a:rPr lang="en-US" altLang="ja-JP" sz="2000" dirty="0" smtClean="0"/>
              <a:t> </a:t>
            </a:r>
            <a:r>
              <a:rPr lang="en-US" altLang="en-US" sz="2000" dirty="0" smtClean="0"/>
              <a:t>で設定する layers*.txt </a:t>
            </a:r>
            <a:r>
              <a:rPr lang="ja-JP" altLang="en-US" sz="2000" dirty="0" smtClean="0"/>
              <a:t>にレイヤ設定が記載されている。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" y="1052736"/>
            <a:ext cx="7327534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22" y="3573016"/>
            <a:ext cx="3723474" cy="3167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23528" y="3645024"/>
            <a:ext cx="48417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「地理院地図」では、それぞれの</a:t>
            </a:r>
            <a:r>
              <a:rPr kumimoji="1" lang="en-US" altLang="ja-JP" dirty="0" smtClean="0"/>
              <a:t> layers*.txt 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「表示できる情報」の各フォルダに</a:t>
            </a:r>
            <a:endParaRPr kumimoji="1" lang="en-US" altLang="ja-JP" dirty="0" smtClean="0"/>
          </a:p>
          <a:p>
            <a:r>
              <a:rPr lang="ja-JP" altLang="en-US" dirty="0" smtClean="0"/>
              <a:t>対応するように運用中。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l</a:t>
            </a:r>
            <a:r>
              <a:rPr lang="en-US" altLang="ja-JP" dirty="0" smtClean="0"/>
              <a:t>ayers*.txt </a:t>
            </a:r>
            <a:r>
              <a:rPr lang="ja-JP" altLang="en-US" dirty="0" smtClean="0"/>
              <a:t>のフォーマットは、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で公開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github.com/gsi-cyberjapan/layers-dot-txt-spec</a:t>
            </a:r>
            <a:endParaRPr kumimoji="1" lang="ja-JP" altLang="en-US" dirty="0"/>
          </a:p>
        </p:txBody>
      </p:sp>
      <p:sp>
        <p:nvSpPr>
          <p:cNvPr id="8" name="上下矢印 7"/>
          <p:cNvSpPr/>
          <p:nvPr/>
        </p:nvSpPr>
        <p:spPr>
          <a:xfrm>
            <a:off x="6660232" y="2852936"/>
            <a:ext cx="432048" cy="100811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511800"/>
            <a:ext cx="4800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kumimoji="1" lang="en-US" altLang="ja-JP" dirty="0" smtClean="0"/>
              <a:t>ayers-dot-txt-spec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61653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ノーカスタマイズの</a:t>
            </a:r>
            <a:r>
              <a:rPr lang="en-US" altLang="ja-JP" sz="1800" dirty="0" smtClean="0"/>
              <a:t>IIS</a:t>
            </a:r>
            <a:r>
              <a:rPr lang="ja-JP" altLang="en-US" sz="1800" dirty="0" smtClean="0"/>
              <a:t>でも同一ドメインであれば動くことができるようにする、みたいな工夫のため、意図的に拡張子を</a:t>
            </a:r>
            <a:r>
              <a:rPr lang="en-US" altLang="ja-JP" sz="1800" dirty="0" smtClean="0"/>
              <a:t> .txt </a:t>
            </a:r>
            <a:r>
              <a:rPr lang="ja-JP" altLang="en-US" sz="1800" dirty="0" smtClean="0"/>
              <a:t>にしていますが、中身は</a:t>
            </a:r>
            <a:r>
              <a:rPr lang="en-US" altLang="ja-JP" sz="1800" dirty="0" smtClean="0"/>
              <a:t> JSON </a:t>
            </a:r>
            <a:r>
              <a:rPr lang="ja-JP" altLang="en-US" sz="1800" dirty="0" smtClean="0"/>
              <a:t>です。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smtClean="0"/>
              <a:t>/</a:t>
            </a:r>
            <a:r>
              <a:rPr kumimoji="1" lang="en-US" altLang="ja-JP" sz="1800" dirty="0" err="1" smtClean="0"/>
              <a:t>layers_txt</a:t>
            </a:r>
            <a:r>
              <a:rPr kumimoji="1" lang="en-US" altLang="ja-JP" sz="1800" dirty="0" smtClean="0"/>
              <a:t>/layers0.txt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endParaRPr kumimoji="1" lang="en-US" altLang="ja-JP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※ layers-dot-txt-spec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に記載されている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属性による動的読み込みは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gsimaps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では未実装です（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10/12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の基調講演をお楽しみに）。</a:t>
            </a:r>
            <a:endParaRPr kumimoji="1" lang="ja-JP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060848"/>
            <a:ext cx="8644332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75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layers_txt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my_layers.txt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layers_txt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my_layers.txt</a:t>
            </a:r>
            <a:r>
              <a:rPr lang="en-US" altLang="en-US" sz="2000" dirty="0" smtClean="0"/>
              <a:t> </a:t>
            </a:r>
            <a:r>
              <a:rPr lang="ja-JP" altLang="en-US" sz="2000" dirty="0" smtClean="0"/>
              <a:t>を新規作成し、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まずは</a:t>
            </a:r>
            <a:r>
              <a:rPr lang="ja-JP" altLang="en-US" sz="2000" dirty="0" smtClean="0"/>
              <a:t>、</a:t>
            </a:r>
            <a:r>
              <a:rPr kumimoji="1" lang="ja-JP" altLang="en-US" sz="2000" dirty="0" smtClean="0"/>
              <a:t>そこに</a:t>
            </a:r>
            <a:r>
              <a:rPr kumimoji="1" lang="en-US" altLang="ja-JP" sz="2000" dirty="0" smtClean="0"/>
              <a:t> layers_0.txt 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項目めを写す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4749800" cy="558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97496"/>
            <a:ext cx="6120680" cy="4568805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1403648" y="5877272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71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48680"/>
          </a:xfrm>
        </p:spPr>
        <p:txBody>
          <a:bodyPr/>
          <a:lstStyle/>
          <a:p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js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gs</a:t>
            </a:r>
            <a:r>
              <a:rPr kumimoji="1" lang="en-US" altLang="ja-JP" sz="2400" dirty="0" err="1" smtClean="0"/>
              <a:t>imaps.js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に</a:t>
            </a:r>
            <a:r>
              <a:rPr kumimoji="1" lang="en-US" altLang="ja-JP" sz="2400" dirty="0" smtClean="0"/>
              <a:t> /</a:t>
            </a:r>
            <a:r>
              <a:rPr kumimoji="1" lang="en-US" altLang="ja-JP" sz="2400" dirty="0" err="1" smtClean="0"/>
              <a:t>layers_txt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を参照させる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js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gsimaps.js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19</a:t>
            </a:r>
            <a:r>
              <a:rPr kumimoji="1" lang="ja-JP" altLang="en-US" sz="2400" dirty="0" smtClean="0"/>
              <a:t>行めに加筆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429474" cy="4320480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83568" y="5589240"/>
            <a:ext cx="82296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smtClean="0"/>
              <a:t>コミット後、マイ地理院地図のページを開き、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「情報」→「表示できる情報」を確認</a:t>
            </a:r>
          </a:p>
          <a:p>
            <a:pPr marL="0" indent="0">
              <a:buFontTx/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06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追加したレイヤの反映例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5248321" cy="56166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51520" y="2564904"/>
            <a:ext cx="5472608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68144" y="2420888"/>
            <a:ext cx="2664296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en-US" altLang="en-US" sz="2400" dirty="0" smtClean="0"/>
              <a:t>が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反映されたもの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62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を少しアレンジ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548681"/>
            <a:ext cx="8964488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err="1" smtClean="0"/>
              <a:t>LayerGroup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に格納して、</a:t>
            </a:r>
            <a:r>
              <a:rPr lang="en-US" altLang="ja-JP" sz="2000" dirty="0" smtClean="0"/>
              <a:t>title</a:t>
            </a:r>
            <a:r>
              <a:rPr lang="ja-JP" altLang="en-US" sz="2000" dirty="0" smtClean="0"/>
              <a:t>や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を加筆。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See Also: https://</a:t>
            </a:r>
            <a:r>
              <a:rPr lang="en-US" altLang="ja-JP" sz="2000" dirty="0" err="1" smtClean="0"/>
              <a:t>github.com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gsi-cyberjapan</a:t>
            </a:r>
            <a:r>
              <a:rPr lang="en-US" altLang="ja-JP" sz="2000" dirty="0" smtClean="0"/>
              <a:t>/layers-dot-txt-spec/</a:t>
            </a: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</a:rPr>
              <a:t>ひとひねり：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ja-JP" altLang="en-US" sz="2000" dirty="0" smtClean="0">
                <a:solidFill>
                  <a:srgbClr val="FF0000"/>
                </a:solidFill>
              </a:rPr>
              <a:t>編集ページへのリンクを標準地図レイヤの</a:t>
            </a:r>
            <a:r>
              <a:rPr lang="en-US" altLang="ja-JP" sz="2000" dirty="0" smtClean="0">
                <a:solidFill>
                  <a:srgbClr val="FF0000"/>
                </a:solidFill>
              </a:rPr>
              <a:t> html </a:t>
            </a:r>
            <a:r>
              <a:rPr lang="ja-JP" altLang="en-US" sz="2000" dirty="0" smtClean="0">
                <a:solidFill>
                  <a:srgbClr val="FF0000"/>
                </a:solidFill>
              </a:rPr>
              <a:t>属性に加えてみる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en-US" altLang="ja-JP" sz="2000" dirty="0" smtClean="0">
                <a:solidFill>
                  <a:srgbClr val="7F7F7F"/>
                </a:solidFill>
              </a:rPr>
              <a:t>※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LayerGroup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の</a:t>
            </a:r>
            <a:r>
              <a:rPr lang="en-US" altLang="ja-JP" sz="2000" dirty="0" smtClean="0">
                <a:solidFill>
                  <a:srgbClr val="7F7F7F"/>
                </a:solidFill>
              </a:rPr>
              <a:t> html </a:t>
            </a:r>
            <a:r>
              <a:rPr lang="ja-JP" altLang="en-US" sz="2000" dirty="0" smtClean="0">
                <a:solidFill>
                  <a:srgbClr val="7F7F7F"/>
                </a:solidFill>
              </a:rPr>
              <a:t>属性には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gsimaps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が対応していない</a:t>
            </a:r>
            <a:r>
              <a:rPr lang="en-US" altLang="en-US" sz="2000" dirty="0" smtClean="0">
                <a:solidFill>
                  <a:srgbClr val="7F7F7F"/>
                </a:solidFill>
              </a:rPr>
              <a:t>。</a:t>
            </a:r>
            <a:endParaRPr lang="en-US" altLang="ja-JP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5" name="図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00808"/>
            <a:ext cx="5976664" cy="46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アレンジ例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7630</TotalTime>
  <Words>521</Words>
  <Application>Microsoft Macintosh PowerPoint</Application>
  <PresentationFormat>画面に合わせる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テーマ1</vt:lpstr>
      <vt:lpstr>ベクトルタイル利用サイトを作ろう</vt:lpstr>
      <vt:lpstr>本日の流れ</vt:lpstr>
      <vt:lpstr>地理院地図のレイヤ管理</vt:lpstr>
      <vt:lpstr>layers-dot-txt-spec</vt:lpstr>
      <vt:lpstr>/layers_txt/my_layers.txt を作る</vt:lpstr>
      <vt:lpstr>/js/gsimaps.js に /layers_txt/my_layers.txt を参照させる</vt:lpstr>
      <vt:lpstr>追加したレイヤの反映例</vt:lpstr>
      <vt:lpstr>my_layers.txt を少しアレンジ</vt:lpstr>
      <vt:lpstr>my_layers.txt アレンジ例</vt:lpstr>
      <vt:lpstr>アレンジ反映例</vt:lpstr>
      <vt:lpstr>ウェブ地図の fork and join</vt:lpstr>
      <vt:lpstr>（実習） いろいろなレイヤを加えてみよう</vt:lpstr>
      <vt:lpstr>おまけ： layers.txt の編集ツール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381</cp:revision>
  <dcterms:created xsi:type="dcterms:W3CDTF">2010-04-26T09:38:43Z</dcterms:created>
  <dcterms:modified xsi:type="dcterms:W3CDTF">2015-10-09T03:21:40Z</dcterms:modified>
</cp:coreProperties>
</file>