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05613" cy="99393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6C9"/>
    <a:srgbClr val="6666FF"/>
    <a:srgbClr val="CC00CC"/>
    <a:srgbClr val="FF0000"/>
    <a:srgbClr val="0000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1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445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140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140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61EDC1A-CE20-1143-B6AC-1352612CE71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2841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728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3537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B160D3F-EB0D-6C49-AB9C-78A7E3FCE5A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800044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charset="0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160D3F-EB0D-6C49-AB9C-78A7E3FCE5A1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67820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0" y="6524625"/>
            <a:ext cx="3636963" cy="2746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altLang="ja-JP" sz="1200" i="1">
                <a:solidFill>
                  <a:schemeClr val="bg1"/>
                </a:solidFill>
                <a:latin typeface="Times New Roman" charset="0"/>
              </a:rPr>
              <a:t>Ministry of Land, Infrastructure, Transport and Tourism</a:t>
            </a:r>
          </a:p>
        </p:txBody>
      </p:sp>
      <p:pic>
        <p:nvPicPr>
          <p:cNvPr id="5" name="Picture 17" descr="テンプレートフッ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1613"/>
            <a:ext cx="91440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0" y="6553200"/>
            <a:ext cx="3744913" cy="2746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altLang="ja-JP" sz="1200" b="1" i="1">
                <a:solidFill>
                  <a:schemeClr val="bg1"/>
                </a:solidFill>
                <a:latin typeface="Times New Roman" charset="0"/>
              </a:rPr>
              <a:t>Geospatial Information Authority of Japan</a:t>
            </a:r>
          </a:p>
        </p:txBody>
      </p:sp>
      <p:pic>
        <p:nvPicPr>
          <p:cNvPr id="7" name="Picture 19" descr="国土地理院シンボルマーク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" y="6237288"/>
            <a:ext cx="427038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0" y="1905000"/>
            <a:ext cx="7524750" cy="1470025"/>
          </a:xfrm>
        </p:spPr>
        <p:txBody>
          <a:bodyPr/>
          <a:lstStyle>
            <a:lvl1pPr>
              <a:defRPr sz="4000">
                <a:latin typeface="+mn-lt"/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latin typeface="+mn-lt"/>
              </a:defRPr>
            </a:lvl1pPr>
          </a:lstStyle>
          <a:p>
            <a:r>
              <a:rPr lang="ja-JP" altLang="en-US" smtClean="0"/>
              <a:t>マスタ サブタイトルの書式設定</a:t>
            </a:r>
            <a:endParaRPr lang="ja-JP" alt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68313" y="6265863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A0AF7D5-D401-E74D-85EF-69552E3FD90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3088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FDF5F-9D7F-9444-930B-8C94158178E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8570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/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2171700" cy="6126163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362700" cy="6126163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B67E1-4937-B947-9CB5-761ED780275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434105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E7F79-B788-EF47-92C0-E4468BC66B4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9929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A0811-2F3C-5149-BE74-DBDC3323258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9445065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038B1A-3F90-9D42-8528-3DADC90475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91640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8ACA19-C16A-274A-BA02-3F956397001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6421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CAB9D2-232D-0343-84CF-518136E6AB7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1793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B0FFA-B65F-4343-A76B-69EE1365E55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61667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4AB34-E78B-6D4E-8D15-0FE7E4792AD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90637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7992CE-C8FC-9F46-922E-39F4CDCF0A4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7470083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テンプレートヘッダ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</a:t>
            </a:r>
            <a:r>
              <a:rPr lang="en-US" altLang="ja-JP"/>
              <a:t> </a:t>
            </a:r>
            <a:r>
              <a:rPr lang="ja-JP" altLang="en-US"/>
              <a:t>テキストの書式設定</a:t>
            </a:r>
            <a:endParaRPr lang="en-US" altLang="ja-JP"/>
          </a:p>
          <a:p>
            <a:pPr lvl="1"/>
            <a:r>
              <a:rPr lang="ja-JP" altLang="en-US"/>
              <a:t>第</a:t>
            </a:r>
            <a:r>
              <a:rPr lang="en-US" altLang="ja-JP"/>
              <a:t> 2 </a:t>
            </a:r>
            <a:r>
              <a:rPr lang="ja-JP" altLang="en-US"/>
              <a:t>レベル</a:t>
            </a:r>
            <a:endParaRPr lang="en-US" altLang="ja-JP"/>
          </a:p>
          <a:p>
            <a:pPr lvl="2"/>
            <a:r>
              <a:rPr lang="ja-JP" altLang="en-US"/>
              <a:t>第</a:t>
            </a:r>
            <a:r>
              <a:rPr lang="en-US" altLang="ja-JP"/>
              <a:t> 3 </a:t>
            </a:r>
            <a:r>
              <a:rPr lang="ja-JP" altLang="en-US"/>
              <a:t>レベル</a:t>
            </a:r>
            <a:endParaRPr lang="en-US" altLang="ja-JP"/>
          </a:p>
          <a:p>
            <a:pPr lvl="3"/>
            <a:r>
              <a:rPr lang="ja-JP" altLang="en-US"/>
              <a:t>第</a:t>
            </a:r>
            <a:r>
              <a:rPr lang="en-US" altLang="ja-JP"/>
              <a:t> 4 </a:t>
            </a:r>
            <a:r>
              <a:rPr lang="ja-JP" altLang="en-US"/>
              <a:t>レベル</a:t>
            </a:r>
            <a:endParaRPr lang="en-US" altLang="ja-JP"/>
          </a:p>
          <a:p>
            <a:pPr lvl="4"/>
            <a:r>
              <a:rPr lang="ja-JP" altLang="en-US"/>
              <a:t>第</a:t>
            </a:r>
            <a:r>
              <a:rPr lang="en-US" altLang="ja-JP"/>
              <a:t> 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42088" y="-26988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DD3EB382-F721-3F4F-BF41-DA7F3BB5DCD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0199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</a:t>
            </a:r>
            <a:r>
              <a:rPr lang="en-US" altLang="ja-JP"/>
              <a:t> </a:t>
            </a:r>
            <a:r>
              <a:rPr lang="ja-JP" altLang="en-US"/>
              <a:t>タイトルの書式設定</a:t>
            </a:r>
          </a:p>
        </p:txBody>
      </p:sp>
      <p:pic>
        <p:nvPicPr>
          <p:cNvPr id="1032" name="Picture 9" descr="国土地理院シンボルマーク小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713" y="44450"/>
            <a:ext cx="360362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+mn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Arial" charset="0"/>
          <a:ea typeface="HGP創英角ｺﾞｼｯｸUB" pitchFamily="50" charset="-128"/>
          <a:cs typeface="HGP創英角ｺﾞｼｯｸUB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Arial" charset="0"/>
          <a:ea typeface="HGP創英角ｺﾞｼｯｸUB" pitchFamily="50" charset="-128"/>
          <a:cs typeface="HGP創英角ｺﾞｼｯｸUB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Arial" charset="0"/>
          <a:ea typeface="HGP創英角ｺﾞｼｯｸUB" pitchFamily="50" charset="-128"/>
          <a:cs typeface="HGP創英角ｺﾞｼｯｸUB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Arial" charset="0"/>
          <a:ea typeface="HGP創英角ｺﾞｼｯｸUB" pitchFamily="50" charset="-128"/>
          <a:cs typeface="HGP創英角ｺﾞｼｯｸUB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タイトル 1"/>
          <p:cNvSpPr>
            <a:spLocks noGrp="1"/>
          </p:cNvSpPr>
          <p:nvPr>
            <p:ph type="ctrTitle"/>
          </p:nvPr>
        </p:nvSpPr>
        <p:spPr>
          <a:xfrm>
            <a:off x="0" y="908720"/>
            <a:ext cx="9144000" cy="1080120"/>
          </a:xfrm>
        </p:spPr>
        <p:txBody>
          <a:bodyPr/>
          <a:lstStyle/>
          <a:p>
            <a:pPr algn="ctr" eaLnBrk="1" hangingPunct="1"/>
            <a:r>
              <a:rPr lang="ja-JP" altLang="en-US" sz="4800" dirty="0" smtClean="0">
                <a:latin typeface="Arial" charset="0"/>
                <a:ea typeface="HGP創英角ｺﾞｼｯｸUB" charset="0"/>
                <a:cs typeface="HGP創英角ｺﾞｼｯｸUB" charset="0"/>
              </a:rPr>
              <a:t>ベクトルタイル利用サイトを作ろう</a:t>
            </a:r>
            <a:endParaRPr lang="ja-JP" altLang="en-US" sz="4800" dirty="0">
              <a:latin typeface="Arial" charset="0"/>
              <a:ea typeface="HGP創英角ｺﾞｼｯｸUB" charset="0"/>
              <a:cs typeface="HGP創英角ｺﾞｼｯｸUB" charset="0"/>
            </a:endParaRPr>
          </a:p>
        </p:txBody>
      </p:sp>
      <p:sp>
        <p:nvSpPr>
          <p:cNvPr id="15362" name="サブタイトル 2"/>
          <p:cNvSpPr>
            <a:spLocks noGrp="1"/>
          </p:cNvSpPr>
          <p:nvPr>
            <p:ph type="subTitle" idx="1"/>
          </p:nvPr>
        </p:nvSpPr>
        <p:spPr>
          <a:xfrm>
            <a:off x="0" y="1772816"/>
            <a:ext cx="9144000" cy="576064"/>
          </a:xfrm>
        </p:spPr>
        <p:txBody>
          <a:bodyPr/>
          <a:lstStyle/>
          <a:p>
            <a:pPr eaLnBrk="1" hangingPunct="1"/>
            <a:r>
              <a:rPr lang="ja-JP" alt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資料</a:t>
            </a:r>
            <a:r>
              <a:rPr lang="ja-JP" alt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の配布場所</a:t>
            </a:r>
            <a:r>
              <a:rPr lang="ja-JP" altLang="ja-JP" sz="2400" dirty="0">
                <a:latin typeface="Arial" charset="0"/>
                <a:ea typeface="ＭＳ Ｐゴシック" charset="0"/>
                <a:cs typeface="ＭＳ Ｐゴシック" charset="0"/>
              </a:rPr>
              <a:t>　</a:t>
            </a:r>
            <a:r>
              <a:rPr lang="en-US" altLang="ja-JP" sz="2400" dirty="0" smtClean="0">
                <a:latin typeface="Arial" charset="0"/>
                <a:ea typeface="ＭＳ Ｐゴシック" charset="0"/>
                <a:cs typeface="ＭＳ Ｐゴシック" charset="0"/>
              </a:rPr>
              <a:t>https</a:t>
            </a:r>
            <a:r>
              <a:rPr lang="en-US" altLang="ja-JP" sz="2400" dirty="0">
                <a:latin typeface="Arial" charset="0"/>
                <a:ea typeface="ＭＳ Ｐゴシック" charset="0"/>
                <a:cs typeface="ＭＳ Ｐゴシック" charset="0"/>
              </a:rPr>
              <a:t>://</a:t>
            </a:r>
            <a:r>
              <a:rPr lang="en-US" altLang="ja-JP" sz="2400" dirty="0" err="1">
                <a:latin typeface="Arial" charset="0"/>
                <a:ea typeface="ＭＳ Ｐゴシック" charset="0"/>
                <a:cs typeface="ＭＳ Ｐゴシック" charset="0"/>
              </a:rPr>
              <a:t>github.com</a:t>
            </a:r>
            <a:r>
              <a:rPr lang="en-US" altLang="ja-JP" sz="2400" dirty="0">
                <a:latin typeface="Arial" charset="0"/>
                <a:ea typeface="ＭＳ Ｐゴシック" charset="0"/>
                <a:cs typeface="ＭＳ Ｐゴシック" charset="0"/>
              </a:rPr>
              <a:t>/foss4g-tokyo-vt/slides</a:t>
            </a:r>
            <a:endParaRPr lang="en-US" altLang="ja-JP" sz="24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altLang="ja-JP" sz="2400" dirty="0" smtClean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3" name="スライド番号プレースホル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0B79304-F03A-EE46-8D89-9753323F89F6}" type="slidenum">
              <a:rPr lang="en-US" altLang="ja-JP" sz="1800"/>
              <a:pPr/>
              <a:t>1</a:t>
            </a:fld>
            <a:endParaRPr lang="en-US" altLang="ja-JP" sz="1800"/>
          </a:p>
        </p:txBody>
      </p:sp>
      <p:sp>
        <p:nvSpPr>
          <p:cNvPr id="2" name="正方形/長方形 1"/>
          <p:cNvSpPr/>
          <p:nvPr/>
        </p:nvSpPr>
        <p:spPr>
          <a:xfrm>
            <a:off x="4932040" y="115888"/>
            <a:ext cx="4104010" cy="9368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</a:rPr>
              <a:t>FOSS4G 2015 Tokyo </a:t>
            </a:r>
            <a:r>
              <a:rPr lang="ja-JP" altLang="en-US" dirty="0" smtClean="0">
                <a:solidFill>
                  <a:schemeClr val="tx1"/>
                </a:solidFill>
              </a:rPr>
              <a:t>ハンズオンデイ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</a:rPr>
              <a:t>2015-10-09T</a:t>
            </a:r>
            <a:r>
              <a:rPr lang="en-US" altLang="ja-JP" dirty="0">
                <a:solidFill>
                  <a:schemeClr val="tx1"/>
                </a:solidFill>
              </a:rPr>
              <a:t>14:</a:t>
            </a:r>
            <a:r>
              <a:rPr lang="en-US" altLang="ja-JP" dirty="0" smtClean="0">
                <a:solidFill>
                  <a:schemeClr val="tx1"/>
                </a:solidFill>
              </a:rPr>
              <a:t>00/17</a:t>
            </a:r>
            <a:r>
              <a:rPr lang="en-US" altLang="ja-JP" dirty="0">
                <a:solidFill>
                  <a:schemeClr val="tx1"/>
                </a:solidFill>
              </a:rPr>
              <a:t>:00</a:t>
            </a:r>
            <a:endParaRPr lang="ja-JP" altLang="en-US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</a:rPr>
              <a:t>@</a:t>
            </a:r>
            <a:r>
              <a:rPr lang="ja-JP" altLang="en-US" dirty="0" smtClean="0">
                <a:solidFill>
                  <a:schemeClr val="tx1"/>
                </a:solidFill>
              </a:rPr>
              <a:t>駒場</a:t>
            </a:r>
            <a:r>
              <a:rPr lang="en-US" altLang="ja-JP" dirty="0" smtClean="0">
                <a:solidFill>
                  <a:schemeClr val="tx1"/>
                </a:solidFill>
              </a:rPr>
              <a:t>RC An</a:t>
            </a:r>
            <a:r>
              <a:rPr lang="ja-JP" altLang="en-US" dirty="0" smtClean="0">
                <a:solidFill>
                  <a:schemeClr val="tx1"/>
                </a:solidFill>
              </a:rPr>
              <a:t>棟</a:t>
            </a:r>
            <a:r>
              <a:rPr lang="en-US" altLang="ja-JP" dirty="0" smtClean="0">
                <a:solidFill>
                  <a:schemeClr val="tx1"/>
                </a:solidFill>
              </a:rPr>
              <a:t>2F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2276872"/>
            <a:ext cx="4248472" cy="42484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テーマ1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HGP創英角ｺﾞｼｯｸUB"/>
        <a:ea typeface="HGP創英角ｺﾞｼｯｸUB"/>
        <a:cs typeface="HGP創英角ｺﾞｼｯｸUB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  <a:effectLst/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7639</TotalTime>
  <Words>32</Words>
  <Application>Microsoft Macintosh PowerPoint</Application>
  <PresentationFormat>画面に合わせる (4:3)</PresentationFormat>
  <Paragraphs>7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テーマ1</vt:lpstr>
      <vt:lpstr>ベクトルタイル利用サイトを作ろう</vt:lpstr>
    </vt:vector>
  </TitlesOfParts>
  <Company>国土地理院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佐藤</dc:creator>
  <cp:lastModifiedBy>Fujimura Hidenori</cp:lastModifiedBy>
  <cp:revision>376</cp:revision>
  <dcterms:created xsi:type="dcterms:W3CDTF">2010-04-26T09:38:43Z</dcterms:created>
  <dcterms:modified xsi:type="dcterms:W3CDTF">2015-10-08T20:50:11Z</dcterms:modified>
</cp:coreProperties>
</file>