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C9"/>
    <a:srgbClr val="6666FF"/>
    <a:srgbClr val="CC00CC"/>
    <a:srgbClr val="FF0000"/>
    <a:srgbClr val="00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61EDC1A-CE20-1143-B6AC-1352612CE71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841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B160D3F-EB0D-6C49-AB9C-78A7E3FCE5A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0004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0" y="6524625"/>
            <a:ext cx="3636963" cy="2746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ja-JP" sz="1200" i="1">
                <a:solidFill>
                  <a:schemeClr val="bg1"/>
                </a:solidFill>
                <a:latin typeface="Times New Roman" charset="0"/>
              </a:rPr>
              <a:t>Ministry of Land, Infrastructure, Transport and Tourism</a:t>
            </a:r>
          </a:p>
        </p:txBody>
      </p:sp>
      <p:pic>
        <p:nvPicPr>
          <p:cNvPr id="5" name="Picture 17" descr="テンプレートフッ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1613"/>
            <a:ext cx="9144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0" y="6553200"/>
            <a:ext cx="3744913" cy="2746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ja-JP" sz="1200" b="1" i="1">
                <a:solidFill>
                  <a:schemeClr val="bg1"/>
                </a:solidFill>
                <a:latin typeface="Times New Roman" charset="0"/>
              </a:rPr>
              <a:t>Geospatial Information Authority of Japan</a:t>
            </a:r>
          </a:p>
        </p:txBody>
      </p:sp>
      <p:pic>
        <p:nvPicPr>
          <p:cNvPr id="7" name="Picture 19" descr="国土地理院シンボルマーク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6237288"/>
            <a:ext cx="427038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905000"/>
            <a:ext cx="7524750" cy="1470025"/>
          </a:xfrm>
        </p:spPr>
        <p:txBody>
          <a:bodyPr/>
          <a:lstStyle>
            <a:lvl1pPr>
              <a:defRPr sz="4000">
                <a:latin typeface="+mn-lt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+mn-lt"/>
              </a:defRPr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8313" y="62658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0AF7D5-D401-E74D-85EF-69552E3FD9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088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DF5F-9D7F-9444-930B-8C94158178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57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B67E1-4937-B947-9CB5-761ED780275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434105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E7F79-B788-EF47-92C0-E4468BC66B4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929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A0811-2F3C-5149-BE74-DBDC3323258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44506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38B1A-3F90-9D42-8528-3DADC90475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164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ACA19-C16A-274A-BA02-3F956397001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21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AB9D2-232D-0343-84CF-518136E6AB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793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B0FFA-B65F-4343-A76B-69EE1365E55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166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4AB34-E78B-6D4E-8D15-0FE7E4792AD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063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992CE-C8FC-9F46-922E-39F4CDCF0A4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470083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テンプレートヘッダ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-26988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DD3EB382-F721-3F4F-BF41-DA7F3BB5DC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0199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pic>
        <p:nvPicPr>
          <p:cNvPr id="1032" name="Picture 9" descr="国土地理院シンボルマーク小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13" y="44450"/>
            <a:ext cx="360362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ctrTitle"/>
          </p:nvPr>
        </p:nvSpPr>
        <p:spPr>
          <a:xfrm>
            <a:off x="0" y="1905000"/>
            <a:ext cx="9144000" cy="1470025"/>
          </a:xfrm>
        </p:spPr>
        <p:txBody>
          <a:bodyPr/>
          <a:lstStyle/>
          <a:p>
            <a:pPr algn="ctr" eaLnBrk="1" hangingPunct="1"/>
            <a:r>
              <a:rPr lang="ja-JP" altLang="en-US" sz="4800" dirty="0" smtClean="0">
                <a:latin typeface="Arial" charset="0"/>
                <a:ea typeface="HGP創英角ｺﾞｼｯｸUB" charset="0"/>
                <a:cs typeface="HGP創英角ｺﾞｼｯｸUB" charset="0"/>
              </a:rPr>
              <a:t>ベクトルタイル利用サイトを作ろう</a:t>
            </a:r>
            <a:endParaRPr lang="ja-JP" altLang="en-US" sz="4800" dirty="0">
              <a:latin typeface="Arial" charset="0"/>
              <a:ea typeface="HGP創英角ｺﾞｼｯｸUB" charset="0"/>
              <a:cs typeface="HGP創英角ｺﾞｼｯｸUB" charset="0"/>
            </a:endParaRPr>
          </a:p>
        </p:txBody>
      </p:sp>
      <p:sp>
        <p:nvSpPr>
          <p:cNvPr id="15362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/>
          <a:lstStyle/>
          <a:p>
            <a:pPr eaLnBrk="1" hangingPunct="1"/>
            <a:r>
              <a:rPr lang="ja-JP" sz="2400" dirty="0">
                <a:latin typeface="Arial" charset="0"/>
                <a:ea typeface="ＭＳ Ｐゴシック" charset="0"/>
                <a:cs typeface="ＭＳ Ｐゴシック" charset="0"/>
              </a:rPr>
              <a:t>H</a:t>
            </a:r>
            <a:r>
              <a:rPr lang="en-US" altLang="ja-JP" sz="2400" dirty="0" err="1">
                <a:latin typeface="Arial" charset="0"/>
                <a:ea typeface="ＭＳ Ｐゴシック" charset="0"/>
                <a:cs typeface="ＭＳ Ｐゴシック" charset="0"/>
              </a:rPr>
              <a:t>idenori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FUJIMURA</a:t>
            </a:r>
          </a:p>
          <a:p>
            <a:pPr eaLnBrk="1" hangingPunct="1"/>
            <a:r>
              <a:rPr lang="ja-JP" sz="2400" dirty="0">
                <a:latin typeface="Arial" charset="0"/>
                <a:ea typeface="ＭＳ Ｐゴシック" charset="0"/>
                <a:cs typeface="ＭＳ Ｐゴシック" charset="0"/>
              </a:rPr>
              <a:t>G</a:t>
            </a:r>
            <a:r>
              <a:rPr lang="en-US" altLang="ja-JP" sz="2400" dirty="0" err="1">
                <a:latin typeface="Arial" charset="0"/>
                <a:ea typeface="ＭＳ Ｐゴシック" charset="0"/>
                <a:cs typeface="ＭＳ Ｐゴシック" charset="0"/>
              </a:rPr>
              <a:t>eospatial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Information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Authority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of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Japan</a:t>
            </a:r>
            <a:endParaRPr lang="ja-JP" alt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B79304-F03A-EE46-8D89-9753323F89F6}" type="slidenum">
              <a:rPr lang="en-US" altLang="ja-JP" sz="1800"/>
              <a:pPr/>
              <a:t>1</a:t>
            </a:fld>
            <a:endParaRPr lang="en-US" altLang="ja-JP" sz="1800"/>
          </a:p>
        </p:txBody>
      </p:sp>
      <p:sp>
        <p:nvSpPr>
          <p:cNvPr id="2" name="正方形/長方形 1"/>
          <p:cNvSpPr/>
          <p:nvPr/>
        </p:nvSpPr>
        <p:spPr>
          <a:xfrm>
            <a:off x="4932040" y="115888"/>
            <a:ext cx="4104010" cy="936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FOSS4G 2015 Tokyo </a:t>
            </a:r>
            <a:r>
              <a:rPr lang="ja-JP" altLang="en-US" dirty="0" smtClean="0">
                <a:solidFill>
                  <a:schemeClr val="tx1"/>
                </a:solidFill>
              </a:rPr>
              <a:t>ハンズオンデイ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2015-10-09T</a:t>
            </a:r>
            <a:r>
              <a:rPr lang="en-US" altLang="ja-JP" dirty="0">
                <a:solidFill>
                  <a:schemeClr val="tx1"/>
                </a:solidFill>
              </a:rPr>
              <a:t>14:</a:t>
            </a:r>
            <a:r>
              <a:rPr lang="en-US" altLang="ja-JP" dirty="0" smtClean="0">
                <a:solidFill>
                  <a:schemeClr val="tx1"/>
                </a:solidFill>
              </a:rPr>
              <a:t>00/17</a:t>
            </a:r>
            <a:r>
              <a:rPr lang="en-US" altLang="ja-JP" dirty="0">
                <a:solidFill>
                  <a:schemeClr val="tx1"/>
                </a:solidFill>
              </a:rPr>
              <a:t>:00</a:t>
            </a:r>
            <a:endParaRPr lang="ja-JP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@</a:t>
            </a:r>
            <a:r>
              <a:rPr lang="ja-JP" altLang="en-US" dirty="0" smtClean="0">
                <a:solidFill>
                  <a:schemeClr val="tx1"/>
                </a:solidFill>
              </a:rPr>
              <a:t>駒場</a:t>
            </a:r>
            <a:r>
              <a:rPr lang="en-US" altLang="ja-JP" dirty="0" smtClean="0">
                <a:solidFill>
                  <a:schemeClr val="tx1"/>
                </a:solidFill>
              </a:rPr>
              <a:t>RC An</a:t>
            </a:r>
            <a:r>
              <a:rPr lang="ja-JP" altLang="en-US" dirty="0" smtClean="0">
                <a:solidFill>
                  <a:schemeClr val="tx1"/>
                </a:solidFill>
              </a:rPr>
              <a:t>棟</a:t>
            </a:r>
            <a:r>
              <a:rPr lang="en-US" altLang="ja-JP" dirty="0" smtClean="0">
                <a:solidFill>
                  <a:schemeClr val="tx1"/>
                </a:solidFill>
              </a:rPr>
              <a:t>2F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864" y="692696"/>
            <a:ext cx="8229600" cy="5976664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導入：ベクトルタイルの概要と未来</a:t>
            </a:r>
            <a:endParaRPr kumimoji="1"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から地理院地図をフォーク</a:t>
            </a:r>
            <a:r>
              <a:rPr lang="ja-JP" altLang="en-US" dirty="0" smtClean="0"/>
              <a:t>して、マイ地理院地図を作る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マイ地理院地図にインターネット上のタイルレイヤを加える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>
                <a:solidFill>
                  <a:srgbClr val="000000"/>
                </a:solidFill>
              </a:rPr>
              <a:t>マイ地理院地図に簡単なベクトルデータを加える（ただしベクトルタイルとして）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地理院ベクトルタイルを素の</a:t>
            </a:r>
            <a:r>
              <a:rPr lang="en-US" altLang="ja-JP" dirty="0" smtClean="0"/>
              <a:t>Leaflet</a:t>
            </a:r>
            <a:r>
              <a:rPr lang="ja-JP" altLang="en-US" dirty="0" smtClean="0"/>
              <a:t>サイトに表示してみる。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>
                <a:solidFill>
                  <a:srgbClr val="FF0000"/>
                </a:solidFill>
              </a:rPr>
              <a:t>地理院ベクトルタイルの表示内容を調整する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514350" indent="-514350">
              <a:buFont typeface="+mj-ea"/>
              <a:buAutoNum type="circleNumDbPlain"/>
            </a:pPr>
            <a:endParaRPr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901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1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HGP創英角ｺﾞｼｯｸUB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7565</TotalTime>
  <Words>102</Words>
  <Application>Microsoft Macintosh PowerPoint</Application>
  <PresentationFormat>画面に合わせる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テーマ1</vt:lpstr>
      <vt:lpstr>ベクトルタイル利用サイトを作ろう</vt:lpstr>
      <vt:lpstr>本日の流れ</vt:lpstr>
    </vt:vector>
  </TitlesOfParts>
  <Company>国土地理院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佐藤</dc:creator>
  <cp:lastModifiedBy>Fujimura Hidenori</cp:lastModifiedBy>
  <cp:revision>380</cp:revision>
  <dcterms:created xsi:type="dcterms:W3CDTF">2010-04-26T09:38:43Z</dcterms:created>
  <dcterms:modified xsi:type="dcterms:W3CDTF">2015-10-08T19:48:54Z</dcterms:modified>
</cp:coreProperties>
</file>