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39CD-5A38-4B62-A3E3-B27D0396FC6D}"/>
              </a:ext>
            </a:extLst>
          </p:cNvPr>
          <p:cNvSpPr>
            <a:spLocks noGrp="1"/>
          </p:cNvSpPr>
          <p:nvPr>
            <p:ph type="ctrTitle"/>
          </p:nvPr>
        </p:nvSpPr>
        <p:spPr/>
        <p:txBody>
          <a:bodyPr/>
          <a:lstStyle/>
          <a:p>
            <a:r>
              <a:rPr lang="en-US" dirty="0"/>
              <a:t>Citizen-Politician Website</a:t>
            </a:r>
          </a:p>
        </p:txBody>
      </p:sp>
      <p:sp>
        <p:nvSpPr>
          <p:cNvPr id="3" name="Subtitle 2">
            <a:extLst>
              <a:ext uri="{FF2B5EF4-FFF2-40B4-BE49-F238E27FC236}">
                <a16:creationId xmlns:a16="http://schemas.microsoft.com/office/drawing/2014/main" id="{ADE83A5B-FF57-4E54-B021-3CEE726AE2DA}"/>
              </a:ext>
            </a:extLst>
          </p:cNvPr>
          <p:cNvSpPr>
            <a:spLocks noGrp="1"/>
          </p:cNvSpPr>
          <p:nvPr>
            <p:ph type="subTitle" idx="1"/>
          </p:nvPr>
        </p:nvSpPr>
        <p:spPr/>
        <p:txBody>
          <a:bodyPr/>
          <a:lstStyle/>
          <a:p>
            <a:r>
              <a:rPr lang="en-US" dirty="0"/>
              <a:t>https://mwananchi.herokuapp.com</a:t>
            </a:r>
          </a:p>
        </p:txBody>
      </p:sp>
    </p:spTree>
    <p:extLst>
      <p:ext uri="{BB962C8B-B14F-4D97-AF65-F5344CB8AC3E}">
        <p14:creationId xmlns:p14="http://schemas.microsoft.com/office/powerpoint/2010/main" val="127083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20A9-485F-4B77-B50C-8CADE7164B7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2F1A43B-A0F8-4C0D-BE11-B911A5B972F9}"/>
              </a:ext>
            </a:extLst>
          </p:cNvPr>
          <p:cNvSpPr>
            <a:spLocks noGrp="1"/>
          </p:cNvSpPr>
          <p:nvPr>
            <p:ph idx="1"/>
          </p:nvPr>
        </p:nvSpPr>
        <p:spPr/>
        <p:txBody>
          <a:bodyPr/>
          <a:lstStyle/>
          <a:p>
            <a:r>
              <a:rPr lang="en-US" dirty="0"/>
              <a:t>The driving force to the creation of this project was the lack of information that leads to poor decision making among the citizens of Kenya. </a:t>
            </a:r>
          </a:p>
          <a:p>
            <a:r>
              <a:rPr lang="en-US" dirty="0"/>
              <a:t>The citizens do not really know their politicians and some do not get hold of their manifestos</a:t>
            </a:r>
          </a:p>
          <a:p>
            <a:r>
              <a:rPr lang="en-US" dirty="0"/>
              <a:t>This has led to less than competent leaders getting into office.</a:t>
            </a:r>
          </a:p>
        </p:txBody>
      </p:sp>
    </p:spTree>
    <p:extLst>
      <p:ext uri="{BB962C8B-B14F-4D97-AF65-F5344CB8AC3E}">
        <p14:creationId xmlns:p14="http://schemas.microsoft.com/office/powerpoint/2010/main" val="74060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C06D-2576-449C-94A1-81D3FBF0AC8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3C923F5-7A3E-492C-9573-73ABD4E0E2FD}"/>
              </a:ext>
            </a:extLst>
          </p:cNvPr>
          <p:cNvSpPr>
            <a:spLocks noGrp="1"/>
          </p:cNvSpPr>
          <p:nvPr>
            <p:ph idx="1"/>
          </p:nvPr>
        </p:nvSpPr>
        <p:spPr/>
        <p:txBody>
          <a:bodyPr/>
          <a:lstStyle/>
          <a:p>
            <a:r>
              <a:rPr lang="en-US" dirty="0"/>
              <a:t>Lack of Information among citizens.</a:t>
            </a:r>
          </a:p>
          <a:p>
            <a:pPr marL="0" indent="0">
              <a:buNone/>
            </a:pPr>
            <a:endParaRPr lang="en-US" dirty="0"/>
          </a:p>
          <a:p>
            <a:r>
              <a:rPr lang="en-US" dirty="0"/>
              <a:t>Lack of contact information about leaders.</a:t>
            </a:r>
          </a:p>
          <a:p>
            <a:pPr marL="0" indent="0">
              <a:buNone/>
            </a:pPr>
            <a:endParaRPr lang="en-US" dirty="0"/>
          </a:p>
          <a:p>
            <a:r>
              <a:rPr lang="en-US" dirty="0"/>
              <a:t>Lack of a proper forum for citizens to air their grievances</a:t>
            </a:r>
          </a:p>
        </p:txBody>
      </p:sp>
    </p:spTree>
    <p:extLst>
      <p:ext uri="{BB962C8B-B14F-4D97-AF65-F5344CB8AC3E}">
        <p14:creationId xmlns:p14="http://schemas.microsoft.com/office/powerpoint/2010/main" val="3924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27E8-DC5B-400F-874F-9562C5A19AD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53EB208B-7EE0-4D1F-B8BE-B6F71DE5FFEE}"/>
              </a:ext>
            </a:extLst>
          </p:cNvPr>
          <p:cNvSpPr>
            <a:spLocks noGrp="1"/>
          </p:cNvSpPr>
          <p:nvPr>
            <p:ph idx="1"/>
          </p:nvPr>
        </p:nvSpPr>
        <p:spPr/>
        <p:txBody>
          <a:bodyPr/>
          <a:lstStyle/>
          <a:p>
            <a:r>
              <a:rPr lang="en-US" dirty="0"/>
              <a:t>A system has been developed to provide users with information about their leaders in terms of their basic, political and educational information and also an analysis of them based on efficiency and popularity</a:t>
            </a:r>
          </a:p>
          <a:p>
            <a:r>
              <a:rPr lang="en-US" dirty="0"/>
              <a:t>The </a:t>
            </a:r>
            <a:r>
              <a:rPr lang="en-US" dirty="0" err="1"/>
              <a:t>formular</a:t>
            </a:r>
            <a:r>
              <a:rPr lang="en-US" dirty="0"/>
              <a:t> used to gauge politicians by popularity is:</a:t>
            </a:r>
          </a:p>
          <a:p>
            <a:pPr marL="0" indent="0">
              <a:buNone/>
            </a:pPr>
            <a:r>
              <a:rPr lang="en-US" u="sng" dirty="0"/>
              <a:t>No of achievements</a:t>
            </a:r>
          </a:p>
          <a:p>
            <a:pPr marL="0" indent="0">
              <a:buNone/>
            </a:pPr>
            <a:r>
              <a:rPr lang="en-US" dirty="0"/>
              <a:t>Total number of posts(</a:t>
            </a:r>
            <a:r>
              <a:rPr lang="en-US" dirty="0" err="1"/>
              <a:t>achievements+critiques</a:t>
            </a:r>
            <a:r>
              <a:rPr lang="en-US" dirty="0"/>
              <a:t>)</a:t>
            </a:r>
          </a:p>
          <a:p>
            <a:r>
              <a:rPr lang="en-US" dirty="0"/>
              <a:t>This formula used to gauge politicians by popularity is:</a:t>
            </a:r>
          </a:p>
          <a:p>
            <a:pPr marL="0" indent="0">
              <a:buNone/>
            </a:pPr>
            <a:r>
              <a:rPr lang="en-US" u="sng" dirty="0" err="1"/>
              <a:t>A.Likes+C.Dislike+P.Comment.Like+N.Comment.Dislike</a:t>
            </a:r>
            <a:r>
              <a:rPr lang="en-US" dirty="0"/>
              <a:t>  + </a:t>
            </a:r>
            <a:r>
              <a:rPr lang="en-US" u="sng" dirty="0"/>
              <a:t>Followers</a:t>
            </a:r>
          </a:p>
          <a:p>
            <a:pPr marL="0" indent="0">
              <a:buNone/>
            </a:pPr>
            <a:r>
              <a:rPr lang="en-US" dirty="0"/>
              <a:t>Total number of likes and dislikes							Total Users(Citizens)</a:t>
            </a:r>
          </a:p>
        </p:txBody>
      </p:sp>
    </p:spTree>
    <p:extLst>
      <p:ext uri="{BB962C8B-B14F-4D97-AF65-F5344CB8AC3E}">
        <p14:creationId xmlns:p14="http://schemas.microsoft.com/office/powerpoint/2010/main" val="419548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8C95-9344-4645-9034-4CE7F04C50D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AC3FF5-7622-45D2-BA05-12465327483C}"/>
              </a:ext>
            </a:extLst>
          </p:cNvPr>
          <p:cNvSpPr>
            <a:spLocks noGrp="1"/>
          </p:cNvSpPr>
          <p:nvPr>
            <p:ph idx="1"/>
          </p:nvPr>
        </p:nvSpPr>
        <p:spPr/>
        <p:txBody>
          <a:bodyPr/>
          <a:lstStyle/>
          <a:p>
            <a:r>
              <a:rPr lang="en-US" dirty="0"/>
              <a:t>The system has been tested and deployed and is live on https://mwananchi.herokuapp.com</a:t>
            </a:r>
          </a:p>
        </p:txBody>
      </p:sp>
    </p:spTree>
    <p:extLst>
      <p:ext uri="{BB962C8B-B14F-4D97-AF65-F5344CB8AC3E}">
        <p14:creationId xmlns:p14="http://schemas.microsoft.com/office/powerpoint/2010/main" val="2795775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371</TotalTime>
  <Words>204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Citizen-Politician Website</vt:lpstr>
      <vt:lpstr>Background</vt:lpstr>
      <vt:lpstr>Problem Statement</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Citizen-Politician Website</dc:title>
  <dc:creator>Kevin Kathendu</dc:creator>
  <cp:lastModifiedBy>Kevin Kathendu</cp:lastModifiedBy>
  <cp:revision>5</cp:revision>
  <dcterms:created xsi:type="dcterms:W3CDTF">2018-11-02T05:19:50Z</dcterms:created>
  <dcterms:modified xsi:type="dcterms:W3CDTF">2018-11-02T11:31:23Z</dcterms:modified>
</cp:coreProperties>
</file>