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58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7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57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88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87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69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61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5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05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18D9-5F14-4204-A542-7CCB94688FE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372C-0F42-42B6-8CA6-3C2F72977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52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832" y="267735"/>
            <a:ext cx="8493708" cy="743238"/>
          </a:xfrm>
        </p:spPr>
        <p:txBody>
          <a:bodyPr>
            <a:noAutofit/>
          </a:bodyPr>
          <a:lstStyle/>
          <a:p>
            <a:r>
              <a:rPr lang="de-DE" sz="2400" b="1" dirty="0" smtClean="0">
                <a:latin typeface="VW Head Office" panose="020B0504040200000003" pitchFamily="34" charset="0"/>
              </a:rPr>
              <a:t>Lösungsarchitektur</a:t>
            </a:r>
            <a:r>
              <a:rPr lang="de-DE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W Head Office" panose="020B0504040200000003" pitchFamily="34" charset="0"/>
              </a:rPr>
              <a:t/>
            </a:r>
            <a:br>
              <a:rPr lang="de-DE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W Head Office" panose="020B0504040200000003" pitchFamily="34" charset="0"/>
              </a:rPr>
            </a:br>
            <a:r>
              <a:rPr lang="de-DE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W Head Office" panose="020B0504040200000003" pitchFamily="34" charset="0"/>
              </a:rPr>
              <a:t>Calculator</a:t>
            </a:r>
            <a:endParaRPr lang="de-DE" sz="1800" b="1" dirty="0">
              <a:solidFill>
                <a:schemeClr val="tx1">
                  <a:lumMod val="65000"/>
                  <a:lumOff val="35000"/>
                </a:schemeClr>
              </a:solidFill>
              <a:latin typeface="VW Head Office" panose="020B0504040200000003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13891" y="2990895"/>
            <a:ext cx="3600000" cy="3289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93" y="1060489"/>
            <a:ext cx="244982" cy="50278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87863" y="1535461"/>
            <a:ext cx="74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VW Head Office" panose="020B0504040200000003" pitchFamily="34" charset="0"/>
              </a:rPr>
              <a:t>Client</a:t>
            </a:r>
            <a:endParaRPr lang="de-DE" sz="1600" dirty="0">
              <a:latin typeface="VW Head Office" panose="020B05040402000000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48433" y="2127853"/>
            <a:ext cx="137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VW Head Office" panose="020B0504040200000003" pitchFamily="34" charset="0"/>
              </a:rPr>
              <a:t>Webbrowser</a:t>
            </a:r>
            <a:endParaRPr lang="de-DE" sz="1600" dirty="0">
              <a:latin typeface="VW Head Office" panose="020B0504040200000003" pitchFamily="34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2707005" y="1958265"/>
            <a:ext cx="38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rot="5400000" flipV="1">
            <a:off x="2604386" y="2066265"/>
            <a:ext cx="21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rot="5400000" flipV="1">
            <a:off x="6453012" y="2066265"/>
            <a:ext cx="21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13403" y="2129827"/>
            <a:ext cx="1651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VW Head Office" panose="020B0504040200000003" pitchFamily="34" charset="0"/>
              </a:rPr>
              <a:t>Kommandozeile</a:t>
            </a:r>
            <a:endParaRPr lang="de-DE" sz="1600" dirty="0">
              <a:latin typeface="VW Head Office" panose="020B05040402000000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89704" y="3013904"/>
            <a:ext cx="185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W Head Office" panose="020B0504040200000003" pitchFamily="34" charset="0"/>
              </a:rPr>
              <a:t>Base - Applikation</a:t>
            </a:r>
            <a:endParaRPr lang="de-DE" sz="1600" dirty="0">
              <a:solidFill>
                <a:schemeClr val="tx2">
                  <a:lumMod val="60000"/>
                  <a:lumOff val="40000"/>
                </a:schemeClr>
              </a:solidFill>
              <a:latin typeface="VW Head Office" panose="020B05040402000000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621898" y="3643667"/>
            <a:ext cx="2190760" cy="360000"/>
          </a:xfrm>
          <a:prstGeom prst="rect">
            <a:avLst/>
          </a:prstGeom>
          <a:solidFill>
            <a:srgbClr val="8497B0">
              <a:alpha val="50196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VW Head Office" panose="020B0504040200000003" pitchFamily="34" charset="0"/>
              </a:rPr>
              <a:t>User Interface</a:t>
            </a:r>
            <a:endParaRPr lang="de-DE" sz="1600" dirty="0">
              <a:latin typeface="VW Head Office" panose="020B05040402000000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21897" y="4601734"/>
            <a:ext cx="2190760" cy="360000"/>
          </a:xfrm>
          <a:prstGeom prst="rect">
            <a:avLst/>
          </a:prstGeom>
          <a:solidFill>
            <a:srgbClr val="8497B0">
              <a:alpha val="50196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VW Head Office" panose="020B0504040200000003" pitchFamily="34" charset="0"/>
              </a:rPr>
              <a:t>REST API</a:t>
            </a:r>
            <a:endParaRPr lang="de-DE" sz="1600" dirty="0">
              <a:latin typeface="VW Head Office" panose="020B0504040200000003" pitchFamily="34" charset="0"/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712087" y="2453497"/>
            <a:ext cx="1" cy="11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2712087" y="4019516"/>
            <a:ext cx="1" cy="57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2712086" y="4968276"/>
            <a:ext cx="1" cy="57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5400000" flipV="1">
            <a:off x="4489684" y="1895210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757804" y="2990895"/>
            <a:ext cx="3600000" cy="3289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789312" y="3040871"/>
            <a:ext cx="185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W Head Office" panose="020B0504040200000003" pitchFamily="34" charset="0"/>
              </a:rPr>
              <a:t>cmd</a:t>
            </a:r>
            <a:r>
              <a:rPr lang="de-D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W Head Office" panose="020B0504040200000003" pitchFamily="34" charset="0"/>
              </a:rPr>
              <a:t> - Applikation</a:t>
            </a:r>
            <a:endParaRPr lang="de-DE" sz="1600" dirty="0">
              <a:solidFill>
                <a:schemeClr val="tx2">
                  <a:lumMod val="60000"/>
                  <a:lumOff val="40000"/>
                </a:schemeClr>
              </a:solidFill>
              <a:latin typeface="VW Head Office" panose="020B05040402000000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250887" y="5544152"/>
            <a:ext cx="4866573" cy="360000"/>
          </a:xfrm>
          <a:prstGeom prst="rect">
            <a:avLst/>
          </a:prstGeom>
          <a:solidFill>
            <a:srgbClr val="8497B0">
              <a:alpha val="50196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VW Head Office" panose="020B0504040200000003" pitchFamily="34" charset="0"/>
              </a:rPr>
              <a:t>Business Logic</a:t>
            </a:r>
            <a:endParaRPr lang="de-DE" sz="1600" dirty="0">
              <a:latin typeface="VW Head Office" panose="020B0504040200000003" pitchFamily="34" charset="0"/>
            </a:endParaRPr>
          </a:p>
        </p:txBody>
      </p:sp>
      <p:cxnSp>
        <p:nvCxnSpPr>
          <p:cNvPr id="20" name="Gerade Verbindung mit Pfeil 19"/>
          <p:cNvCxnSpPr>
            <a:stCxn id="26" idx="2"/>
          </p:cNvCxnSpPr>
          <p:nvPr/>
        </p:nvCxnSpPr>
        <p:spPr>
          <a:xfrm>
            <a:off x="6557804" y="3994871"/>
            <a:ext cx="1" cy="154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62424" y="3634871"/>
            <a:ext cx="2190760" cy="360000"/>
          </a:xfrm>
          <a:prstGeom prst="rect">
            <a:avLst/>
          </a:prstGeom>
          <a:solidFill>
            <a:srgbClr val="8497B0">
              <a:alpha val="50196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VW Head Office" panose="020B0504040200000003" pitchFamily="34" charset="0"/>
              </a:rPr>
              <a:t>User Interface</a:t>
            </a:r>
            <a:endParaRPr lang="de-DE" sz="1600" dirty="0">
              <a:latin typeface="VW Head Office" panose="020B0504040200000003" pitchFamily="34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6562509" y="2433493"/>
            <a:ext cx="1" cy="11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VW Head Office</vt:lpstr>
      <vt:lpstr>Office</vt:lpstr>
      <vt:lpstr>Lösungsarchitektur Calculator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Jakwert, Tina (K-SY/A1FIS8)</dc:creator>
  <cp:lastModifiedBy>Jakwert, Tina (K-SY/A1FIS8)</cp:lastModifiedBy>
  <cp:revision>9</cp:revision>
  <dcterms:created xsi:type="dcterms:W3CDTF">2020-09-01T09:22:29Z</dcterms:created>
  <dcterms:modified xsi:type="dcterms:W3CDTF">2020-09-03T12:45:03Z</dcterms:modified>
</cp:coreProperties>
</file>