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224788" y="-113599"/>
            <a:ext cx="4711234" cy="7869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espreso.tv/" TargetMode="External"/><Relationship Id="rId10" Type="http://schemas.openxmlformats.org/officeDocument/2006/relationships/hyperlink" Target="https://club.metro.ua/" TargetMode="External"/><Relationship Id="rId13" Type="http://schemas.openxmlformats.org/officeDocument/2006/relationships/hyperlink" Target="https://dental.iorder.com.ua/" TargetMode="External"/><Relationship Id="rId12" Type="http://schemas.openxmlformats.org/officeDocument/2006/relationships/hyperlink" Target="https://atem-shop.com.u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hyperlink" Target="about:blank" TargetMode="External"/><Relationship Id="rId9" Type="http://schemas.openxmlformats.org/officeDocument/2006/relationships/hyperlink" Target="https://twitter.com/slavapleshkov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t.me/slavapleshkov" TargetMode="External"/><Relationship Id="rId7" Type="http://schemas.openxmlformats.org/officeDocument/2006/relationships/hyperlink" Target="https://github.com/slava-pleshkov" TargetMode="External"/><Relationship Id="rId8" Type="http://schemas.openxmlformats.org/officeDocument/2006/relationships/hyperlink" Target="https://www.linkedin.com/in/slavapleshkov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9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4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Relationship Id="rId4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Relationship Id="rId4" Type="http://schemas.openxmlformats.org/officeDocument/2006/relationships/image" Target="../media/image52.png"/><Relationship Id="rId5" Type="http://schemas.openxmlformats.org/officeDocument/2006/relationships/image" Target="../media/image5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ckoverflow.com/questions/38393317/diagram-of-laravel-architecture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ctrTitle"/>
          </p:nvPr>
        </p:nvSpPr>
        <p:spPr>
          <a:xfrm>
            <a:off x="695739" y="4997302"/>
            <a:ext cx="7752521" cy="786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</a:rPr>
              <a:t>Topic "Online Store and Blog"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417" y="1007290"/>
            <a:ext cx="7937845" cy="54125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View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814" y="1908312"/>
            <a:ext cx="7912359" cy="366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Reviews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99" y="2385333"/>
            <a:ext cx="7839636" cy="208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Trends 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564" y="1307916"/>
            <a:ext cx="6994871" cy="479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Contact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627" y="1086678"/>
            <a:ext cx="5688221" cy="55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Cart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458" y="1908312"/>
            <a:ext cx="6723084" cy="415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Checkout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26" y="1708794"/>
            <a:ext cx="7282097" cy="413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Login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06" y="1316942"/>
            <a:ext cx="7566991" cy="422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Registration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738" y="1337733"/>
            <a:ext cx="6989970" cy="416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Reset Password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70" y="1646700"/>
            <a:ext cx="7593496" cy="3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398459" y="4017543"/>
            <a:ext cx="2278966" cy="70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8885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Slava Pleshkov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 Developer</a:t>
            </a:r>
            <a:endParaRPr/>
          </a:p>
        </p:txBody>
      </p:sp>
      <p:pic>
        <p:nvPicPr>
          <p:cNvPr descr="Slava Pleshkov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99" y="1556333"/>
            <a:ext cx="2067561" cy="206756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3017520" y="2007954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WITH ME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+38(099)-669-93-45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mail@slavapleshkov.com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t.me/slavapleshkov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github.com/slava-pleshkov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linkedin.com/in/slavapleshkov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twitter.com/slavapleshkov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017520" y="3946946"/>
            <a:ext cx="4572000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KISIT SHEI "KNEU named after V. Hetman"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 2016 – June 2020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17520" y="327049"/>
            <a:ext cx="5225332" cy="167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Hi, I am a web developer from Kiev. During my childhood I wanted to become an athlete, but then I bought a computer and somehow my first dream failed. Since then, many lines of code have popped up. I am very motivated, and I like to learn and improve my knowledge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017520" y="5101108"/>
            <a:ext cx="3741089" cy="1504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79325" lIns="91425" spcFirstLastPara="1" rIns="333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/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club.metro.ua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espreso.tv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atem-shop.com.ua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dental.iorder.com.ua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101233" y="2004431"/>
            <a:ext cx="1522068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GraphQL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Eloquent 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Yii2 Framework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Record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Memcache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Profile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200" y="1793608"/>
            <a:ext cx="7498353" cy="361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Wishlist 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06" y="1844365"/>
            <a:ext cx="7903386" cy="341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Fotter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26" y="2012933"/>
            <a:ext cx="8640417" cy="268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Admin Panel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16" y="1663384"/>
            <a:ext cx="7724568" cy="3531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Admin Menu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32" y="1636235"/>
            <a:ext cx="8024094" cy="132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09" y="3134681"/>
            <a:ext cx="8024095" cy="119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409" y="4761716"/>
            <a:ext cx="8030817" cy="62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CRUD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086" y="1717995"/>
            <a:ext cx="8146244" cy="37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Create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64" y="1171368"/>
            <a:ext cx="7246918" cy="451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16" y="1470990"/>
            <a:ext cx="8087294" cy="372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Update</a:t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56" y="1676757"/>
            <a:ext cx="7573487" cy="350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Delete</a:t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423" y="1691779"/>
            <a:ext cx="7501153" cy="345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>
                <a:solidFill>
                  <a:schemeClr val="dk1"/>
                </a:solidFill>
              </a:rPr>
              <a:t>Back-end and Front-end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cebergue1680x8400.jpg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70" y="994134"/>
            <a:ext cx="5348287" cy="570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Blog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749" y="1586365"/>
            <a:ext cx="8004501" cy="368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Category</a:t>
            </a: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23" y="1506188"/>
            <a:ext cx="7886153" cy="347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24574"/>
            <a:ext cx="4283765" cy="47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Search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46" y="1682588"/>
            <a:ext cx="7516554" cy="349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Author</a:t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56" y="2406822"/>
            <a:ext cx="7431989" cy="166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84" y="2555735"/>
            <a:ext cx="8474738" cy="1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Comment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34" y="1118311"/>
            <a:ext cx="7531132" cy="462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Fotter</a:t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06" y="1870172"/>
            <a:ext cx="7839635" cy="312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44" y="1884027"/>
            <a:ext cx="8056797" cy="307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SEO</a:t>
            </a:r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99" y="1891851"/>
            <a:ext cx="8497201" cy="307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Used technologies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58906" y="2928711"/>
            <a:ext cx="7839635" cy="1855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Front and: HTML5, SCSS, JavaScript, jQuery, Bootstrap, Font Awesome, Webpack, Yarn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Back-end: PHP, Laravel, Eloquent ORM, Blade, Composer, Redis, PostgreSQL, Stripe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age result for postgresql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2715" y="5525135"/>
            <a:ext cx="1297520" cy="1193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hp" id="115" name="Google Shape;1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06" y="5393635"/>
            <a:ext cx="2650435" cy="1325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dis" id="116" name="Google Shape;1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1783" y="5691382"/>
            <a:ext cx="2680932" cy="895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17" name="Google Shape;11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3250" y="5393635"/>
            <a:ext cx="14287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s logo" id="118" name="Google Shape;11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7144" y="1539483"/>
            <a:ext cx="963760" cy="963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bpack logo" id="119" name="Google Shape;11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92212" y="1481790"/>
            <a:ext cx="2551788" cy="993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CSS logo" id="120" name="Google Shape;12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39181" y="1576924"/>
            <a:ext cx="1186098" cy="888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yarn logo" id="121" name="Google Shape;12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52769" y="1536467"/>
            <a:ext cx="1840603" cy="963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5 logo" id="122" name="Google Shape;122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3739" y="1425083"/>
            <a:ext cx="1192561" cy="119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Sitemap.xml</a:t>
            </a:r>
            <a:endParaRPr/>
          </a:p>
        </p:txBody>
      </p:sp>
      <p:pic>
        <p:nvPicPr>
          <p:cNvPr id="338" name="Google Shape;33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41" y="1520583"/>
            <a:ext cx="8264718" cy="381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Admin Panel Role</a:t>
            </a:r>
            <a:endParaRPr/>
          </a:p>
        </p:txBody>
      </p:sp>
      <p:pic>
        <p:nvPicPr>
          <p:cNvPr id="344" name="Google Shape;3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925" y="973768"/>
            <a:ext cx="6741677" cy="283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20" y="3812890"/>
            <a:ext cx="6901181" cy="292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Menu</a:t>
            </a:r>
            <a:endParaRPr/>
          </a:p>
        </p:txBody>
      </p:sp>
      <p:pic>
        <p:nvPicPr>
          <p:cNvPr id="351" name="Google Shape;35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41" y="1471419"/>
            <a:ext cx="7971622" cy="84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042" y="2685422"/>
            <a:ext cx="8222500" cy="65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041" y="3900661"/>
            <a:ext cx="8491818" cy="6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Settings</a:t>
            </a:r>
            <a:endParaRPr/>
          </a:p>
        </p:txBody>
      </p:sp>
      <p:pic>
        <p:nvPicPr>
          <p:cNvPr id="359" name="Google Shape;35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64" y="1640160"/>
            <a:ext cx="7839636" cy="377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Amin SEO</a:t>
            </a:r>
            <a:endParaRPr/>
          </a:p>
        </p:txBody>
      </p:sp>
      <p:pic>
        <p:nvPicPr>
          <p:cNvPr id="365" name="Google Shape;36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14" y="1641467"/>
            <a:ext cx="8193571" cy="357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</a:t>
            </a:r>
            <a:endParaRPr/>
          </a:p>
        </p:txBody>
      </p:sp>
      <p:pic>
        <p:nvPicPr>
          <p:cNvPr id="371" name="Google Shape;3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06" y="1731987"/>
            <a:ext cx="3588087" cy="258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3546" y="1731987"/>
            <a:ext cx="2904505" cy="276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598" y="4161953"/>
            <a:ext cx="4102790" cy="229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Code projects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58"/>
          <p:cNvSpPr txBox="1"/>
          <p:nvPr>
            <p:ph idx="1" type="body"/>
          </p:nvPr>
        </p:nvSpPr>
        <p:spPr>
          <a:xfrm>
            <a:off x="784704" y="1032358"/>
            <a:ext cx="7839635" cy="64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1800">
                <a:solidFill>
                  <a:schemeClr val="dk1"/>
                </a:solidFill>
              </a:rPr>
              <a:t>GitHub Repository  - https://github.com/slava-pleshkov/laravel-wordsmith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0" name="Google Shape;38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40" y="1449737"/>
            <a:ext cx="7442456" cy="224098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/>
          <p:nvPr/>
        </p:nvSpPr>
        <p:spPr>
          <a:xfrm>
            <a:off x="847934" y="3802722"/>
            <a:ext cx="783963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Repository  - https://github.com/slava-pleshkov/laravel-e-shop</a:t>
            </a:r>
            <a:endParaRPr/>
          </a:p>
        </p:txBody>
      </p:sp>
      <p:pic>
        <p:nvPicPr>
          <p:cNvPr id="382" name="Google Shape;38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40" y="4256358"/>
            <a:ext cx="7465355" cy="201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658906" y="1596571"/>
            <a:ext cx="7839635" cy="856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Download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59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Ask 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658906" y="5370284"/>
            <a:ext cx="783963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http://bit.ly/2WJ5Doa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438" y="2605314"/>
            <a:ext cx="2612570" cy="261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Diagram of Laravel architecture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laravel architect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756465"/>
            <a:ext cx="7663224" cy="460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Heroku architecture</a:t>
            </a:r>
            <a:endParaRPr/>
          </a:p>
        </p:txBody>
      </p:sp>
      <p:pic>
        <p:nvPicPr>
          <p:cNvPr descr="Image result for heroku architecture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504" y="1222537"/>
            <a:ext cx="3438826" cy="532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E-shop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086" y="1271857"/>
            <a:ext cx="6833828" cy="431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88" y="943490"/>
            <a:ext cx="7062824" cy="497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438" y="1120257"/>
            <a:ext cx="6967124" cy="461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Categories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