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8C64-3B71-40D2-AF5B-3C7CF206C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A463C-5F12-47A4-9447-AB0CC612E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20ED-EA7A-4DA5-BB16-4EFE2952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9B31-3BE0-4380-B854-E4C1C888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433B-2DC2-4DDA-9C57-529130C6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5F85-F381-416B-8FE1-E089106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536AE-66E3-4F15-BBBF-80C0D58F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FA30-24DD-4789-8C4A-F42106B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C6625-F497-42D2-BE1D-AE24461E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24B5-56F2-4D92-BE27-B6EE249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8FFC7-D372-4858-A9D5-3DF104DB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FDB2C-F411-4FA2-835A-E355EB89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74BB-7CB4-4C4B-9902-D0720FC0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DF79-EC59-4523-B085-54E51535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F3DB8-B337-4BBB-88D3-26F5578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AAFC-5C3E-44A3-81A5-12F93FEE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8469-3F06-48FB-A4A7-9FBDC763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2236-B66F-467C-AD04-909576D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E4AA-9EC8-4245-820E-244C281A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71C4-AC1E-4E3F-9883-FA2A9449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88BA-D6F9-45B7-92A9-DFBA1059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5183-0D44-45D9-84D6-519F7864F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A43E-E1F3-4C0E-8277-9DABBAE9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873B-8C76-4DC5-B0B2-4F238032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8674-312E-47AD-BB09-2F3F4DEB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2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9E20-95C4-4BC1-9FE8-E2346845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13C1-5F36-4A3B-8197-D4E3EEDB5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D460D-FB3B-4B8B-B1CB-B9E06CA30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DEE0D-CFF8-4C3E-8383-1C96539D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07662-D398-4A16-8E44-BD61B401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DC9F-67FF-40FB-BFA6-8B9EB64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2B4-9C20-4CEE-A77E-AEAE8A81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5FE5-FB9C-4063-A0B8-C37DB9C5F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517C-B079-4944-9F06-1A4740DBF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0F2F2-CFD7-4D15-AACE-042FD4E02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4508B-58E3-46E9-961B-1B2FAC56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BAA55-DD04-4FF6-8B89-40825B73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58A92-6613-40A7-90D3-62FB5347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05127-2AF7-40A2-97FD-A893A6C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4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FBB5-2894-4B66-8CEB-60703CE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B22F5-90FA-4E73-AE49-DDA16281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7A9CE-E7F3-48F9-A27B-1660B283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FC783-4917-4748-93EC-34C9FC54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88BD8-B4E1-4CB0-B674-67B3BC42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457EB-CF06-4083-A9F4-89D98C2F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940AD-C06F-4B30-A217-2F577E1A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7F3E-3E19-4D80-B996-24A11D0C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9708-8736-4F16-8FE7-A301C4D6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B9B4-1DB8-4F3F-BD32-73BECACAE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F20AF-2720-4AC1-8ED9-44DF674C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616D-2FC2-48E7-879B-A9FFDB45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7747-C31D-4F57-B26B-C1CCE031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38C4-9AC3-4ED1-9695-88C1AAC8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9F6CB-2A8B-4EDF-84E5-7CBC33A54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93F52-099C-490E-A06B-BC592121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0E6D-B75D-4AA0-9F3D-14B1CF59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10A19-7568-4333-AFCA-E3C6FA13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8850-C350-4910-8DBA-0C4A3E06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1FEFE-167C-4F1C-860A-891503DE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8710-9E99-4BC4-B53A-FA32C839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6CD52-1596-486B-B254-C5501D883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961D-8CDB-4BEC-8F29-85088EDA98FB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8472-595A-42D5-B3FD-898E3EFA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0248-74FC-4E84-BD7E-0142CA15E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C307-68CB-499F-83CC-3ED22A4DA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23A81884-DE12-4F59-9EC1-FD9E612CF6C8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5950880" y="2977905"/>
            <a:ext cx="1497766" cy="1497766"/>
          </a:xfrm>
          <a:custGeom>
            <a:avLst/>
            <a:gdLst>
              <a:gd name="connsiteX0" fmla="*/ 0 w 1872208"/>
              <a:gd name="connsiteY0" fmla="*/ 0 h 1872208"/>
              <a:gd name="connsiteX1" fmla="*/ 1872208 w 1872208"/>
              <a:gd name="connsiteY1" fmla="*/ 0 h 1872208"/>
              <a:gd name="connsiteX2" fmla="*/ 1872208 w 1872208"/>
              <a:gd name="connsiteY2" fmla="*/ 506577 h 1872208"/>
              <a:gd name="connsiteX3" fmla="*/ 1850031 w 1872208"/>
              <a:gd name="connsiteY3" fmla="*/ 488278 h 1872208"/>
              <a:gd name="connsiteX4" fmla="*/ 1548112 w 1872208"/>
              <a:gd name="connsiteY4" fmla="*/ 396044 h 1872208"/>
              <a:gd name="connsiteX5" fmla="*/ 1008112 w 1872208"/>
              <a:gd name="connsiteY5" fmla="*/ 936104 h 1872208"/>
              <a:gd name="connsiteX6" fmla="*/ 1548112 w 1872208"/>
              <a:gd name="connsiteY6" fmla="*/ 1476164 h 1872208"/>
              <a:gd name="connsiteX7" fmla="*/ 1850031 w 1872208"/>
              <a:gd name="connsiteY7" fmla="*/ 1383931 h 1872208"/>
              <a:gd name="connsiteX8" fmla="*/ 1872208 w 1872208"/>
              <a:gd name="connsiteY8" fmla="*/ 1365631 h 1872208"/>
              <a:gd name="connsiteX9" fmla="*/ 1872208 w 1872208"/>
              <a:gd name="connsiteY9" fmla="*/ 1872208 h 1872208"/>
              <a:gd name="connsiteX10" fmla="*/ 0 w 1872208"/>
              <a:gd name="connsiteY10" fmla="*/ 1872208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2208" h="1872208">
                <a:moveTo>
                  <a:pt x="0" y="0"/>
                </a:moveTo>
                <a:lnTo>
                  <a:pt x="1872208" y="0"/>
                </a:lnTo>
                <a:lnTo>
                  <a:pt x="1872208" y="506577"/>
                </a:lnTo>
                <a:lnTo>
                  <a:pt x="1850031" y="488278"/>
                </a:lnTo>
                <a:cubicBezTo>
                  <a:pt x="1763847" y="430046"/>
                  <a:pt x="1659950" y="396044"/>
                  <a:pt x="1548112" y="396044"/>
                </a:cubicBezTo>
                <a:cubicBezTo>
                  <a:pt x="1249878" y="396044"/>
                  <a:pt x="1008112" y="637837"/>
                  <a:pt x="1008112" y="936104"/>
                </a:cubicBezTo>
                <a:cubicBezTo>
                  <a:pt x="1008112" y="1234371"/>
                  <a:pt x="1249878" y="1476164"/>
                  <a:pt x="1548112" y="1476164"/>
                </a:cubicBezTo>
                <a:cubicBezTo>
                  <a:pt x="1659950" y="1476164"/>
                  <a:pt x="1763847" y="1442162"/>
                  <a:pt x="1850031" y="1383931"/>
                </a:cubicBezTo>
                <a:lnTo>
                  <a:pt x="1872208" y="1365631"/>
                </a:lnTo>
                <a:lnTo>
                  <a:pt x="1872208" y="1872208"/>
                </a:lnTo>
                <a:lnTo>
                  <a:pt x="0" y="1872208"/>
                </a:lnTo>
                <a:close/>
              </a:path>
            </a:pathLst>
          </a:custGeom>
          <a:solidFill>
            <a:srgbClr val="CCFFCC"/>
          </a:solidFill>
          <a:ln w="12700" cap="flat" cmpd="sng" algn="ctr">
            <a:solidFill>
              <a:srgbClr val="4C72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664D"/>
              </a:solidFill>
              <a:effectLst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45598E1-39C7-4D5D-B776-AF81B85878B7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4454128" y="2977905"/>
            <a:ext cx="2189043" cy="1497766"/>
          </a:xfrm>
          <a:custGeom>
            <a:avLst/>
            <a:gdLst>
              <a:gd name="connsiteX0" fmla="*/ 864096 w 2736304"/>
              <a:gd name="connsiteY0" fmla="*/ 0 h 1872208"/>
              <a:gd name="connsiteX1" fmla="*/ 2736304 w 2736304"/>
              <a:gd name="connsiteY1" fmla="*/ 0 h 1872208"/>
              <a:gd name="connsiteX2" fmla="*/ 2736304 w 2736304"/>
              <a:gd name="connsiteY2" fmla="*/ 1872208 h 1872208"/>
              <a:gd name="connsiteX3" fmla="*/ 864096 w 2736304"/>
              <a:gd name="connsiteY3" fmla="*/ 1872208 h 1872208"/>
              <a:gd name="connsiteX4" fmla="*/ 864096 w 2736304"/>
              <a:gd name="connsiteY4" fmla="*/ 1365631 h 1872208"/>
              <a:gd name="connsiteX5" fmla="*/ 841919 w 2736304"/>
              <a:gd name="connsiteY5" fmla="*/ 1383931 h 1872208"/>
              <a:gd name="connsiteX6" fmla="*/ 540000 w 2736304"/>
              <a:gd name="connsiteY6" fmla="*/ 1476164 h 1872208"/>
              <a:gd name="connsiteX7" fmla="*/ 0 w 2736304"/>
              <a:gd name="connsiteY7" fmla="*/ 936104 h 1872208"/>
              <a:gd name="connsiteX8" fmla="*/ 540000 w 2736304"/>
              <a:gd name="connsiteY8" fmla="*/ 396044 h 1872208"/>
              <a:gd name="connsiteX9" fmla="*/ 841919 w 2736304"/>
              <a:gd name="connsiteY9" fmla="*/ 488278 h 1872208"/>
              <a:gd name="connsiteX10" fmla="*/ 864096 w 2736304"/>
              <a:gd name="connsiteY10" fmla="*/ 506577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36304" h="1872208">
                <a:moveTo>
                  <a:pt x="864096" y="0"/>
                </a:moveTo>
                <a:lnTo>
                  <a:pt x="2736304" y="0"/>
                </a:lnTo>
                <a:lnTo>
                  <a:pt x="2736304" y="1872208"/>
                </a:lnTo>
                <a:lnTo>
                  <a:pt x="864096" y="1872208"/>
                </a:lnTo>
                <a:lnTo>
                  <a:pt x="864096" y="1365631"/>
                </a:lnTo>
                <a:lnTo>
                  <a:pt x="841919" y="1383931"/>
                </a:lnTo>
                <a:cubicBezTo>
                  <a:pt x="755735" y="1442162"/>
                  <a:pt x="651838" y="1476164"/>
                  <a:pt x="540000" y="1476164"/>
                </a:cubicBezTo>
                <a:cubicBezTo>
                  <a:pt x="241766" y="1476164"/>
                  <a:pt x="0" y="1234371"/>
                  <a:pt x="0" y="936104"/>
                </a:cubicBezTo>
                <a:cubicBezTo>
                  <a:pt x="0" y="637837"/>
                  <a:pt x="241766" y="396044"/>
                  <a:pt x="540000" y="396044"/>
                </a:cubicBezTo>
                <a:cubicBezTo>
                  <a:pt x="651838" y="396044"/>
                  <a:pt x="755735" y="430046"/>
                  <a:pt x="841919" y="488278"/>
                </a:cubicBezTo>
                <a:lnTo>
                  <a:pt x="864096" y="506577"/>
                </a:lnTo>
                <a:close/>
              </a:path>
            </a:pathLst>
          </a:custGeom>
          <a:solidFill>
            <a:srgbClr val="FFFFCC"/>
          </a:solidFill>
          <a:ln w="12700" cap="flat" cmpd="sng" algn="ctr">
            <a:solidFill>
              <a:srgbClr val="4C72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664D"/>
              </a:solidFill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28CE4-478E-43A3-A0F0-F8E696203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31" y="3799582"/>
            <a:ext cx="722577" cy="658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C6D9C4-B583-484E-BAEC-0D9EAB20B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85" y="3532218"/>
            <a:ext cx="965073" cy="965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9DFE7F-DAD6-4B99-B678-2668534AAC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56" y="2609085"/>
            <a:ext cx="1089100" cy="832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1E729A-FE54-4CFE-BD48-E23E04D31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13" y="2475058"/>
            <a:ext cx="1089100" cy="83235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841A4A-57A0-43C0-835F-663C7ACEBD86}"/>
              </a:ext>
            </a:extLst>
          </p:cNvPr>
          <p:cNvCxnSpPr>
            <a:stCxn id="6" idx="10"/>
            <a:endCxn id="6" idx="4"/>
          </p:cNvCxnSpPr>
          <p:nvPr/>
        </p:nvCxnSpPr>
        <p:spPr>
          <a:xfrm>
            <a:off x="5951894" y="3383166"/>
            <a:ext cx="0" cy="6872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7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7">
            <a:extLst>
              <a:ext uri="{FF2B5EF4-FFF2-40B4-BE49-F238E27FC236}">
                <a16:creationId xmlns:a16="http://schemas.microsoft.com/office/drawing/2014/main" id="{8162075E-56C6-49FA-99A7-EFB12B74A465}"/>
              </a:ext>
            </a:extLst>
          </p:cNvPr>
          <p:cNvSpPr>
            <a:spLocks noChangeAspect="1"/>
          </p:cNvSpPr>
          <p:nvPr/>
        </p:nvSpPr>
        <p:spPr bwMode="auto">
          <a:xfrm>
            <a:off x="4475878" y="2803733"/>
            <a:ext cx="2995533" cy="1497766"/>
          </a:xfrm>
          <a:custGeom>
            <a:avLst/>
            <a:gdLst>
              <a:gd name="connsiteX0" fmla="*/ 0 w 3744416"/>
              <a:gd name="connsiteY0" fmla="*/ 0 h 1872208"/>
              <a:gd name="connsiteX1" fmla="*/ 1872208 w 3744416"/>
              <a:gd name="connsiteY1" fmla="*/ 0 h 1872208"/>
              <a:gd name="connsiteX2" fmla="*/ 3744416 w 3744416"/>
              <a:gd name="connsiteY2" fmla="*/ 0 h 1872208"/>
              <a:gd name="connsiteX3" fmla="*/ 3744416 w 3744416"/>
              <a:gd name="connsiteY3" fmla="*/ 1872208 h 1872208"/>
              <a:gd name="connsiteX4" fmla="*/ 1872208 w 3744416"/>
              <a:gd name="connsiteY4" fmla="*/ 1872208 h 1872208"/>
              <a:gd name="connsiteX5" fmla="*/ 0 w 3744416"/>
              <a:gd name="connsiteY5" fmla="*/ 1872208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4416" h="1872208">
                <a:moveTo>
                  <a:pt x="0" y="0"/>
                </a:moveTo>
                <a:lnTo>
                  <a:pt x="1872208" y="0"/>
                </a:lnTo>
                <a:lnTo>
                  <a:pt x="3744416" y="0"/>
                </a:lnTo>
                <a:lnTo>
                  <a:pt x="3744416" y="1872208"/>
                </a:lnTo>
                <a:lnTo>
                  <a:pt x="1872208" y="1872208"/>
                </a:lnTo>
                <a:lnTo>
                  <a:pt x="0" y="1872208"/>
                </a:lnTo>
                <a:close/>
              </a:path>
            </a:pathLst>
          </a:custGeom>
          <a:solidFill>
            <a:srgbClr val="CCFFCC"/>
          </a:solidFill>
          <a:ln w="12700" cap="flat" cmpd="sng" algn="ctr">
            <a:solidFill>
              <a:srgbClr val="4C72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664D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27409-C927-40BC-A55A-55670F3EE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97" y="3643191"/>
            <a:ext cx="722577" cy="6585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4EBB1-A90F-4A6A-BC2D-3AE3D65D2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44" y="3341161"/>
            <a:ext cx="965073" cy="96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79438-5C5C-4701-818E-437C2553DB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59" y="2388095"/>
            <a:ext cx="1089100" cy="832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B3F46-E9ED-49C0-B39B-72039323C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29" y="2775199"/>
            <a:ext cx="1089100" cy="83235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1094C0-49AE-47C0-BDB9-78693AD8666C}"/>
              </a:ext>
            </a:extLst>
          </p:cNvPr>
          <p:cNvGrpSpPr/>
          <p:nvPr/>
        </p:nvGrpSpPr>
        <p:grpSpPr>
          <a:xfrm>
            <a:off x="4723474" y="2712328"/>
            <a:ext cx="554665" cy="550204"/>
            <a:chOff x="4871864" y="1700808"/>
            <a:chExt cx="900000" cy="900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233DA5-3D53-4E7E-96F4-834B1842584C}"/>
                </a:ext>
              </a:extLst>
            </p:cNvPr>
            <p:cNvCxnSpPr/>
            <p:nvPr/>
          </p:nvCxnSpPr>
          <p:spPr bwMode="auto">
            <a:xfrm>
              <a:off x="4871864" y="1700808"/>
              <a:ext cx="900000" cy="90000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E34BB-2E9B-49FB-8E41-9E6921FBCDA8}"/>
                </a:ext>
              </a:extLst>
            </p:cNvPr>
            <p:cNvCxnSpPr/>
            <p:nvPr/>
          </p:nvCxnSpPr>
          <p:spPr bwMode="auto">
            <a:xfrm flipH="1">
              <a:off x="4871864" y="1700808"/>
              <a:ext cx="900000" cy="90000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6C300E-C7AB-4521-9672-AD63C0D00CBF}"/>
              </a:ext>
            </a:extLst>
          </p:cNvPr>
          <p:cNvCxnSpPr/>
          <p:nvPr/>
        </p:nvCxnSpPr>
        <p:spPr>
          <a:xfrm>
            <a:off x="6010363" y="2804272"/>
            <a:ext cx="0" cy="14977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7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RISSO  FULVIO GIOVANNI</dc:creator>
  <cp:lastModifiedBy>RISSO  FULVIO GIOVANNI</cp:lastModifiedBy>
  <cp:revision>1</cp:revision>
  <dcterms:created xsi:type="dcterms:W3CDTF">2020-08-20T13:57:34Z</dcterms:created>
  <dcterms:modified xsi:type="dcterms:W3CDTF">2020-08-20T13:58:35Z</dcterms:modified>
</cp:coreProperties>
</file>