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74" r:id="rId2"/>
    <p:sldId id="273" r:id="rId3"/>
    <p:sldId id="258" r:id="rId4"/>
    <p:sldId id="259" r:id="rId5"/>
    <p:sldId id="261" r:id="rId6"/>
    <p:sldId id="264" r:id="rId7"/>
    <p:sldId id="275" r:id="rId8"/>
    <p:sldId id="276" r:id="rId9"/>
    <p:sldId id="265" r:id="rId10"/>
    <p:sldId id="266" r:id="rId11"/>
    <p:sldId id="269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6F5D-22AD-4C4C-8540-0819F09DA5B9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7AB8E-96DA-46E7-81E7-64D51D73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72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7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3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92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7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7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5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12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3605-FA88-4C22-91B6-5078A835A21A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1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3605-FA88-4C22-91B6-5078A835A21A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483E-9D53-4F46-8703-19B774FCA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62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in JSON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collection of values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Begins with [ (left bracket)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Ends with ] (right bracket)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Name/value pairs are separated by , (comma) 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": 1236937, "name": "Jeff Fox", 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hire_date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": "1/1/2013", "location": "Norwalk, CT", "consultant": false, 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random_nums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": [ 24,65,12,94 ] 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&amp; When to use JSON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data to and from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server(ex: Browser, mobile Apps)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asynchronous data calls without requiring a page refresh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data stores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and save form or user data for local storage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6" y="496389"/>
            <a:ext cx="10504714" cy="5680574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JSON?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with XML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is..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text based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data-interchange format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 subset of the JavaScript Programming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understand, manipulate and generate by humans and machines.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Straightforward syntax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54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is NOT…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“document” format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markup language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377780"/>
            <a:ext cx="9144000" cy="928506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VS XML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63" y="1703297"/>
            <a:ext cx="7667223" cy="47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Knocks against JSON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namespaces 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inherit validation (XML has DTD and templates, but there is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JSONlint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extensible 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basically just not XML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40" y="0"/>
            <a:ext cx="10351226" cy="992777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	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992777"/>
            <a:ext cx="10883537" cy="5184186"/>
          </a:xfrm>
        </p:spPr>
        <p:txBody>
          <a:bodyPr>
            <a:normAutofit/>
          </a:bodyPr>
          <a:lstStyle/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0 or more Unicode characters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Wrapped in "double quotes“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Backslash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escapement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octal or hex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Infinity – Use null instead.</a:t>
            </a:r>
          </a:p>
        </p:txBody>
      </p:sp>
    </p:spTree>
    <p:extLst>
      <p:ext uri="{BB962C8B-B14F-4D97-AF65-F5344CB8AC3E}">
        <p14:creationId xmlns:p14="http://schemas.microsoft.com/office/powerpoint/2010/main" val="18985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2" y="587829"/>
            <a:ext cx="10700657" cy="55891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Null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true or false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Null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value that specifies nothing or no value.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Arrays 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Objects: Unordered key/value pairs wrapped in { }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Arrays: Ordered key/value pairs wrapped in [ ]</a:t>
            </a:r>
          </a:p>
        </p:txBody>
      </p:sp>
    </p:spTree>
    <p:extLst>
      <p:ext uri="{BB962C8B-B14F-4D97-AF65-F5344CB8AC3E}">
        <p14:creationId xmlns:p14="http://schemas.microsoft.com/office/powerpoint/2010/main" val="9822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199914" cy="83602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Object Syntax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966651"/>
            <a:ext cx="10622280" cy="521031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sets of name/value pairs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(hash/dictionary)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{ (left brace)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} (right brace)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is followed by : (colon)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Name/value pairs are separated by , (comma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Commas are used to separate multiple data values.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enclosed within curly braces.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brackets are used to store arrays.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keys must be enclosed within double quotes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": 1234567, "name": "Jeff Fox", 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hire_date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": "1/1/2013", "location": "Norwalk, CT", "consultant": false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368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JSON</vt:lpstr>
      <vt:lpstr>Insights:</vt:lpstr>
      <vt:lpstr>JSON is..</vt:lpstr>
      <vt:lpstr>JSON is NOT…</vt:lpstr>
      <vt:lpstr>JSON VS XML</vt:lpstr>
      <vt:lpstr>Knocks against JSON</vt:lpstr>
      <vt:lpstr>Data Types </vt:lpstr>
      <vt:lpstr>PowerPoint Presentation</vt:lpstr>
      <vt:lpstr>JSON Object Syntax</vt:lpstr>
      <vt:lpstr>Arrays in JSON</vt:lpstr>
      <vt:lpstr>How &amp; When to use JSON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27</cp:revision>
  <dcterms:created xsi:type="dcterms:W3CDTF">2018-03-06T11:49:07Z</dcterms:created>
  <dcterms:modified xsi:type="dcterms:W3CDTF">2018-03-09T14:57:37Z</dcterms:modified>
</cp:coreProperties>
</file>