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1" r:id="rId3"/>
    <p:sldId id="264" r:id="rId4"/>
    <p:sldId id="263" r:id="rId5"/>
    <p:sldId id="265" r:id="rId6"/>
    <p:sldId id="262" r:id="rId7"/>
    <p:sldId id="266" r:id="rId8"/>
    <p:sldId id="268" r:id="rId9"/>
    <p:sldId id="269" r:id="rId10"/>
    <p:sldId id="267" r:id="rId11"/>
    <p:sldId id="257" r:id="rId12"/>
    <p:sldId id="275" r:id="rId13"/>
    <p:sldId id="272" r:id="rId14"/>
    <p:sldId id="27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0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3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1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4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8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9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1399-4ABE-4F28-92F3-37B06371A42D}" type="datetimeFigureOut">
              <a:rPr lang="en-IN" smtClean="0"/>
              <a:t>09-03-2018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B09D-C118-44A8-9330-7E8324E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9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face_description_langua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sic_Encoding_Rules" TargetMode="External"/><Relationship Id="rId2" Type="http://schemas.openxmlformats.org/officeDocument/2006/relationships/hyperlink" Target="https://en.wikipedia.org/wiki/Distinguished_Encoding_Ru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XML_Encoding_Rules" TargetMode="External"/><Relationship Id="rId4" Type="http://schemas.openxmlformats.org/officeDocument/2006/relationships/hyperlink" Target="https://en.wikipedia.org/wiki/Canonical_Encoding_Ru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ype-length-value" TargetMode="External"/><Relationship Id="rId2" Type="http://schemas.openxmlformats.org/officeDocument/2006/relationships/hyperlink" Target="https://en.wikipedia.org/wiki/X.509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_(computer_science)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mote_procedure_ca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gramming_language" TargetMode="External"/><Relationship Id="rId2" Type="http://schemas.openxmlformats.org/officeDocument/2006/relationships/hyperlink" Target="https://en.wikipedia.org/wiki/Byte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7" y="4921386"/>
            <a:ext cx="9331235" cy="1636168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10-Mar-2017</a:t>
            </a:r>
            <a:r>
              <a:rPr lang="en-IN" dirty="0"/>
              <a:t>	</a:t>
            </a:r>
            <a:r>
              <a:rPr lang="en-IN" dirty="0" smtClean="0"/>
              <a:t>		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Fosscafe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47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ASN.1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 buff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Thrift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avro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all are few independent scheme of serialization.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440"/>
            <a:ext cx="10221686" cy="88310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ASN .1 -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Notation One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00"/>
            <a:ext cx="10802257" cy="51090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ASN.1 and its associated encoding rules are standards put forth by the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ITU-T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for use within the telecommunications industry.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early twenty years and have been constantly refined and updated over the years. The initial standards defined the ASN.1 </a:t>
            </a:r>
            <a:r>
              <a:rPr lang="en-US" sz="24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language and the Basic Encoding Rules (BER)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There has always been a clear separation between the schema language (ASN.1) and the encoding rules (BER, DER, PER, etc.).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for exchanging structured data in a universally understood, hardware agnostic way. Many industrial, security and telephony applications heavily rely on ASN.1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Interface description language"/>
              </a:rPr>
              <a:t>interface description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Interface description language"/>
              </a:rPr>
              <a:t>language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probably among the first serialization protocols in the history of computer science and technology.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377371"/>
            <a:ext cx="10700657" cy="5799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ASN.1, you must realize that ASN.1 separates two concerns: describing your data and describing what your data looks like in transmission.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 is describing your data. ASN.1 specifies an abstract syntax notation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second using appropriate encoding.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is a complex value consisting of a sequence of two integers which must be between 0 and 100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::= SEQUENCE {x INTEGER(0..100), y INTEGER(0..100) }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7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657" y="232228"/>
            <a:ext cx="10813143" cy="627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ASN.1 is closely associated with a set of encoding rules that specify how to represent a data structure as a series of bytes. The standard ASN.1 encoding rules include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Distinguished Encoding Rules"/>
              </a:rPr>
              <a:t>Distinguished Encoding Rules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Basic Encoding Rules"/>
              </a:rPr>
              <a:t>Basic Encoding Rules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(BER)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Canonical Encoding Rules"/>
              </a:rPr>
              <a:t>Canonical Encoding Rules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XML Encoding Rules"/>
              </a:rPr>
              <a:t>XML Encoding Rules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(XER)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XML Encoding Rules"/>
              </a:rPr>
              <a:t>Canonical XML Encoding Rules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(CXER)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XML Encoding Rules (E-XER)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Packed Encoding Rules (PER, unaligned: UPER, canonical: CPER, canonical unaligned: CUPER)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Octet Encoding Rules (OER, canonical: COER)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Encoding Rules (JER)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String Encoding Rules (GSER)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3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177"/>
            <a:ext cx="10515600" cy="120837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usage of ASN.1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64"/>
            <a:ext cx="10515600" cy="138203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X.509"/>
              </a:rPr>
              <a:t>X.509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(certificate used in HTTPS)-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(DER is a 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Type-length-value"/>
              </a:rPr>
              <a:t>type-length-value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is used)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the data structure shown above encoded in DER format (all numbers are in hexadecimal):</a:t>
            </a:r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6629" y="3100437"/>
            <a:ext cx="9971314" cy="41549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30 13 02 01 05 16 0e 41 6e 79 62 6f 64 79 20 74 68 65 72 65 3f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4256768"/>
            <a:ext cx="10515600" cy="138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30515" y="3781776"/>
            <a:ext cx="7373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— type tag indicating SEQUENCE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— length in octets of value that follows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02 — type tag indicating INTEGER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01 — length in octets of value that follows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05 — value (5)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16 — type tag indicating IA5String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(IA5 means the full 7-bit ISO 646 set, including variants,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but is generally US-ASCII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6e 79 62 6f 64 79 20 74 68 65 72 65 3f — value ("Anybody there?")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2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01600"/>
            <a:ext cx="11582400" cy="6531429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ASN.1? The ability to use tools to generate code. Along with that, the flexibility to produce different encodings (e.g. XML, PER) from the same abstract syntax.</a:t>
            </a:r>
          </a:p>
          <a:p>
            <a:pPr fontAlgn="base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ASN.1? Probably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fontAlgn="base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Telecommunication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Signalling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for the public switched telephone network (SS7 family)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 standards (SNMP, CMIP)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standards (X.500 family, LDAP)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Infrastructure standards (X.509,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PBX control (CSTA)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IP-based Videoconferencing (H.323 family)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Biometrics (BIP, CBEFF, ACBio)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transportation (SAE J2735)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telephony (GSM, GPRS/EDGE, UMTS, LTE)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80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OSI badly needed a way of describing the structured data in protocols.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95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</a:t>
            </a:r>
            <a:r>
              <a:rPr lang="en-IN" dirty="0" smtClean="0"/>
              <a:t> 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7" y="1819296"/>
            <a:ext cx="8346147" cy="49320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29486" y="2548430"/>
            <a:ext cx="278674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HTTP,SMTP,DHCP,SMTP,POP</a:t>
            </a:r>
            <a:endParaRPr lang="en-IN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 flipV="1">
            <a:off x="8817644" y="2733096"/>
            <a:ext cx="311842" cy="4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817644" y="3323771"/>
            <a:ext cx="31184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29486" y="3139105"/>
            <a:ext cx="1393371" cy="3733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Serialization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796017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r>
              <a:rPr lang="en-US" u="sng" dirty="0"/>
              <a:t/>
            </a:r>
            <a:br>
              <a:rPr lang="en-US" u="sng" dirty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85" y="1204685"/>
            <a:ext cx="10900229" cy="53122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stablishes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between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application-layer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entities,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higher-layer entities may use different syntax and semantics 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service provides a mapping between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them).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mapping is available, presentation service data units are encapsulated into session protocol data units, and passed down the stack.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from data representation (e.g., encryption) by translating between application and network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formats(vice versa).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formats and encrypts data to be sent across a network. It is sometimes called the syntax layer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encoding rules of Abstract Syntax Notation One (ASN.1), with capabilities such as converting an EBCDIC-coded text file to an ASCII-coded file, or </a:t>
            </a: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of objects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data structures from and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XML(JSON, YAML, proto buff).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https://tools.ietf.org/html/rfc1085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09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&amp;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the context of data storage,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 translating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Data structure"/>
              </a:rPr>
              <a:t>data structures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Object (computer science)"/>
              </a:rPr>
              <a:t>object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 into a format that can be stored,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 a file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	Memory buffer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	Transmitted (across a network link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 later (possibly in a different computer environment).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8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114"/>
            <a:ext cx="10744200" cy="606084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 is a mechanism of converting the </a:t>
            </a: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an object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byte stream. Deserialization is the reverse process where the byte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recreate the actual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is used to persist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stuff like store it on disk or send it </a:t>
            </a: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the network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byte stream created is </a:t>
            </a:r>
            <a:r>
              <a:rPr lang="en-I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the object serialized on one platform can be deserialized on a different platform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method of transferring data through the wires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method of storing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Remote procedure call"/>
              </a:rPr>
              <a:t>remote procedure calls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.(SOAP)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detecting changes in time-varying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distributing objects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24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542" y="141968"/>
            <a:ext cx="10091057" cy="1730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Serializing the data structure in an architecture independent format means preventing the problems of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Byte ordering"/>
              </a:rPr>
              <a:t>byte ordering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memory layout, or simply different ways of representing data structures in different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Programming language"/>
              </a:rPr>
              <a:t>programming languages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Content Placeholder 3" descr="https://www.geeksforgeeks.org/wp-content/uploads/gq/2016/01/serialize-deserialize-java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7" y="2032001"/>
            <a:ext cx="6392373" cy="4318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9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Ljcq.png (446×1088)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1" y="348343"/>
            <a:ext cx="4049486" cy="6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xplosion 1 4"/>
          <p:cNvSpPr/>
          <p:nvPr/>
        </p:nvSpPr>
        <p:spPr>
          <a:xfrm>
            <a:off x="8055428" y="232228"/>
            <a:ext cx="2322286" cy="1828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"Dude, what </a:t>
            </a:r>
            <a:r>
              <a:rPr lang="en-IN" dirty="0" smtClean="0"/>
              <a:t> </a:t>
            </a:r>
            <a:r>
              <a:rPr lang="en-IN" dirty="0"/>
              <a:t>puppy?</a:t>
            </a:r>
          </a:p>
        </p:txBody>
      </p:sp>
    </p:spTree>
    <p:extLst>
      <p:ext uri="{BB962C8B-B14F-4D97-AF65-F5344CB8AC3E}">
        <p14:creationId xmlns:p14="http://schemas.microsoft.com/office/powerpoint/2010/main" val="40998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768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Courier New</vt:lpstr>
      <vt:lpstr>Times New Roman</vt:lpstr>
      <vt:lpstr>Wingdings</vt:lpstr>
      <vt:lpstr>Office Theme</vt:lpstr>
      <vt:lpstr>Serialization</vt:lpstr>
      <vt:lpstr>Problem statement?</vt:lpstr>
      <vt:lpstr>OSI Layer</vt:lpstr>
      <vt:lpstr> Presentation Layer </vt:lpstr>
      <vt:lpstr>RFC</vt:lpstr>
      <vt:lpstr>Why &amp; What Serialization?</vt:lpstr>
      <vt:lpstr>PowerPoint Presentation</vt:lpstr>
      <vt:lpstr>PowerPoint Presentation</vt:lpstr>
      <vt:lpstr>PowerPoint Presentation</vt:lpstr>
      <vt:lpstr> Serialization format: </vt:lpstr>
      <vt:lpstr>ASN .1 - Abstract Syntax Notation One </vt:lpstr>
      <vt:lpstr>PowerPoint Presentation</vt:lpstr>
      <vt:lpstr>PowerPoint Presentation</vt:lpstr>
      <vt:lpstr>A known usage of ASN.1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2018-03-09T10:41:14Z</dcterms:created>
  <dcterms:modified xsi:type="dcterms:W3CDTF">2018-03-09T15:04:32Z</dcterms:modified>
</cp:coreProperties>
</file>