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9" r:id="rId2"/>
    <p:sldId id="257" r:id="rId3"/>
    <p:sldId id="274" r:id="rId4"/>
    <p:sldId id="275" r:id="rId5"/>
    <p:sldId id="270" r:id="rId6"/>
    <p:sldId id="258" r:id="rId7"/>
    <p:sldId id="276" r:id="rId8"/>
    <p:sldId id="259" r:id="rId9"/>
    <p:sldId id="290" r:id="rId10"/>
    <p:sldId id="284" r:id="rId11"/>
    <p:sldId id="286" r:id="rId12"/>
    <p:sldId id="287" r:id="rId13"/>
    <p:sldId id="285" r:id="rId14"/>
    <p:sldId id="262" r:id="rId15"/>
    <p:sldId id="263" r:id="rId16"/>
    <p:sldId id="264" r:id="rId17"/>
    <p:sldId id="271" r:id="rId18"/>
    <p:sldId id="265" r:id="rId19"/>
    <p:sldId id="281" r:id="rId20"/>
    <p:sldId id="282" r:id="rId21"/>
    <p:sldId id="283" r:id="rId22"/>
    <p:sldId id="277" r:id="rId23"/>
    <p:sldId id="273" r:id="rId24"/>
    <p:sldId id="280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7539-3BC7-45D6-BEE5-1063AE323C05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5D12-8028-4145-8879-BB6589082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3605-FA88-4C22-91B6-5078A835A21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ml.org/spec/current.html#indentation space/" TargetMode="External"/><Relationship Id="rId2" Type="http://schemas.openxmlformats.org/officeDocument/2006/relationships/hyperlink" Target="http://www.yaml.org/spec/current.html#block collection style/information 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ml.org/spec/current.html#document/information model" TargetMode="External"/><Relationship Id="rId2" Type="http://schemas.openxmlformats.org/officeDocument/2006/relationships/hyperlink" Target="http://www.yaml.org/spec/current.html#document boundary mar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yaml.org/spec/current.html#stream/information mod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aml.org/spec/current.html#key/information model" TargetMode="External"/><Relationship Id="rId4" Type="http://schemas.openxmlformats.org/officeDocument/2006/relationships/hyperlink" Target="http://www.yaml.org/spec/current.html#? mapping key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aml.org/spec/current.html#&gt; folded style/" TargetMode="External"/><Relationship Id="rId3" Type="http://schemas.openxmlformats.org/officeDocument/2006/relationships/hyperlink" Target="http://www.yaml.org/spec/current.html#block style/information model" TargetMode="External"/><Relationship Id="rId7" Type="http://schemas.openxmlformats.org/officeDocument/2006/relationships/hyperlink" Target="http://www.yaml.org/spec/current.html#folded style/information model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yaml.org/spec/current.html#scalar/information 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aml.org/spec/current.html#line break character/" TargetMode="External"/><Relationship Id="rId11" Type="http://schemas.openxmlformats.org/officeDocument/2006/relationships/hyperlink" Target="http://www.yaml.org/spec/current.html#more indented line/" TargetMode="External"/><Relationship Id="rId5" Type="http://schemas.openxmlformats.org/officeDocument/2006/relationships/hyperlink" Target="http://www.yaml.org/spec/current.html#| literal style/" TargetMode="External"/><Relationship Id="rId10" Type="http://schemas.openxmlformats.org/officeDocument/2006/relationships/hyperlink" Target="http://www.yaml.org/spec/current.html#empty line/" TargetMode="External"/><Relationship Id="rId4" Type="http://schemas.openxmlformats.org/officeDocument/2006/relationships/hyperlink" Target="http://www.yaml.org/spec/current.html#literal style/information model" TargetMode="External"/><Relationship Id="rId9" Type="http://schemas.openxmlformats.org/officeDocument/2006/relationships/hyperlink" Target="http://www.yaml.org/spec/current.html#line fold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yaml.org/wiki/PyYAMLDocumentation" TargetMode="External"/><Relationship Id="rId2" Type="http://schemas.openxmlformats.org/officeDocument/2006/relationships/hyperlink" Target="https://learnxinyminutes.com/docs/y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ml.org/refcar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ml.org/spec/current.html#index-entry-content" TargetMode="External"/><Relationship Id="rId2" Type="http://schemas.openxmlformats.org/officeDocument/2006/relationships/hyperlink" Target="http://www.yaml.org/spec/current.html#index-entry-n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aml.org/spec/current.html#tag/information model" TargetMode="External"/><Relationship Id="rId4" Type="http://schemas.openxmlformats.org/officeDocument/2006/relationships/hyperlink" Target="http://www.yaml.org/spec/current.html#index-entry-ki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913223" cy="2509111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175646"/>
            <a:ext cx="10017035" cy="793161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293223"/>
            <a:ext cx="10646229" cy="4883740"/>
          </a:xfrm>
        </p:spPr>
        <p:txBody>
          <a:bodyPr/>
          <a:lstStyle/>
          <a:p>
            <a:r>
              <a:rPr lang="en-US" dirty="0"/>
              <a:t>YAML's </a:t>
            </a:r>
            <a:r>
              <a:rPr lang="en-US" dirty="0">
                <a:hlinkClick r:id="rId2"/>
              </a:rPr>
              <a:t>block collections</a:t>
            </a:r>
            <a:r>
              <a:rPr lang="en-US" dirty="0"/>
              <a:t> use </a:t>
            </a:r>
            <a:r>
              <a:rPr lang="en-US" dirty="0">
                <a:hlinkClick r:id="rId3"/>
              </a:rPr>
              <a:t>indentation</a:t>
            </a:r>
            <a:r>
              <a:rPr lang="en-US" dirty="0"/>
              <a:t> for scope and begin each </a:t>
            </a:r>
            <a:r>
              <a:rPr lang="en-US" dirty="0" smtClean="0"/>
              <a:t>entry </a:t>
            </a:r>
            <a:r>
              <a:rPr lang="en-US" dirty="0"/>
              <a:t>on its own </a:t>
            </a:r>
            <a:r>
              <a:rPr lang="en-US" dirty="0" smtClean="0"/>
              <a:t>line.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13" y="2237172"/>
            <a:ext cx="7802497" cy="145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14" y="3845808"/>
            <a:ext cx="7634396" cy="22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2" y="201968"/>
            <a:ext cx="9834154" cy="65377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– Streams &amp; Documents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332" y="1067736"/>
            <a:ext cx="104529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YAML uses three dashes 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---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separate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documents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within a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stream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Three dots (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indicate the end of a document without starting a new one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2" y="2110722"/>
            <a:ext cx="6479177" cy="2273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56" y="4418213"/>
            <a:ext cx="6447129" cy="22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785345"/>
            <a:ext cx="7188404" cy="217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4055831"/>
            <a:ext cx="7269308" cy="227965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288111"/>
            <a:ext cx="875739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question mark and space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(“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?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”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indicate a complex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mapping 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and * indicate Anchors and Aliases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2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2"/>
            <a:ext cx="9860280" cy="692966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802"/>
            <a:ext cx="10515600" cy="17405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YAML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like a Perl hash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Key/Value pairs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': ' (space is mandatory)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35533"/>
            <a:ext cx="55234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name: Benjamin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rank: Private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serial number: 1234567890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12:34 PM: My favorite time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51720" cy="70602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557"/>
            <a:ext cx="10515600" cy="1675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YAML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like a Perl array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collection of data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has a bullet like syntax '- '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5766" y="3500846"/>
            <a:ext cx="5745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pinko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124416"/>
            <a:ext cx="10515600" cy="6724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188721"/>
            <a:ext cx="10802983" cy="4833256"/>
          </a:xfrm>
        </p:spPr>
        <p:txBody>
          <a:bodyPr>
            <a:no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1100" dirty="0">
                <a:latin typeface="Courier" charset="0"/>
              </a:rPr>
              <a:t>---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Fruits: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Apples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Tomatoes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Veggies: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Spinach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Broccoli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Meats: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Burgers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Shrimp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Household: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Candles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Incense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" charset="0"/>
              </a:rPr>
              <a:t>  - Toilet Duck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80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045663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Ex2:The Matrix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748554" cy="4898572"/>
          </a:xfrm>
        </p:spPr>
        <p:txBody>
          <a:bodyPr>
            <a:no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1800" dirty="0">
                <a:latin typeface="Courier" charset="0"/>
              </a:rPr>
              <a:t>---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-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- 3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- 5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- 7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-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- 0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- 0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- 7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-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- 9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- 1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" charset="0"/>
              </a:rPr>
              <a:t>  - 1</a:t>
            </a:r>
            <a:endParaRPr lang="en-US" altLang="en-US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16490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Comments/blank lines can go almost anywhere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not be ambiguous with content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begin '# '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80876"/>
            <a:ext cx="7184571" cy="36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# comment before document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--- #DIRECTIVE # comment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foo: bar # inline comment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phone: number #555-1234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 ### Comment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fact: fiction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---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blue: bird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# Comment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58584" y="344019"/>
            <a:ext cx="9374136" cy="60956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Scalars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58584" y="1169125"/>
            <a:ext cx="8739693" cy="151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YAML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,integers, dates and other atomic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has many scalar forms.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16277" y="2671415"/>
            <a:ext cx="8382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---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simple: look ma, no quotes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quoted: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- 'Single quoted. Like Perl, no escapes'            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- "Double quotes.\</a:t>
            </a:r>
            <a:r>
              <a:rPr lang="en-US" altLang="en-US" dirty="0" err="1">
                <a:latin typeface="Courier" charset="0"/>
              </a:rPr>
              <a:t>nLike</a:t>
            </a:r>
            <a:r>
              <a:rPr lang="en-US" altLang="en-US" dirty="0">
                <a:latin typeface="Courier" charset="0"/>
              </a:rPr>
              <a:t> Perl, has escapes"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- |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  A YAML block scalar.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  Much like Perl's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Courier" charset="0"/>
              </a:rPr>
              <a:t>    here-document.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8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880" y="988758"/>
            <a:ext cx="1128630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Scalar content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written in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block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 using a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literal style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|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all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line breaks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count. Or they can be written with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folded style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(“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each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line 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folded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 space unless it ends an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empty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a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“more indented” 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80" y="2850829"/>
            <a:ext cx="9930848" cy="3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YAML?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YAML is a Data Serialization Language.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A New Language for Data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Modeled after Perl-like structures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But not just intended for Perl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• Human friendly, cross language, Unicode based data serialization language.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45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http://yaml.org/type/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3771" y="849086"/>
            <a:ext cx="10570029" cy="5327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Pros: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Cleaner format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deserialization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Hashes sorted by default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GLOB(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txt)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Ruby, Python, Java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4" y="0"/>
            <a:ext cx="8721563" cy="66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78" y="326573"/>
            <a:ext cx="8206966" cy="61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5" y="1280158"/>
            <a:ext cx="10982580" cy="44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https://learnxinyminutes.com/docs/yaml/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http://pyyaml.org/wiki/PyYAMLDocumentation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http://yaml.org/refcard.html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http://sangsoonam.github.io/2017/03/13/yaml-vs-json.html</a:t>
            </a:r>
          </a:p>
        </p:txBody>
      </p:sp>
    </p:spTree>
    <p:extLst>
      <p:ext uri="{BB962C8B-B14F-4D97-AF65-F5344CB8AC3E}">
        <p14:creationId xmlns:p14="http://schemas.microsoft.com/office/powerpoint/2010/main" val="26476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2" y="666205"/>
            <a:ext cx="10648406" cy="53670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can be taken as an acronym for either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 Another Markup Language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Ain’t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JSON, the purpose of YAML is to represent typical data types in human-readable 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YAML if XML?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XML which is not easily readable by humans, YAML was created to be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human-friendly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integrate easily with modern programming languages.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Unlike with XML, YAML was intended to simplify the viewing and understanding of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files, log files, object persistence, and messaging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allow the programmer to spend more time programming and less time formatting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4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Design Goals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0971"/>
            <a:ext cx="10896600" cy="4935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design goals: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documents are very readable by humans.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interacts well with scripting languages.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uses host languages native data structures.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has a consistent information model.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enables stream-based processing.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is expressive and extensible.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YAML is easy to implement.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 smtClean="0"/>
              <a:t>To achieve Human/Computer easy processing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High Data/Markup (Signal/Noise) Ratio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To be the world's best Data::Dumper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To be great for Configs, Caches, and Logs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Unicode based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Speedy parsing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/>
              <a:t>Alternative to XML (for some applications)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4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45" y="169183"/>
            <a:ext cx="10305506" cy="1019537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YAML Syntax Rules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306286"/>
            <a:ext cx="10491651" cy="48706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Documents begin with --- and end with …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Indentation of lines denotes the structure within the document.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Comments begin with #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Members of lists begin with –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Key value pairs use the following syntax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&lt;key&gt;:value&gt; 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 files should end in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endParaRPr lang="en-US" altLang="en-US" sz="2400" dirty="0">
              <a:solidFill>
                <a:srgbClr val="5E5E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 is case sensitive.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 does not allow the use of tabs. Spaces are used instead as tabs are not universally supported.</a:t>
            </a:r>
          </a:p>
          <a:p>
            <a:pPr marL="0" lvl="0" indent="0" eaLnBrk="0" fontAlgn="b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 smtClean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EF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173"/>
            <a:ext cx="10515600" cy="923108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 Syntax Basics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267098"/>
            <a:ext cx="10609217" cy="4909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 and Documents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hashes / dictionaries)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(arrays / lists)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8911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18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,integers, dates and other atomic data types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( |)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Escaping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Anchors &amp; Aliases (&amp;,*)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 (Data types)(“!”)</a:t>
            </a:r>
          </a:p>
          <a:p>
            <a:pPr>
              <a:lnSpc>
                <a:spcPct val="10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nodes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have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content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one of three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kinds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scalar, sequence, or mapping. In addition, each node has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which serves to restrict the set of possible values which the node's content can have.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1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692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Times</vt:lpstr>
      <vt:lpstr>Times New Roman</vt:lpstr>
      <vt:lpstr>Office Theme</vt:lpstr>
      <vt:lpstr>YAML</vt:lpstr>
      <vt:lpstr>What is YAML?</vt:lpstr>
      <vt:lpstr>PowerPoint Presentation</vt:lpstr>
      <vt:lpstr>Why YAML if XML?</vt:lpstr>
      <vt:lpstr>YAML Design Goals</vt:lpstr>
      <vt:lpstr>Design consideration</vt:lpstr>
      <vt:lpstr>Basic YAML Syntax Rules </vt:lpstr>
      <vt:lpstr>YAML Syntax Basics</vt:lpstr>
      <vt:lpstr>Contd..</vt:lpstr>
      <vt:lpstr>Collections:</vt:lpstr>
      <vt:lpstr>Structures – Streams &amp; Documents </vt:lpstr>
      <vt:lpstr>PowerPoint Presentation</vt:lpstr>
      <vt:lpstr>Mappings</vt:lpstr>
      <vt:lpstr>Sequences</vt:lpstr>
      <vt:lpstr>Examples</vt:lpstr>
      <vt:lpstr>Ex2:The Matrix</vt:lpstr>
      <vt:lpstr>Comments</vt:lpstr>
      <vt:lpstr>Scalars </vt:lpstr>
      <vt:lpstr>PowerPoint Presentation</vt:lpstr>
      <vt:lpstr>Tags </vt:lpstr>
      <vt:lpstr>PowerPoint Presentation</vt:lpstr>
      <vt:lpstr>PowerPoint Presentation</vt:lpstr>
      <vt:lpstr>PowerPoint Presentation</vt:lpstr>
      <vt:lpstr>PowerPoint Presentation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63</cp:revision>
  <dcterms:created xsi:type="dcterms:W3CDTF">2018-03-06T11:49:07Z</dcterms:created>
  <dcterms:modified xsi:type="dcterms:W3CDTF">2018-03-10T05:02:46Z</dcterms:modified>
</cp:coreProperties>
</file>