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66"/>
    <p:restoredTop sz="94674"/>
  </p:normalViewPr>
  <p:slideViewPr>
    <p:cSldViewPr snapToGrid="0" snapToObjects="1">
      <p:cViewPr varScale="1">
        <p:scale>
          <a:sx n="144" d="100"/>
          <a:sy n="144" d="100"/>
        </p:scale>
        <p:origin x="216"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12/18/18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12/18/18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12/18/18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12/18/18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12/18/18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12/18/18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12/18/18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076F-A300-744B-928B-A75DEE6590DE}"/>
              </a:ext>
            </a:extLst>
          </p:cNvPr>
          <p:cNvSpPr>
            <a:spLocks noGrp="1"/>
          </p:cNvSpPr>
          <p:nvPr>
            <p:ph type="ctrTitle"/>
          </p:nvPr>
        </p:nvSpPr>
        <p:spPr/>
        <p:txBody>
          <a:bodyPr/>
          <a:lstStyle/>
          <a:p>
            <a:r>
              <a:rPr lang="en-US" dirty="0"/>
              <a:t>Team NO NAME</a:t>
            </a:r>
          </a:p>
        </p:txBody>
      </p:sp>
      <p:sp>
        <p:nvSpPr>
          <p:cNvPr id="3" name="Subtitle 2">
            <a:extLst>
              <a:ext uri="{FF2B5EF4-FFF2-40B4-BE49-F238E27FC236}">
                <a16:creationId xmlns:a16="http://schemas.microsoft.com/office/drawing/2014/main" id="{452E9A73-95A4-9647-A464-F9B9F19CBD8C}"/>
              </a:ext>
            </a:extLst>
          </p:cNvPr>
          <p:cNvSpPr>
            <a:spLocks noGrp="1"/>
          </p:cNvSpPr>
          <p:nvPr>
            <p:ph type="subTitle" idx="1"/>
          </p:nvPr>
        </p:nvSpPr>
        <p:spPr/>
        <p:txBody>
          <a:bodyPr/>
          <a:lstStyle/>
          <a:p>
            <a:r>
              <a:rPr lang="en-US" dirty="0"/>
              <a:t>Henry </a:t>
            </a:r>
            <a:r>
              <a:rPr lang="en-US" dirty="0" err="1"/>
              <a:t>Dinh</a:t>
            </a:r>
            <a:r>
              <a:rPr lang="en-US" dirty="0"/>
              <a:t>, </a:t>
            </a:r>
            <a:r>
              <a:rPr lang="en-US" dirty="0" err="1"/>
              <a:t>Khanh</a:t>
            </a:r>
            <a:r>
              <a:rPr lang="en-US" dirty="0"/>
              <a:t> Phan, Peter Nguyen</a:t>
            </a:r>
          </a:p>
        </p:txBody>
      </p:sp>
    </p:spTree>
    <p:extLst>
      <p:ext uri="{BB962C8B-B14F-4D97-AF65-F5344CB8AC3E}">
        <p14:creationId xmlns:p14="http://schemas.microsoft.com/office/powerpoint/2010/main" val="3819179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6E391-6724-F241-9BEE-16AE67A2E074}"/>
              </a:ext>
            </a:extLst>
          </p:cNvPr>
          <p:cNvSpPr>
            <a:spLocks noGrp="1"/>
          </p:cNvSpPr>
          <p:nvPr>
            <p:ph type="title"/>
          </p:nvPr>
        </p:nvSpPr>
        <p:spPr/>
        <p:txBody>
          <a:bodyPr/>
          <a:lstStyle/>
          <a:p>
            <a:r>
              <a:rPr lang="en-US" dirty="0"/>
              <a:t>Mean Analysis</a:t>
            </a:r>
          </a:p>
        </p:txBody>
      </p:sp>
      <p:pic>
        <p:nvPicPr>
          <p:cNvPr id="5" name="Content Placeholder 4">
            <a:extLst>
              <a:ext uri="{FF2B5EF4-FFF2-40B4-BE49-F238E27FC236}">
                <a16:creationId xmlns:a16="http://schemas.microsoft.com/office/drawing/2014/main" id="{75FF9BF4-86CA-664F-A810-E2D6488B4994}"/>
              </a:ext>
            </a:extLst>
          </p:cNvPr>
          <p:cNvPicPr>
            <a:picLocks noGrp="1" noChangeAspect="1"/>
          </p:cNvPicPr>
          <p:nvPr>
            <p:ph idx="1"/>
          </p:nvPr>
        </p:nvPicPr>
        <p:blipFill>
          <a:blip r:embed="rId2"/>
          <a:stretch>
            <a:fillRect/>
          </a:stretch>
        </p:blipFill>
        <p:spPr>
          <a:xfrm>
            <a:off x="3756106" y="2193925"/>
            <a:ext cx="4679788" cy="4024313"/>
          </a:xfrm>
        </p:spPr>
      </p:pic>
    </p:spTree>
    <p:extLst>
      <p:ext uri="{BB962C8B-B14F-4D97-AF65-F5344CB8AC3E}">
        <p14:creationId xmlns:p14="http://schemas.microsoft.com/office/powerpoint/2010/main" val="174004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DA926-3077-8849-910B-C98314A7B764}"/>
              </a:ext>
            </a:extLst>
          </p:cNvPr>
          <p:cNvSpPr>
            <a:spLocks noGrp="1"/>
          </p:cNvSpPr>
          <p:nvPr>
            <p:ph type="title"/>
          </p:nvPr>
        </p:nvSpPr>
        <p:spPr/>
        <p:txBody>
          <a:bodyPr/>
          <a:lstStyle/>
          <a:p>
            <a:r>
              <a:rPr lang="en-US" dirty="0"/>
              <a:t>Mean Regression </a:t>
            </a:r>
          </a:p>
        </p:txBody>
      </p:sp>
      <p:pic>
        <p:nvPicPr>
          <p:cNvPr id="5" name="Content Placeholder 4">
            <a:extLst>
              <a:ext uri="{FF2B5EF4-FFF2-40B4-BE49-F238E27FC236}">
                <a16:creationId xmlns:a16="http://schemas.microsoft.com/office/drawing/2014/main" id="{396CB82A-4B85-334B-B65A-0B8DC3FC1F52}"/>
              </a:ext>
            </a:extLst>
          </p:cNvPr>
          <p:cNvPicPr>
            <a:picLocks noGrp="1" noChangeAspect="1"/>
          </p:cNvPicPr>
          <p:nvPr>
            <p:ph idx="1"/>
          </p:nvPr>
        </p:nvPicPr>
        <p:blipFill>
          <a:blip r:embed="rId2"/>
          <a:stretch>
            <a:fillRect/>
          </a:stretch>
        </p:blipFill>
        <p:spPr>
          <a:xfrm>
            <a:off x="1727385" y="2193925"/>
            <a:ext cx="8737230" cy="4024313"/>
          </a:xfrm>
        </p:spPr>
      </p:pic>
    </p:spTree>
    <p:extLst>
      <p:ext uri="{BB962C8B-B14F-4D97-AF65-F5344CB8AC3E}">
        <p14:creationId xmlns:p14="http://schemas.microsoft.com/office/powerpoint/2010/main" val="1976108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C40E-8379-5F47-B33B-C659EFF6AAE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2ABFE3A-9E15-BB46-AC73-696EC9106456}"/>
              </a:ext>
            </a:extLst>
          </p:cNvPr>
          <p:cNvSpPr>
            <a:spLocks noGrp="1"/>
          </p:cNvSpPr>
          <p:nvPr>
            <p:ph idx="1"/>
          </p:nvPr>
        </p:nvSpPr>
        <p:spPr/>
        <p:txBody>
          <a:bodyPr/>
          <a:lstStyle/>
          <a:p>
            <a:pPr marL="0" indent="0">
              <a:buNone/>
            </a:pPr>
            <a:r>
              <a:rPr lang="en-US" dirty="0"/>
              <a:t>Topic: Stacked Overflow</a:t>
            </a:r>
          </a:p>
          <a:p>
            <a:endParaRPr lang="en-US" dirty="0"/>
          </a:p>
          <a:p>
            <a:pPr lvl="1"/>
            <a:r>
              <a:rPr lang="en-US" b="1" dirty="0"/>
              <a:t>Project Description/Outline</a:t>
            </a:r>
            <a:endParaRPr lang="en-US" sz="1800" dirty="0"/>
          </a:p>
          <a:p>
            <a:pPr lvl="2"/>
            <a:r>
              <a:rPr lang="en-US" dirty="0"/>
              <a:t>We will sort the </a:t>
            </a:r>
            <a:r>
              <a:rPr lang="en-US" dirty="0" err="1"/>
              <a:t>dataframe</a:t>
            </a:r>
            <a:r>
              <a:rPr lang="en-US" dirty="0"/>
              <a:t> and look for the most popular types of questions in Python, what day of the week people most frequently ask, to find the way to maximize efficiency when using Stack Overflow </a:t>
            </a:r>
            <a:endParaRPr lang="en-US" sz="1600"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02954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FB35-6FD7-3244-A6AE-5E9E767D1B3B}"/>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41C54E3B-7E74-B646-AEC8-A921C7DED514}"/>
              </a:ext>
            </a:extLst>
          </p:cNvPr>
          <p:cNvSpPr>
            <a:spLocks noGrp="1"/>
          </p:cNvSpPr>
          <p:nvPr>
            <p:ph idx="1"/>
          </p:nvPr>
        </p:nvSpPr>
        <p:spPr/>
        <p:txBody>
          <a:bodyPr/>
          <a:lstStyle/>
          <a:p>
            <a:endParaRPr lang="en-US" dirty="0"/>
          </a:p>
          <a:p>
            <a:pPr lvl="2"/>
            <a:r>
              <a:rPr lang="en-US" dirty="0"/>
              <a:t>What is the average time it took to answer the questions?</a:t>
            </a:r>
          </a:p>
          <a:p>
            <a:pPr lvl="2"/>
            <a:r>
              <a:rPr lang="en-US" dirty="0"/>
              <a:t>How many questions about errors were posted per tag? </a:t>
            </a:r>
          </a:p>
          <a:p>
            <a:pPr lvl="2"/>
            <a:r>
              <a:rPr lang="en-US" dirty="0"/>
              <a:t>What is the most popular library?  </a:t>
            </a:r>
          </a:p>
          <a:p>
            <a:pPr lvl="2"/>
            <a:r>
              <a:rPr lang="en-US" dirty="0"/>
              <a:t>What is the average score? </a:t>
            </a:r>
            <a:endParaRPr lang="en-US" sz="1400" dirty="0"/>
          </a:p>
          <a:p>
            <a:pPr lvl="2"/>
            <a:endParaRPr lang="en-US" sz="1600" dirty="0"/>
          </a:p>
          <a:p>
            <a:endParaRPr lang="en-US" dirty="0"/>
          </a:p>
        </p:txBody>
      </p:sp>
    </p:spTree>
    <p:extLst>
      <p:ext uri="{BB962C8B-B14F-4D97-AF65-F5344CB8AC3E}">
        <p14:creationId xmlns:p14="http://schemas.microsoft.com/office/powerpoint/2010/main" val="86494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003D-435B-9644-8ECC-244804A6F46D}"/>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AD8197BB-088A-B34A-9740-A119AB8DB794}"/>
              </a:ext>
            </a:extLst>
          </p:cNvPr>
          <p:cNvSpPr>
            <a:spLocks noGrp="1"/>
          </p:cNvSpPr>
          <p:nvPr>
            <p:ph idx="1"/>
          </p:nvPr>
        </p:nvSpPr>
        <p:spPr/>
        <p:txBody>
          <a:bodyPr/>
          <a:lstStyle/>
          <a:p>
            <a:r>
              <a:rPr lang="en-US" i="1" dirty="0"/>
              <a:t>Hypothesis: Higher Question Scores are associated with higher Answers Scores</a:t>
            </a:r>
            <a:endParaRPr lang="en-US" dirty="0"/>
          </a:p>
        </p:txBody>
      </p:sp>
    </p:spTree>
    <p:extLst>
      <p:ext uri="{BB962C8B-B14F-4D97-AF65-F5344CB8AC3E}">
        <p14:creationId xmlns:p14="http://schemas.microsoft.com/office/powerpoint/2010/main" val="3235830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074FE-C6CF-7646-BB08-509643C53118}"/>
              </a:ext>
            </a:extLst>
          </p:cNvPr>
          <p:cNvSpPr>
            <a:spLocks noGrp="1"/>
          </p:cNvSpPr>
          <p:nvPr>
            <p:ph type="title"/>
          </p:nvPr>
        </p:nvSpPr>
        <p:spPr/>
        <p:txBody>
          <a:bodyPr/>
          <a:lstStyle/>
          <a:p>
            <a:r>
              <a:rPr lang="en-US" dirty="0"/>
              <a:t>Visualization </a:t>
            </a:r>
          </a:p>
        </p:txBody>
      </p:sp>
      <p:pic>
        <p:nvPicPr>
          <p:cNvPr id="5" name="Content Placeholder 4">
            <a:extLst>
              <a:ext uri="{FF2B5EF4-FFF2-40B4-BE49-F238E27FC236}">
                <a16:creationId xmlns:a16="http://schemas.microsoft.com/office/drawing/2014/main" id="{99818847-544F-7744-B282-F31E71427777}"/>
              </a:ext>
            </a:extLst>
          </p:cNvPr>
          <p:cNvPicPr>
            <a:picLocks noGrp="1" noChangeAspect="1"/>
          </p:cNvPicPr>
          <p:nvPr>
            <p:ph idx="1"/>
          </p:nvPr>
        </p:nvPicPr>
        <p:blipFill>
          <a:blip r:embed="rId2"/>
          <a:stretch>
            <a:fillRect/>
          </a:stretch>
        </p:blipFill>
        <p:spPr>
          <a:xfrm>
            <a:off x="385233" y="2193925"/>
            <a:ext cx="8673707" cy="4024313"/>
          </a:xfrm>
        </p:spPr>
      </p:pic>
      <p:sp>
        <p:nvSpPr>
          <p:cNvPr id="7" name="TextBox 6">
            <a:extLst>
              <a:ext uri="{FF2B5EF4-FFF2-40B4-BE49-F238E27FC236}">
                <a16:creationId xmlns:a16="http://schemas.microsoft.com/office/drawing/2014/main" id="{18FC39DC-4D9B-B642-95FB-FB86155CAE51}"/>
              </a:ext>
            </a:extLst>
          </p:cNvPr>
          <p:cNvSpPr txBox="1"/>
          <p:nvPr/>
        </p:nvSpPr>
        <p:spPr>
          <a:xfrm>
            <a:off x="9428085" y="2193925"/>
            <a:ext cx="2157274" cy="2031325"/>
          </a:xfrm>
          <a:prstGeom prst="rect">
            <a:avLst/>
          </a:prstGeom>
          <a:noFill/>
          <a:ln>
            <a:solidFill>
              <a:schemeClr val="tx1"/>
            </a:solidFill>
          </a:ln>
        </p:spPr>
        <p:txBody>
          <a:bodyPr wrap="square" rtlCol="0">
            <a:spAutoFit/>
          </a:bodyPr>
          <a:lstStyle/>
          <a:p>
            <a:r>
              <a:rPr lang="en-US" dirty="0"/>
              <a:t>This is the average time it took (hours) to respond to questions per tag based on 30 most popular tags</a:t>
            </a:r>
          </a:p>
        </p:txBody>
      </p:sp>
    </p:spTree>
    <p:extLst>
      <p:ext uri="{BB962C8B-B14F-4D97-AF65-F5344CB8AC3E}">
        <p14:creationId xmlns:p14="http://schemas.microsoft.com/office/powerpoint/2010/main" val="76012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43D8-8AE7-D54F-A539-5F61DC1CC4D5}"/>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A10C9D31-B96A-FD4C-A2AB-FEEBB2556107}"/>
              </a:ext>
            </a:extLst>
          </p:cNvPr>
          <p:cNvPicPr>
            <a:picLocks noGrp="1" noChangeAspect="1"/>
          </p:cNvPicPr>
          <p:nvPr>
            <p:ph idx="1"/>
          </p:nvPr>
        </p:nvPicPr>
        <p:blipFill>
          <a:blip r:embed="rId2"/>
          <a:stretch>
            <a:fillRect/>
          </a:stretch>
        </p:blipFill>
        <p:spPr>
          <a:xfrm>
            <a:off x="3097396" y="2193925"/>
            <a:ext cx="5997207" cy="4024313"/>
          </a:xfrm>
        </p:spPr>
      </p:pic>
      <p:sp>
        <p:nvSpPr>
          <p:cNvPr id="6" name="TextBox 5">
            <a:extLst>
              <a:ext uri="{FF2B5EF4-FFF2-40B4-BE49-F238E27FC236}">
                <a16:creationId xmlns:a16="http://schemas.microsoft.com/office/drawing/2014/main" id="{F95A75F1-C0B5-4946-A0CC-884EE4203C3E}"/>
              </a:ext>
            </a:extLst>
          </p:cNvPr>
          <p:cNvSpPr txBox="1"/>
          <p:nvPr/>
        </p:nvSpPr>
        <p:spPr>
          <a:xfrm>
            <a:off x="9241654" y="2193925"/>
            <a:ext cx="1944209" cy="2585323"/>
          </a:xfrm>
          <a:prstGeom prst="rect">
            <a:avLst/>
          </a:prstGeom>
          <a:noFill/>
          <a:ln>
            <a:solidFill>
              <a:schemeClr val="tx1"/>
            </a:solidFill>
          </a:ln>
        </p:spPr>
        <p:txBody>
          <a:bodyPr wrap="square" rtlCol="0">
            <a:spAutoFit/>
          </a:bodyPr>
          <a:lstStyle/>
          <a:p>
            <a:r>
              <a:rPr lang="en-US" dirty="0"/>
              <a:t>This is the average time it took (hours) to respond to questions per tag based on 30 least popular tags</a:t>
            </a:r>
          </a:p>
          <a:p>
            <a:endParaRPr lang="en-US" dirty="0"/>
          </a:p>
        </p:txBody>
      </p:sp>
    </p:spTree>
    <p:extLst>
      <p:ext uri="{BB962C8B-B14F-4D97-AF65-F5344CB8AC3E}">
        <p14:creationId xmlns:p14="http://schemas.microsoft.com/office/powerpoint/2010/main" val="211778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8E227-540D-5148-A04A-F67CE6DA8C9B}"/>
              </a:ext>
            </a:extLst>
          </p:cNvPr>
          <p:cNvSpPr>
            <a:spLocks noGrp="1"/>
          </p:cNvSpPr>
          <p:nvPr>
            <p:ph type="title"/>
          </p:nvPr>
        </p:nvSpPr>
        <p:spPr/>
        <p:txBody>
          <a:bodyPr/>
          <a:lstStyle/>
          <a:p>
            <a:r>
              <a:rPr lang="en-US" dirty="0"/>
              <a:t>Scatter plot </a:t>
            </a:r>
          </a:p>
        </p:txBody>
      </p:sp>
      <p:pic>
        <p:nvPicPr>
          <p:cNvPr id="5" name="Content Placeholder 4">
            <a:extLst>
              <a:ext uri="{FF2B5EF4-FFF2-40B4-BE49-F238E27FC236}">
                <a16:creationId xmlns:a16="http://schemas.microsoft.com/office/drawing/2014/main" id="{E12683B2-9CF9-6D4B-B33A-64D7DCB59249}"/>
              </a:ext>
            </a:extLst>
          </p:cNvPr>
          <p:cNvPicPr>
            <a:picLocks noGrp="1" noChangeAspect="1"/>
          </p:cNvPicPr>
          <p:nvPr>
            <p:ph idx="1"/>
          </p:nvPr>
        </p:nvPicPr>
        <p:blipFill>
          <a:blip r:embed="rId2"/>
          <a:stretch>
            <a:fillRect/>
          </a:stretch>
        </p:blipFill>
        <p:spPr>
          <a:xfrm>
            <a:off x="2489200" y="2205831"/>
            <a:ext cx="7213600" cy="4000500"/>
          </a:xfrm>
        </p:spPr>
      </p:pic>
      <p:sp>
        <p:nvSpPr>
          <p:cNvPr id="6" name="TextBox 5">
            <a:extLst>
              <a:ext uri="{FF2B5EF4-FFF2-40B4-BE49-F238E27FC236}">
                <a16:creationId xmlns:a16="http://schemas.microsoft.com/office/drawing/2014/main" id="{2F58CEAC-1707-8547-8E0A-5880927EE1A2}"/>
              </a:ext>
            </a:extLst>
          </p:cNvPr>
          <p:cNvSpPr txBox="1"/>
          <p:nvPr/>
        </p:nvSpPr>
        <p:spPr>
          <a:xfrm>
            <a:off x="9942991" y="2205831"/>
            <a:ext cx="1677879" cy="2585323"/>
          </a:xfrm>
          <a:prstGeom prst="rect">
            <a:avLst/>
          </a:prstGeom>
          <a:noFill/>
          <a:ln>
            <a:solidFill>
              <a:schemeClr val="tx1"/>
            </a:solidFill>
          </a:ln>
        </p:spPr>
        <p:txBody>
          <a:bodyPr wrap="square" rtlCol="0">
            <a:spAutoFit/>
          </a:bodyPr>
          <a:lstStyle/>
          <a:p>
            <a:r>
              <a:rPr lang="en-US" i="1" dirty="0"/>
              <a:t>Scatter plot gives us an overview of the correlation between questions' and answers' scores</a:t>
            </a:r>
            <a:endParaRPr lang="en-US" dirty="0"/>
          </a:p>
        </p:txBody>
      </p:sp>
    </p:spTree>
    <p:extLst>
      <p:ext uri="{BB962C8B-B14F-4D97-AF65-F5344CB8AC3E}">
        <p14:creationId xmlns:p14="http://schemas.microsoft.com/office/powerpoint/2010/main" val="1124823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F7E20-1EB1-944A-B4D8-FD6FD36C21BD}"/>
              </a:ext>
            </a:extLst>
          </p:cNvPr>
          <p:cNvSpPr>
            <a:spLocks noGrp="1"/>
          </p:cNvSpPr>
          <p:nvPr>
            <p:ph type="title"/>
          </p:nvPr>
        </p:nvSpPr>
        <p:spPr/>
        <p:txBody>
          <a:bodyPr/>
          <a:lstStyle/>
          <a:p>
            <a:r>
              <a:rPr lang="en-US" dirty="0"/>
              <a:t>Population Analysis  </a:t>
            </a:r>
          </a:p>
        </p:txBody>
      </p:sp>
      <p:pic>
        <p:nvPicPr>
          <p:cNvPr id="5" name="Content Placeholder 4">
            <a:extLst>
              <a:ext uri="{FF2B5EF4-FFF2-40B4-BE49-F238E27FC236}">
                <a16:creationId xmlns:a16="http://schemas.microsoft.com/office/drawing/2014/main" id="{64604B65-973C-BE47-92BB-5972FE15768E}"/>
              </a:ext>
            </a:extLst>
          </p:cNvPr>
          <p:cNvPicPr>
            <a:picLocks noGrp="1" noChangeAspect="1"/>
          </p:cNvPicPr>
          <p:nvPr>
            <p:ph idx="1"/>
          </p:nvPr>
        </p:nvPicPr>
        <p:blipFill>
          <a:blip r:embed="rId2"/>
          <a:stretch>
            <a:fillRect/>
          </a:stretch>
        </p:blipFill>
        <p:spPr>
          <a:xfrm>
            <a:off x="3558111" y="2193925"/>
            <a:ext cx="5075778" cy="4024313"/>
          </a:xfrm>
        </p:spPr>
      </p:pic>
    </p:spTree>
    <p:extLst>
      <p:ext uri="{BB962C8B-B14F-4D97-AF65-F5344CB8AC3E}">
        <p14:creationId xmlns:p14="http://schemas.microsoft.com/office/powerpoint/2010/main" val="309405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6B92C-B117-6446-9807-640032144419}"/>
              </a:ext>
            </a:extLst>
          </p:cNvPr>
          <p:cNvSpPr>
            <a:spLocks noGrp="1"/>
          </p:cNvSpPr>
          <p:nvPr>
            <p:ph type="title"/>
          </p:nvPr>
        </p:nvSpPr>
        <p:spPr/>
        <p:txBody>
          <a:bodyPr/>
          <a:lstStyle/>
          <a:p>
            <a:r>
              <a:rPr lang="en-US" dirty="0"/>
              <a:t>Regression</a:t>
            </a:r>
          </a:p>
        </p:txBody>
      </p:sp>
      <p:pic>
        <p:nvPicPr>
          <p:cNvPr id="5" name="Content Placeholder 4">
            <a:extLst>
              <a:ext uri="{FF2B5EF4-FFF2-40B4-BE49-F238E27FC236}">
                <a16:creationId xmlns:a16="http://schemas.microsoft.com/office/drawing/2014/main" id="{B34579AE-F195-2547-99AE-5D969556727B}"/>
              </a:ext>
            </a:extLst>
          </p:cNvPr>
          <p:cNvPicPr>
            <a:picLocks noGrp="1" noChangeAspect="1"/>
          </p:cNvPicPr>
          <p:nvPr>
            <p:ph idx="1"/>
          </p:nvPr>
        </p:nvPicPr>
        <p:blipFill>
          <a:blip r:embed="rId2"/>
          <a:stretch>
            <a:fillRect/>
          </a:stretch>
        </p:blipFill>
        <p:spPr>
          <a:xfrm>
            <a:off x="1807871" y="2193925"/>
            <a:ext cx="8576258" cy="4024313"/>
          </a:xfrm>
        </p:spPr>
      </p:pic>
    </p:spTree>
    <p:extLst>
      <p:ext uri="{BB962C8B-B14F-4D97-AF65-F5344CB8AC3E}">
        <p14:creationId xmlns:p14="http://schemas.microsoft.com/office/powerpoint/2010/main" val="67735969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17</TotalTime>
  <Words>178</Words>
  <Application>Microsoft Macintosh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Vapor Trail</vt:lpstr>
      <vt:lpstr>Team NO NAME</vt:lpstr>
      <vt:lpstr>Introduction</vt:lpstr>
      <vt:lpstr>Research Question</vt:lpstr>
      <vt:lpstr>Hypothesis</vt:lpstr>
      <vt:lpstr>Visualization </vt:lpstr>
      <vt:lpstr>PowerPoint Presentation</vt:lpstr>
      <vt:lpstr>Scatter plot </vt:lpstr>
      <vt:lpstr>Population Analysis  </vt:lpstr>
      <vt:lpstr>Regression</vt:lpstr>
      <vt:lpstr>Mean Analysis</vt:lpstr>
      <vt:lpstr>Mean Regression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NO NAME</dc:title>
  <dc:creator>Rawr Petersaur</dc:creator>
  <cp:lastModifiedBy>Rawr Petersaur</cp:lastModifiedBy>
  <cp:revision>2</cp:revision>
  <dcterms:created xsi:type="dcterms:W3CDTF">2018-12-19T04:58:28Z</dcterms:created>
  <dcterms:modified xsi:type="dcterms:W3CDTF">2018-12-19T05:15:44Z</dcterms:modified>
</cp:coreProperties>
</file>