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0"/>
    <p:restoredTop sz="86459"/>
  </p:normalViewPr>
  <p:slideViewPr>
    <p:cSldViewPr snapToGrid="0" snapToObjects="1">
      <p:cViewPr varScale="1">
        <p:scale>
          <a:sx n="130" d="100"/>
          <a:sy n="130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Chi-Square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47139-75C6-2F41-BFDD-669DB36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3" y="1988126"/>
            <a:ext cx="7555156" cy="222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A9457-83E1-4047-A827-3090C090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3" y="4209470"/>
            <a:ext cx="7555156" cy="47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352C6-3539-2A41-9730-27269425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73" y="4685416"/>
            <a:ext cx="7555156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829500.488 exceeds the critical value of 790637.814,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Second,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Third, we will be comparing the average time it takes to answer the most/least popular tagged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F4204-0AEF-2C42-AFCC-5960B6E5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2131987"/>
            <a:ext cx="622300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137330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Random Sample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42DF-10D0-324E-AB9C-0E6891A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0" y="1788971"/>
            <a:ext cx="574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Sample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324AE-EFA2-7940-A19A-5C587946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8" y="1724564"/>
            <a:ext cx="8488091" cy="44545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8D9207-A471-1E4A-9DB0-E3665F9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4563"/>
            <a:ext cx="3728353" cy="1988455"/>
          </a:xfr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2401</TotalTime>
  <Words>199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36</cp:revision>
  <dcterms:created xsi:type="dcterms:W3CDTF">2018-12-19T04:58:28Z</dcterms:created>
  <dcterms:modified xsi:type="dcterms:W3CDTF">2018-12-22T17:08:17Z</dcterms:modified>
</cp:coreProperties>
</file>