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4" r:id="rId7"/>
    <p:sldId id="275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/>
    <p:restoredTop sz="86446"/>
  </p:normalViewPr>
  <p:slideViewPr>
    <p:cSldViewPr snapToGrid="0" snapToObjects="1">
      <p:cViewPr>
        <p:scale>
          <a:sx n="136" d="100"/>
          <a:sy n="136" d="100"/>
        </p:scale>
        <p:origin x="664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7C0E-F27A-244B-8471-1291EE8CB251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A41F-6F97-514E-BA8B-985A0C23C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EA41F-6F97-514E-BA8B-985A0C23C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76F-A300-744B-928B-A75DEE65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Team with 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E9A73-95A4-9647-A464-F9B9F19CB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Henry </a:t>
            </a:r>
            <a:r>
              <a:rPr lang="en-US" dirty="0" err="1"/>
              <a:t>Dinh</a:t>
            </a:r>
            <a:r>
              <a:rPr lang="en-US" dirty="0"/>
              <a:t>, </a:t>
            </a:r>
            <a:r>
              <a:rPr lang="en-US" dirty="0" err="1"/>
              <a:t>Khanh</a:t>
            </a:r>
            <a:r>
              <a:rPr lang="en-US" dirty="0"/>
              <a:t> Phan, Peter Nguyen</a:t>
            </a:r>
          </a:p>
        </p:txBody>
      </p:sp>
    </p:spTree>
    <p:extLst>
      <p:ext uri="{BB962C8B-B14F-4D97-AF65-F5344CB8AC3E}">
        <p14:creationId xmlns:p14="http://schemas.microsoft.com/office/powerpoint/2010/main" val="381917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5838-5630-3940-95C7-6C97B6F0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8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Chi-Square Test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D49B93-95CF-5245-9C06-7FB0B39E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11" y="1733026"/>
            <a:ext cx="8464088" cy="46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F4B-D0AB-9F49-A8D9-570FB78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067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11CD-0945-A343-8DC1-8E002D4D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the Chi-Square Value of 3476.45 exceeds the critical value of 1073.64, we conclude that the results are statistically significant. Therefore, we are able to reject the NULL Hypothesis; that the Question Scores has no impact on the Answer Scores.</a:t>
            </a:r>
          </a:p>
        </p:txBody>
      </p:sp>
    </p:spTree>
    <p:extLst>
      <p:ext uri="{BB962C8B-B14F-4D97-AF65-F5344CB8AC3E}">
        <p14:creationId xmlns:p14="http://schemas.microsoft.com/office/powerpoint/2010/main" val="371916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40E-8379-5F47-B33B-C659EFF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912" y="53355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FE3A-9E15-BB46-AC73-696EC91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506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Topic: Stacked Overflow</a:t>
            </a:r>
          </a:p>
          <a:p>
            <a:endParaRPr lang="en-US" dirty="0"/>
          </a:p>
          <a:p>
            <a:pPr lvl="1"/>
            <a:r>
              <a:rPr lang="en-US" b="1" dirty="0"/>
              <a:t>Project Description/Outline</a:t>
            </a:r>
            <a:endParaRPr lang="en-US" sz="1800" dirty="0"/>
          </a:p>
          <a:p>
            <a:pPr lvl="2"/>
            <a:r>
              <a:rPr lang="en-US" dirty="0"/>
              <a:t>First, we will be sorting the data-frame for the most popular types of questions in Python.</a:t>
            </a:r>
          </a:p>
          <a:p>
            <a:pPr lvl="2"/>
            <a:r>
              <a:rPr lang="en-US" dirty="0"/>
              <a:t>Second, we will study the correlation between most upvoted questions and downvoted questions along with their corresponding answers.</a:t>
            </a:r>
          </a:p>
          <a:p>
            <a:pPr lvl="2"/>
            <a:r>
              <a:rPr lang="en-US" dirty="0"/>
              <a:t>Third, we will be comparing the average time it takes to answer the most/least popular tagged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FB35-6FD7-3244-A6AE-5E9E767D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5" y="56906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4E3B-7E74-B646-AEC8-A921C7DE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7" y="1564245"/>
            <a:ext cx="10820400" cy="402412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upvoted questions and their answers?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What is the correlation between the most downvoted questions and their answers?</a:t>
            </a:r>
          </a:p>
          <a:p>
            <a:pPr lvl="2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003D-435B-9644-8ECC-244804A6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60" y="719092"/>
            <a:ext cx="8610600" cy="1267288"/>
          </a:xfrm>
        </p:spPr>
        <p:txBody>
          <a:bodyPr/>
          <a:lstStyle/>
          <a:p>
            <a:pPr algn="ctr"/>
            <a:r>
              <a:rPr lang="en-US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97BB-088A-B34A-9740-A119AB8D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/>
              <a:t>Higher Question Scores are associated with higher Answers Scores.</a:t>
            </a:r>
          </a:p>
          <a:p>
            <a:r>
              <a:rPr lang="en-US" sz="2800" dirty="0"/>
              <a:t>Methodology:</a:t>
            </a:r>
          </a:p>
          <a:p>
            <a:pPr lvl="1"/>
            <a:r>
              <a:rPr lang="en-US" sz="2600" dirty="0"/>
              <a:t>Scatter Plots</a:t>
            </a:r>
          </a:p>
          <a:p>
            <a:pPr lvl="1"/>
            <a:r>
              <a:rPr lang="en-US" sz="2600" dirty="0"/>
              <a:t>Simple Regressions</a:t>
            </a:r>
          </a:p>
          <a:p>
            <a:pPr lvl="1"/>
            <a:r>
              <a:rPr lang="en-US" sz="2600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32358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227-540D-5148-A04A-F67CE6D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90" y="547095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Population Scatter</a:t>
            </a:r>
            <a:r>
              <a:rPr lang="en-US" dirty="0"/>
              <a:t> </a:t>
            </a:r>
            <a:r>
              <a:rPr lang="en-US" b="1" dirty="0"/>
              <a:t>plot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F13D-50A0-F84B-A011-239B4778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769688"/>
            <a:ext cx="6223000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4F80C-E641-BB4C-BB63-F0EFA587D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769690"/>
            <a:ext cx="6223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F4204-0AEF-2C42-AFCC-5960B6E5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0" y="2131987"/>
            <a:ext cx="6223000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DE4F5-1FF7-D342-BDBF-24F38C19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137330"/>
            <a:ext cx="6223000" cy="369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0DD03-8DCB-574D-A8F5-0C61B9FC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3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upvoted scatter plot</a:t>
            </a:r>
          </a:p>
        </p:txBody>
      </p:sp>
    </p:spTree>
    <p:extLst>
      <p:ext uri="{BB962C8B-B14F-4D97-AF65-F5344CB8AC3E}">
        <p14:creationId xmlns:p14="http://schemas.microsoft.com/office/powerpoint/2010/main" val="2080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3C5-F5E8-CD4D-844B-84341A84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660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Most downvoted 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549C-8E7B-3644-B90D-1C657CF17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3927" y="2047143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66486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02C-4F5C-A044-904A-88A4754A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1" y="76437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Random Sample Scatter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95DE1-EF7E-D846-9B62-E8E48EA7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72" y="1970414"/>
            <a:ext cx="6223001" cy="36875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71B2C-DED2-BF4F-93CC-85A82ECA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65646" y="1962304"/>
            <a:ext cx="6223000" cy="3695700"/>
          </a:xfrm>
        </p:spPr>
      </p:pic>
    </p:spTree>
    <p:extLst>
      <p:ext uri="{BB962C8B-B14F-4D97-AF65-F5344CB8AC3E}">
        <p14:creationId xmlns:p14="http://schemas.microsoft.com/office/powerpoint/2010/main" val="9071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29B-F56C-2447-A308-E30D2CB8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9" y="708629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Sample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A24DD-0DE2-C24C-B79F-E64710B31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1849273"/>
            <a:ext cx="3591610" cy="249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77585-295E-ED48-8108-9983BD58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01" y="1850101"/>
            <a:ext cx="8596377" cy="41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6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2389</TotalTime>
  <Words>199</Words>
  <Application>Microsoft Macintosh PowerPoint</Application>
  <PresentationFormat>Widescreen</PresentationFormat>
  <Paragraphs>33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The Team with  NO NAME</vt:lpstr>
      <vt:lpstr>Introduction</vt:lpstr>
      <vt:lpstr>Research Questions</vt:lpstr>
      <vt:lpstr>Hypothesis</vt:lpstr>
      <vt:lpstr>Population Scatter plot </vt:lpstr>
      <vt:lpstr>Most upvoted scatter plot</vt:lpstr>
      <vt:lpstr>Most downvoted Scatter plot</vt:lpstr>
      <vt:lpstr>Random Sample Scatter Plot</vt:lpstr>
      <vt:lpstr>Sample Regression</vt:lpstr>
      <vt:lpstr>Chi-Square Test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 NAME</dc:title>
  <dc:creator>Rawr Petersaur</dc:creator>
  <cp:lastModifiedBy>Rawr Petersaur</cp:lastModifiedBy>
  <cp:revision>34</cp:revision>
  <dcterms:created xsi:type="dcterms:W3CDTF">2018-12-19T04:58:28Z</dcterms:created>
  <dcterms:modified xsi:type="dcterms:W3CDTF">2018-12-22T03:18:42Z</dcterms:modified>
</cp:coreProperties>
</file>