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74" r:id="rId7"/>
    <p:sldId id="275" r:id="rId8"/>
    <p:sldId id="276" r:id="rId9"/>
    <p:sldId id="277" r:id="rId10"/>
    <p:sldId id="27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0"/>
    <p:restoredTop sz="86444"/>
  </p:normalViewPr>
  <p:slideViewPr>
    <p:cSldViewPr snapToGrid="0" snapToObjects="1">
      <p:cViewPr varScale="1">
        <p:scale>
          <a:sx n="92" d="100"/>
          <a:sy n="92" d="100"/>
        </p:scale>
        <p:origin x="192" y="1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7C0E-F27A-244B-8471-1291EE8CB25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EA41F-6F97-514E-BA8B-985A0C2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76F-A300-744B-928B-A75DEE659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Team with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E9A73-95A4-9647-A464-F9B9F19CB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Henry </a:t>
            </a:r>
            <a:r>
              <a:rPr lang="en-US" dirty="0" err="1"/>
              <a:t>Dinh</a:t>
            </a:r>
            <a:r>
              <a:rPr lang="en-US" dirty="0"/>
              <a:t>, </a:t>
            </a:r>
            <a:r>
              <a:rPr lang="en-US" dirty="0" err="1"/>
              <a:t>Khanh</a:t>
            </a:r>
            <a:r>
              <a:rPr lang="en-US" dirty="0"/>
              <a:t> Phan, Peter Nguyen</a:t>
            </a:r>
          </a:p>
        </p:txBody>
      </p:sp>
    </p:spTree>
    <p:extLst>
      <p:ext uri="{BB962C8B-B14F-4D97-AF65-F5344CB8AC3E}">
        <p14:creationId xmlns:p14="http://schemas.microsoft.com/office/powerpoint/2010/main" val="381917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5838-5630-3940-95C7-6C97B6F0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8" y="76437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Chi-Square Test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047139-75C6-2F41-BFDD-669DB363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73" y="1988126"/>
            <a:ext cx="7555156" cy="2221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BA9457-83E1-4047-A827-3090C090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73" y="4209470"/>
            <a:ext cx="7555156" cy="475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7352C6-3539-2A41-9730-27269425A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973" y="4685416"/>
            <a:ext cx="7555156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F4B-D0AB-9F49-A8D9-570FB789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067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11CD-0945-A343-8DC1-8E002D4D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Since the Chi-Square Value of 829500.488 exceeds the critical value of 790637.814, we conclude that the results are statistically significant. Therefore, we are able to reject the NULL Hypothesis; that the Question Scores has no impact on the Answer Scores.</a:t>
            </a:r>
          </a:p>
        </p:txBody>
      </p:sp>
    </p:spTree>
    <p:extLst>
      <p:ext uri="{BB962C8B-B14F-4D97-AF65-F5344CB8AC3E}">
        <p14:creationId xmlns:p14="http://schemas.microsoft.com/office/powerpoint/2010/main" val="371916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C40E-8379-5F47-B33B-C659EFF6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912" y="53355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FE3A-9E15-BB46-AC73-696EC910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50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Topic: Stacked Overflow</a:t>
            </a:r>
          </a:p>
          <a:p>
            <a:endParaRPr lang="en-US" dirty="0"/>
          </a:p>
          <a:p>
            <a:pPr lvl="1"/>
            <a:r>
              <a:rPr lang="en-US" b="1" dirty="0"/>
              <a:t>Project Description/Outline</a:t>
            </a:r>
            <a:endParaRPr lang="en-US" sz="1800" dirty="0"/>
          </a:p>
          <a:p>
            <a:pPr lvl="2"/>
            <a:r>
              <a:rPr lang="en-US" dirty="0"/>
              <a:t>First, we will be sorting the data-frame for the most popular types of questions in Python.</a:t>
            </a:r>
          </a:p>
          <a:p>
            <a:pPr lvl="2"/>
            <a:r>
              <a:rPr lang="en-US" dirty="0"/>
              <a:t>Then, we will study the correlation between most upvoted questions and downvoted questions along with their corresponding answers.</a:t>
            </a:r>
          </a:p>
          <a:p>
            <a:pPr lvl="2"/>
            <a:r>
              <a:rPr lang="en-US" dirty="0"/>
              <a:t>Finally, we will using the Chi-Square test to either reject or accept the NULL Hypothesis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FB35-6FD7-3244-A6AE-5E9E767D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75" y="56906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E3B-7E74-B646-AEC8-A921C7DE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37" y="1564245"/>
            <a:ext cx="10820400" cy="40241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upvoted questions and their answers?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downvoted questions and their answers?</a:t>
            </a:r>
          </a:p>
          <a:p>
            <a:pPr lvl="2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003D-435B-9644-8ECC-244804A6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60" y="719092"/>
            <a:ext cx="8610600" cy="1267288"/>
          </a:xfrm>
        </p:spPr>
        <p:txBody>
          <a:bodyPr/>
          <a:lstStyle/>
          <a:p>
            <a:pPr algn="ctr"/>
            <a:r>
              <a:rPr lang="en-US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97BB-088A-B34A-9740-A119AB8D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/>
              <a:t>Higher Question Scores are associated with higher Answers Scores.</a:t>
            </a:r>
          </a:p>
          <a:p>
            <a:r>
              <a:rPr lang="en-US" sz="2800" dirty="0"/>
              <a:t>Methodology:</a:t>
            </a:r>
          </a:p>
          <a:p>
            <a:pPr lvl="1"/>
            <a:r>
              <a:rPr lang="en-US" sz="2600" dirty="0"/>
              <a:t>Scatter Plots</a:t>
            </a:r>
          </a:p>
          <a:p>
            <a:pPr lvl="1"/>
            <a:r>
              <a:rPr lang="en-US" sz="2600" dirty="0"/>
              <a:t>Simple Regressions</a:t>
            </a:r>
          </a:p>
          <a:p>
            <a:pPr lvl="1"/>
            <a:r>
              <a:rPr lang="en-US" sz="2600" dirty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32358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E227-540D-5148-A04A-F67CE6DA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90" y="5470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Population Scatter</a:t>
            </a:r>
            <a:r>
              <a:rPr lang="en-US" dirty="0"/>
              <a:t> </a:t>
            </a:r>
            <a:r>
              <a:rPr lang="en-US" b="1" dirty="0"/>
              <a:t>plot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EF13D-50A0-F84B-A011-239B4778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769688"/>
            <a:ext cx="6223000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4F80C-E641-BB4C-BB63-F0EFA587D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1769690"/>
            <a:ext cx="6223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2DE4F5-1FF7-D342-BDBF-24F38C19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64" y="2062744"/>
            <a:ext cx="6223000" cy="369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0DD03-8DCB-574D-A8F5-0C61B9FC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3" y="76437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Most upvoted scatter plot</a:t>
            </a:r>
          </a:p>
        </p:txBody>
      </p:sp>
    </p:spTree>
    <p:extLst>
      <p:ext uri="{BB962C8B-B14F-4D97-AF65-F5344CB8AC3E}">
        <p14:creationId xmlns:p14="http://schemas.microsoft.com/office/powerpoint/2010/main" val="20809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13C5-F5E8-CD4D-844B-84341A84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0" y="76437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Most downvoted 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4549C-8E7B-3644-B90D-1C657CF17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3927" y="2047143"/>
            <a:ext cx="6223000" cy="3695700"/>
          </a:xfrm>
        </p:spPr>
      </p:pic>
    </p:spTree>
    <p:extLst>
      <p:ext uri="{BB962C8B-B14F-4D97-AF65-F5344CB8AC3E}">
        <p14:creationId xmlns:p14="http://schemas.microsoft.com/office/powerpoint/2010/main" val="66486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02C-4F5C-A044-904A-88A4754A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1" y="76437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Random Sample Scatter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F42DF-10D0-324E-AB9C-0E6891AA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090" y="1788971"/>
            <a:ext cx="5740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2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29B-F56C-2447-A308-E30D2CB8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9" y="708629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Sample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324AE-EFA2-7940-A19A-5C587946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08" y="1724564"/>
            <a:ext cx="8488091" cy="445456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8D9207-A471-1E4A-9DB0-E3665F9F4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24563"/>
            <a:ext cx="3728353" cy="198845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D5FFF1-90A2-C54C-86F3-A648BE021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2063"/>
            <a:ext cx="4184533" cy="26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562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2548</TotalTime>
  <Words>194</Words>
  <Application>Microsoft Macintosh PowerPoint</Application>
  <PresentationFormat>Widescreen</PresentationFormat>
  <Paragraphs>33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The Team with NO NAME</vt:lpstr>
      <vt:lpstr>Introduction</vt:lpstr>
      <vt:lpstr>Research Questions</vt:lpstr>
      <vt:lpstr>Hypothesis</vt:lpstr>
      <vt:lpstr>Population Scatter plot </vt:lpstr>
      <vt:lpstr>Most upvoted scatter plot</vt:lpstr>
      <vt:lpstr>Most downvoted Scatter plot</vt:lpstr>
      <vt:lpstr>Random Sample Scatter Plot</vt:lpstr>
      <vt:lpstr>Sample Regression</vt:lpstr>
      <vt:lpstr>Chi-Square Test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 NAME</dc:title>
  <dc:creator>Rawr Petersaur</dc:creator>
  <cp:lastModifiedBy>Rawr Petersaur</cp:lastModifiedBy>
  <cp:revision>41</cp:revision>
  <dcterms:created xsi:type="dcterms:W3CDTF">2018-12-19T04:58:28Z</dcterms:created>
  <dcterms:modified xsi:type="dcterms:W3CDTF">2018-12-22T19:35:09Z</dcterms:modified>
</cp:coreProperties>
</file>