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9" r:id="rId9"/>
    <p:sldId id="267" r:id="rId10"/>
    <p:sldId id="270" r:id="rId11"/>
    <p:sldId id="263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403"/>
    <p:restoredTop sz="86430"/>
  </p:normalViewPr>
  <p:slideViewPr>
    <p:cSldViewPr snapToGrid="0" snapToObjects="1">
      <p:cViewPr>
        <p:scale>
          <a:sx n="136" d="100"/>
          <a:sy n="136" d="100"/>
        </p:scale>
        <p:origin x="14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B7C0E-F27A-244B-8471-1291EE8CB251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EA41F-6F97-514E-BA8B-985A0C23C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44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EA41F-6F97-514E-BA8B-985A0C23CC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EA41F-6F97-514E-BA8B-985A0C23C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92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EA41F-6F97-514E-BA8B-985A0C23CC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82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EA41F-6F97-514E-BA8B-985A0C23CC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52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EA41F-6F97-514E-BA8B-985A0C23CC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16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EA41F-6F97-514E-BA8B-985A0C23CC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17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076F-A300-744B-928B-A75DEE659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The Team with  </a:t>
            </a:r>
            <a:r>
              <a:rPr lang="en-US" dirty="0">
                <a:solidFill>
                  <a:srgbClr val="FF0000"/>
                </a:solidFill>
              </a:rPr>
              <a:t>NO</a:t>
            </a:r>
            <a:r>
              <a:rPr lang="en-US" dirty="0"/>
              <a:t>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E9A73-95A4-9647-A464-F9B9F19CBD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Henry </a:t>
            </a:r>
            <a:r>
              <a:rPr lang="en-US" dirty="0" err="1"/>
              <a:t>Dinh</a:t>
            </a:r>
            <a:r>
              <a:rPr lang="en-US" dirty="0"/>
              <a:t>, </a:t>
            </a:r>
            <a:r>
              <a:rPr lang="en-US" dirty="0" err="1"/>
              <a:t>Khanh</a:t>
            </a:r>
            <a:r>
              <a:rPr lang="en-US" dirty="0"/>
              <a:t> Phan, Peter Nguyen</a:t>
            </a:r>
          </a:p>
        </p:txBody>
      </p:sp>
    </p:spTree>
    <p:extLst>
      <p:ext uri="{BB962C8B-B14F-4D97-AF65-F5344CB8AC3E}">
        <p14:creationId xmlns:p14="http://schemas.microsoft.com/office/powerpoint/2010/main" val="3819179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1C8F052-384C-6144-A2DA-606D75DBB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427" y="106884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New Qs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5D6D16-A776-824A-9ACA-630F472EA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20549" y="1330707"/>
            <a:ext cx="6223000" cy="3695700"/>
          </a:xfr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47E8EEC-E933-6B4D-8437-3DB5B13EA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549" y="1330707"/>
            <a:ext cx="6223000" cy="370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2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F7E20-1EB1-944A-B4D8-FD6FD36C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082" y="0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Simple Population Regression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D30697-901A-514C-8567-99CF5353D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" y="1293028"/>
            <a:ext cx="4401395" cy="45534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F965A7-33A1-1945-A0A6-CCD54346C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684" y="1293029"/>
            <a:ext cx="8301315" cy="455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59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ED1CD-40D8-A947-8677-F53AD4ADD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899" y="119935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Multi-Variant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08783-381C-9649-8AB6-219E90595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708" y="1088571"/>
            <a:ext cx="8461292" cy="43194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F0DEC9-F963-4949-9EB7-D179C5411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" y="1088571"/>
            <a:ext cx="3726430" cy="431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77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9F4B-D0AB-9F49-A8D9-570FB7891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506795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11CD-0945-A343-8DC1-8E002D4D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Based on the Regressions we can see that there are more factors to take into consideration in order to establish a clear relationship between the most upvoted and downvoted questions and answers. Thus we need to perform further analysis by different categories in order to gain a better insight into the correlation between our data. </a:t>
            </a:r>
          </a:p>
        </p:txBody>
      </p:sp>
    </p:spTree>
    <p:extLst>
      <p:ext uri="{BB962C8B-B14F-4D97-AF65-F5344CB8AC3E}">
        <p14:creationId xmlns:p14="http://schemas.microsoft.com/office/powerpoint/2010/main" val="371916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C40E-8379-5F47-B33B-C659EFF6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912" y="533553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BFE3A-9E15-BB46-AC73-696EC9106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25062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Topic: Stacked Overflow</a:t>
            </a:r>
          </a:p>
          <a:p>
            <a:endParaRPr lang="en-US" dirty="0"/>
          </a:p>
          <a:p>
            <a:pPr lvl="1"/>
            <a:r>
              <a:rPr lang="en-US" b="1" dirty="0"/>
              <a:t>Project Description/Outline</a:t>
            </a:r>
            <a:endParaRPr lang="en-US" sz="1800" dirty="0"/>
          </a:p>
          <a:p>
            <a:pPr lvl="2"/>
            <a:r>
              <a:rPr lang="en-US" dirty="0"/>
              <a:t>First, we will be sorting the data-frame for the most popular types of questions in Python.</a:t>
            </a:r>
          </a:p>
          <a:p>
            <a:pPr lvl="2"/>
            <a:r>
              <a:rPr lang="en-US" dirty="0"/>
              <a:t>Second, we will study the correlation between most upvoted questions and downvoted questions along with their corresponding answers.</a:t>
            </a:r>
          </a:p>
          <a:p>
            <a:pPr lvl="2"/>
            <a:r>
              <a:rPr lang="en-US" dirty="0"/>
              <a:t>Third, we will be comparing the average time it takes to answer the most/least popular tagged questions.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4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FB35-6FD7-3244-A6AE-5E9E767D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175" y="569065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Research</a:t>
            </a:r>
            <a:r>
              <a:rPr lang="en-US" dirty="0"/>
              <a:t> </a:t>
            </a:r>
            <a:r>
              <a:rPr lang="en-US" b="1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4E3B-7E74-B646-AEC8-A921C7DED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837" y="1564245"/>
            <a:ext cx="10820400" cy="4024125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 marL="1428750" lvl="2" indent="-514350">
              <a:buFont typeface="+mj-lt"/>
              <a:buAutoNum type="arabicPeriod"/>
            </a:pPr>
            <a:r>
              <a:rPr lang="en-US" sz="3000" dirty="0"/>
              <a:t>What is the average time it took to answer the questions?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000" dirty="0"/>
              <a:t>What is the most and least popular libraries? 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000" dirty="0"/>
              <a:t>What is the average score per tag?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000" dirty="0"/>
              <a:t>What is the correlation between most upvoted questions and downvoted questions along with their corresponding answers?</a:t>
            </a:r>
          </a:p>
          <a:p>
            <a:pPr lvl="2"/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4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003D-435B-9644-8ECC-244804A6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160" y="719092"/>
            <a:ext cx="8610600" cy="1267288"/>
          </a:xfrm>
        </p:spPr>
        <p:txBody>
          <a:bodyPr/>
          <a:lstStyle/>
          <a:p>
            <a:pPr algn="ctr"/>
            <a:r>
              <a:rPr lang="en-US" b="1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197BB-088A-B34A-9740-A119AB8DB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i="1" dirty="0"/>
              <a:t>Higher Question Scores are associated with higher Answers Scores.</a:t>
            </a:r>
          </a:p>
          <a:p>
            <a:r>
              <a:rPr lang="en-US" sz="2800" dirty="0"/>
              <a:t>Methodology:</a:t>
            </a:r>
          </a:p>
          <a:p>
            <a:pPr lvl="1"/>
            <a:r>
              <a:rPr lang="en-US" sz="2600" dirty="0"/>
              <a:t>Bar Graphs</a:t>
            </a:r>
          </a:p>
          <a:p>
            <a:pPr lvl="1"/>
            <a:r>
              <a:rPr lang="en-US" sz="2600" dirty="0"/>
              <a:t>Scatter Plots</a:t>
            </a:r>
          </a:p>
          <a:p>
            <a:pPr lvl="1"/>
            <a:r>
              <a:rPr lang="en-US" sz="2600" dirty="0"/>
              <a:t>Simple Regressions</a:t>
            </a:r>
          </a:p>
          <a:p>
            <a:pPr lvl="1"/>
            <a:r>
              <a:rPr lang="en-US" sz="2600" dirty="0"/>
              <a:t>Multi-Variant Regression</a:t>
            </a:r>
          </a:p>
        </p:txBody>
      </p:sp>
    </p:spTree>
    <p:extLst>
      <p:ext uri="{BB962C8B-B14F-4D97-AF65-F5344CB8AC3E}">
        <p14:creationId xmlns:p14="http://schemas.microsoft.com/office/powerpoint/2010/main" val="323583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74FE-C6CF-7646-BB08-509643C53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752" y="311611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Bar Graphs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C39DC-4D9B-B642-95FB-FB86155CAE51}"/>
              </a:ext>
            </a:extLst>
          </p:cNvPr>
          <p:cNvSpPr txBox="1"/>
          <p:nvPr/>
        </p:nvSpPr>
        <p:spPr>
          <a:xfrm>
            <a:off x="-1" y="4950460"/>
            <a:ext cx="520968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This is the average time it took (days) to respond to questions per tag based on 30 most popular tags.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1CB61BC-8C36-0940-AC0C-D7F3903FD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06068"/>
            <a:ext cx="6229012" cy="3635253"/>
          </a:xfrm>
        </p:spPr>
      </p:pic>
      <p:pic>
        <p:nvPicPr>
          <p:cNvPr id="15" name="Content Placeholder 12">
            <a:extLst>
              <a:ext uri="{FF2B5EF4-FFF2-40B4-BE49-F238E27FC236}">
                <a16:creationId xmlns:a16="http://schemas.microsoft.com/office/drawing/2014/main" id="{241D3739-CF00-044C-BB89-64C7AFCC5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095" y="1306068"/>
            <a:ext cx="6239009" cy="36352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977530-3C71-1249-A941-4D8F1EE7F445}"/>
              </a:ext>
            </a:extLst>
          </p:cNvPr>
          <p:cNvSpPr txBox="1"/>
          <p:nvPr/>
        </p:nvSpPr>
        <p:spPr>
          <a:xfrm>
            <a:off x="6970426" y="4968570"/>
            <a:ext cx="520968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This is the average time it took (days) to respond to questions per tag based on 30 least popular tags.</a:t>
            </a:r>
          </a:p>
        </p:txBody>
      </p:sp>
    </p:spTree>
    <p:extLst>
      <p:ext uri="{BB962C8B-B14F-4D97-AF65-F5344CB8AC3E}">
        <p14:creationId xmlns:p14="http://schemas.microsoft.com/office/powerpoint/2010/main" val="7601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8F2DC40-B0CB-4347-8B43-8DA6BF2B8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4701" y="1710975"/>
            <a:ext cx="8474044" cy="40243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58CEAC-1707-8547-8E0A-5880927EE1A2}"/>
              </a:ext>
            </a:extLst>
          </p:cNvPr>
          <p:cNvSpPr txBox="1"/>
          <p:nvPr/>
        </p:nvSpPr>
        <p:spPr>
          <a:xfrm>
            <a:off x="6995430" y="2890320"/>
            <a:ext cx="30781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Scatter plot gives us an overview of the correlation between questions' and answers' scores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58E227-540D-5148-A04A-F67CE6DA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190" y="547095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Population Scatter</a:t>
            </a:r>
            <a:r>
              <a:rPr lang="en-US" dirty="0"/>
              <a:t> </a:t>
            </a:r>
            <a:r>
              <a:rPr lang="en-US" b="1" dirty="0"/>
              <a:t>plot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482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2C756F41-A234-E542-A705-0744BE986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" y="1093381"/>
            <a:ext cx="6897496" cy="4437995"/>
          </a:xfr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10D20C7-E46F-9C42-9F41-5AE554BC1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38" y="1093382"/>
            <a:ext cx="6897498" cy="4437995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BE139270-8AA6-9742-8454-58E03C33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427" y="106884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Old Questions Bar Graph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7F5590-0847-6248-A5B6-4606057F0CE3}"/>
              </a:ext>
            </a:extLst>
          </p:cNvPr>
          <p:cNvSpPr txBox="1"/>
          <p:nvPr/>
        </p:nvSpPr>
        <p:spPr>
          <a:xfrm>
            <a:off x="299806" y="5606324"/>
            <a:ext cx="5414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These are the questions that took more than a week to answer</a:t>
            </a:r>
          </a:p>
        </p:txBody>
      </p:sp>
    </p:spTree>
    <p:extLst>
      <p:ext uri="{BB962C8B-B14F-4D97-AF65-F5344CB8AC3E}">
        <p14:creationId xmlns:p14="http://schemas.microsoft.com/office/powerpoint/2010/main" val="1976108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3AAA322-F2B5-8C4E-B8E7-FF390D101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34555"/>
            <a:ext cx="5977820" cy="434178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2C6A74-7F72-624F-8228-7F1969608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464" y="1234555"/>
            <a:ext cx="6420536" cy="434178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AD75B90A-E506-ED44-829B-EB8F4A91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427" y="106884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New Questions Bar Graph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EB6656-D7A2-7B49-B8AF-A38EDC61C3AD}"/>
              </a:ext>
            </a:extLst>
          </p:cNvPr>
          <p:cNvSpPr txBox="1"/>
          <p:nvPr/>
        </p:nvSpPr>
        <p:spPr>
          <a:xfrm>
            <a:off x="359764" y="5786203"/>
            <a:ext cx="5261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using the most recently posted questions.  Time interval of less than one week</a:t>
            </a:r>
          </a:p>
        </p:txBody>
      </p:sp>
    </p:spTree>
    <p:extLst>
      <p:ext uri="{BB962C8B-B14F-4D97-AF65-F5344CB8AC3E}">
        <p14:creationId xmlns:p14="http://schemas.microsoft.com/office/powerpoint/2010/main" val="198671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4BB381-E517-C041-A829-DE913F1F3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73131" y="1333923"/>
            <a:ext cx="5956320" cy="4024313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998A2C2-22B9-C844-BE7C-D8DDD330F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427" y="106884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Old Qs scatter graph</a:t>
            </a:r>
          </a:p>
        </p:txBody>
      </p:sp>
    </p:spTree>
    <p:extLst>
      <p:ext uri="{BB962C8B-B14F-4D97-AF65-F5344CB8AC3E}">
        <p14:creationId xmlns:p14="http://schemas.microsoft.com/office/powerpoint/2010/main" val="133149819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1146</TotalTime>
  <Words>331</Words>
  <Application>Microsoft Macintosh PowerPoint</Application>
  <PresentationFormat>Widescreen</PresentationFormat>
  <Paragraphs>43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Vapor Trail</vt:lpstr>
      <vt:lpstr>The Team with  NO NAME</vt:lpstr>
      <vt:lpstr>Introduction</vt:lpstr>
      <vt:lpstr>Research Questions</vt:lpstr>
      <vt:lpstr>Hypothesis</vt:lpstr>
      <vt:lpstr>Bar Graphs</vt:lpstr>
      <vt:lpstr>Population Scatter plot </vt:lpstr>
      <vt:lpstr>Old Questions Bar Graph</vt:lpstr>
      <vt:lpstr>New Questions Bar Graph</vt:lpstr>
      <vt:lpstr>Old Qs scatter graph</vt:lpstr>
      <vt:lpstr>New Qs Analysis</vt:lpstr>
      <vt:lpstr>Simple Population Regression  </vt:lpstr>
      <vt:lpstr>Multi-Variant Regression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NO NAME</dc:title>
  <dc:creator>Rawr Petersaur</dc:creator>
  <cp:lastModifiedBy>Rawr Petersaur</cp:lastModifiedBy>
  <cp:revision>23</cp:revision>
  <dcterms:created xsi:type="dcterms:W3CDTF">2018-12-19T04:58:28Z</dcterms:created>
  <dcterms:modified xsi:type="dcterms:W3CDTF">2018-12-21T06:35:50Z</dcterms:modified>
</cp:coreProperties>
</file>