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baltimorecity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9AA1-53B4-EC4F-99B6-8FAA7E5DC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analysis in Baltimore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9E547-CC17-DB43-A725-8C83BFD95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a new home for </a:t>
            </a:r>
            <a:r>
              <a:rPr lang="en-US" dirty="0" err="1"/>
              <a:t>InfoDyne</a:t>
            </a:r>
            <a:r>
              <a:rPr lang="en-US" dirty="0"/>
              <a:t> Corp</a:t>
            </a:r>
          </a:p>
        </p:txBody>
      </p:sp>
    </p:spTree>
    <p:extLst>
      <p:ext uri="{BB962C8B-B14F-4D97-AF65-F5344CB8AC3E}">
        <p14:creationId xmlns:p14="http://schemas.microsoft.com/office/powerpoint/2010/main" val="3074175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86F0-A124-3B46-A499-52C00FE1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InfoDyne</a:t>
            </a:r>
            <a:r>
              <a:rPr lang="en-US" dirty="0"/>
              <a:t> wants to move to Baltimore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E26F-72D4-0944-BD96-DAA969F7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Tax advantages to move</a:t>
            </a:r>
          </a:p>
          <a:p>
            <a:r>
              <a:rPr lang="en-US" dirty="0"/>
              <a:t>What crime exists in the city</a:t>
            </a:r>
          </a:p>
          <a:p>
            <a:r>
              <a:rPr lang="en-US" dirty="0"/>
              <a:t>Where is a good location that is low on robberies</a:t>
            </a:r>
          </a:p>
          <a:p>
            <a:r>
              <a:rPr lang="en-US" dirty="0"/>
              <a:t>Where would local food and gas be located</a:t>
            </a:r>
          </a:p>
          <a:p>
            <a:r>
              <a:rPr lang="en-US" dirty="0"/>
              <a:t>Will we be close to </a:t>
            </a:r>
            <a:r>
              <a:rPr lang="en-US" dirty="0" err="1"/>
              <a:t>Baltmore</a:t>
            </a:r>
            <a:r>
              <a:rPr lang="en-US" dirty="0"/>
              <a:t> shipping ports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BD96F-324E-5C44-8298-0CC59AE86C41}"/>
              </a:ext>
            </a:extLst>
          </p:cNvPr>
          <p:cNvSpPr txBox="1"/>
          <p:nvPr/>
        </p:nvSpPr>
        <p:spPr>
          <a:xfrm>
            <a:off x="1334530" y="6166022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InfoDyne</a:t>
            </a:r>
            <a:r>
              <a:rPr lang="en-US" dirty="0"/>
              <a:t> is a fictious company</a:t>
            </a:r>
          </a:p>
        </p:txBody>
      </p:sp>
    </p:spTree>
    <p:extLst>
      <p:ext uri="{BB962C8B-B14F-4D97-AF65-F5344CB8AC3E}">
        <p14:creationId xmlns:p14="http://schemas.microsoft.com/office/powerpoint/2010/main" val="27228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F117-FCFB-2544-A465-FCCC5623C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Acquistion</a:t>
            </a:r>
            <a:r>
              <a:rPr lang="en-US" dirty="0"/>
              <a:t> and Cleansing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9219-6766-BB49-8326-970A4734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Baltimore Open Data has a good data set </a:t>
            </a:r>
            <a:r>
              <a:rPr lang="en-US" dirty="0">
                <a:hlinkClick r:id="rId2"/>
              </a:rPr>
              <a:t>https://data.baltimorecity.gov/</a:t>
            </a:r>
            <a:endParaRPr lang="en-US" dirty="0"/>
          </a:p>
          <a:p>
            <a:r>
              <a:rPr lang="en-US" dirty="0"/>
              <a:t>Crime Data, broken out by location (</a:t>
            </a:r>
            <a:r>
              <a:rPr lang="en-US" dirty="0" err="1"/>
              <a:t>lat</a:t>
            </a:r>
            <a:r>
              <a:rPr lang="en-US" dirty="0"/>
              <a:t>/Long) and types of crimes from 2014 to present</a:t>
            </a:r>
          </a:p>
          <a:p>
            <a:r>
              <a:rPr lang="en-US" dirty="0"/>
              <a:t>Data dirty.. Missing fields, irrelevant old data exists, Date split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212DF-FF09-954C-97D4-32F37B4F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09" y="4478555"/>
            <a:ext cx="10891177" cy="16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E76A-A71B-4942-B19F-3AFFDA96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B30C-C8AC-AF4C-A780-23903B72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date fields, remove records with missing </a:t>
            </a:r>
            <a:r>
              <a:rPr lang="en-US" dirty="0" err="1"/>
              <a:t>lat</a:t>
            </a:r>
            <a:r>
              <a:rPr lang="en-US" dirty="0"/>
              <a:t>/long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D183B-16E0-4E4C-95AC-6257EFEE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882" y="3512535"/>
            <a:ext cx="91313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78B9-7899-A046-A348-2F8F92C3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crimes are represented?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97168-E9BE-3340-9643-A24809E7D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431908"/>
            <a:ext cx="10295149" cy="3672864"/>
          </a:xfrm>
        </p:spPr>
      </p:pic>
    </p:spTree>
    <p:extLst>
      <p:ext uri="{BB962C8B-B14F-4D97-AF65-F5344CB8AC3E}">
        <p14:creationId xmlns:p14="http://schemas.microsoft.com/office/powerpoint/2010/main" val="413487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49D9-8E55-3747-AD2A-775C24DE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heatmap of Robberies across Baltimore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55A10-A00E-934D-B06A-D2A06F82FB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659" y="1977812"/>
            <a:ext cx="7883611" cy="45579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14093E-3491-8049-8CB8-227E3D1E1570}"/>
              </a:ext>
            </a:extLst>
          </p:cNvPr>
          <p:cNvCxnSpPr/>
          <p:nvPr/>
        </p:nvCxnSpPr>
        <p:spPr>
          <a:xfrm flipV="1">
            <a:off x="5239265" y="4399005"/>
            <a:ext cx="4930346" cy="1055769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083587-2F78-BD47-852A-560BF7A1A5DE}"/>
              </a:ext>
            </a:extLst>
          </p:cNvPr>
          <p:cNvSpPr txBox="1"/>
          <p:nvPr/>
        </p:nvSpPr>
        <p:spPr>
          <a:xfrm>
            <a:off x="10294182" y="3244843"/>
            <a:ext cx="13981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area </a:t>
            </a:r>
          </a:p>
          <a:p>
            <a:r>
              <a:rPr lang="en-US" dirty="0"/>
              <a:t>Around the </a:t>
            </a:r>
          </a:p>
          <a:p>
            <a:r>
              <a:rPr lang="en-US" dirty="0"/>
              <a:t>Horseshoe </a:t>
            </a:r>
          </a:p>
          <a:p>
            <a:r>
              <a:rPr lang="en-US" dirty="0"/>
              <a:t>Casino </a:t>
            </a:r>
          </a:p>
          <a:p>
            <a:r>
              <a:rPr lang="en-US" dirty="0"/>
              <a:t>Looks </a:t>
            </a:r>
          </a:p>
          <a:p>
            <a:r>
              <a:rPr lang="en-US" dirty="0"/>
              <a:t>Promising</a:t>
            </a:r>
          </a:p>
          <a:p>
            <a:r>
              <a:rPr lang="en-US" dirty="0"/>
              <a:t>“Lower”</a:t>
            </a:r>
          </a:p>
          <a:p>
            <a:r>
              <a:rPr lang="en-US" dirty="0"/>
              <a:t>robberies</a:t>
            </a:r>
          </a:p>
        </p:txBody>
      </p:sp>
    </p:spTree>
    <p:extLst>
      <p:ext uri="{BB962C8B-B14F-4D97-AF65-F5344CB8AC3E}">
        <p14:creationId xmlns:p14="http://schemas.microsoft.com/office/powerpoint/2010/main" val="68998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3" name="Rectangle 12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D4A50-0F40-CE48-9737-2C20091253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15" r="21237" b="-1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EAF72-BA0A-B348-B8B9-9A842942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200"/>
              <a:t>Analyze food, gas, and port facilities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F6E33E-9391-4A8A-BF45-76E6E0E1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r>
              <a:rPr lang="en-US" sz="1600" dirty="0"/>
              <a:t>Food </a:t>
            </a:r>
            <a:r>
              <a:rPr lang="en-US" sz="1600" dirty="0" err="1"/>
              <a:t>facilites</a:t>
            </a:r>
            <a:r>
              <a:rPr lang="en-US" sz="1600" dirty="0"/>
              <a:t> within 1.5km</a:t>
            </a:r>
          </a:p>
          <a:p>
            <a:r>
              <a:rPr lang="en-US" sz="1600" dirty="0"/>
              <a:t>Gas facilities within 1.5km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Easy access to major highways</a:t>
            </a:r>
          </a:p>
          <a:p>
            <a:endParaRPr lang="en-US" sz="1600" dirty="0"/>
          </a:p>
          <a:p>
            <a:r>
              <a:rPr lang="en-US" sz="1600" dirty="0"/>
              <a:t>Port of Baltimore facilities nearby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A88D29-82F2-A241-A5F8-3ABD3D2D7A79}"/>
              </a:ext>
            </a:extLst>
          </p:cNvPr>
          <p:cNvCxnSpPr>
            <a:cxnSpLocks/>
          </p:cNvCxnSpPr>
          <p:nvPr/>
        </p:nvCxnSpPr>
        <p:spPr>
          <a:xfrm flipH="1" flipV="1">
            <a:off x="3595816" y="2483708"/>
            <a:ext cx="4090087" cy="576299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D649D4-13AB-944B-A79F-00496BE04FC3}"/>
              </a:ext>
            </a:extLst>
          </p:cNvPr>
          <p:cNvCxnSpPr>
            <a:cxnSpLocks/>
          </p:cNvCxnSpPr>
          <p:nvPr/>
        </p:nvCxnSpPr>
        <p:spPr>
          <a:xfrm flipH="1" flipV="1">
            <a:off x="3595815" y="2795992"/>
            <a:ext cx="3076834" cy="1008405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8C523F-46E4-7C4B-BEE0-7DAF590BBDF9}"/>
              </a:ext>
            </a:extLst>
          </p:cNvPr>
          <p:cNvCxnSpPr>
            <a:cxnSpLocks/>
          </p:cNvCxnSpPr>
          <p:nvPr/>
        </p:nvCxnSpPr>
        <p:spPr>
          <a:xfrm flipH="1" flipV="1">
            <a:off x="3839960" y="3885199"/>
            <a:ext cx="3475240" cy="911485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BBA8FC-6E24-6C40-8345-DC3FFE1D7179}"/>
              </a:ext>
            </a:extLst>
          </p:cNvPr>
          <p:cNvCxnSpPr>
            <a:cxnSpLocks/>
          </p:cNvCxnSpPr>
          <p:nvPr/>
        </p:nvCxnSpPr>
        <p:spPr>
          <a:xfrm flipH="1" flipV="1">
            <a:off x="4261958" y="4582144"/>
            <a:ext cx="6352496" cy="793045"/>
          </a:xfrm>
          <a:prstGeom prst="straightConnector1">
            <a:avLst/>
          </a:prstGeom>
          <a:ln w="63500">
            <a:solidFill>
              <a:schemeClr val="bg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2B7-7EB6-7847-89C8-C9F0992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54CD-E0E1-4B4A-B01F-A9BB0476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fictitious </a:t>
            </a:r>
            <a:r>
              <a:rPr lang="en-US" dirty="0" err="1"/>
              <a:t>InfoDyne</a:t>
            </a:r>
            <a:r>
              <a:rPr lang="en-US" dirty="0"/>
              <a:t> Corporate could move its manufacturing operations to the south side of Baltimore. </a:t>
            </a:r>
          </a:p>
          <a:p>
            <a:r>
              <a:rPr lang="en-US" dirty="0"/>
              <a:t>Less ”robbery” crime than other areas</a:t>
            </a:r>
          </a:p>
          <a:p>
            <a:r>
              <a:rPr lang="en-US" dirty="0"/>
              <a:t>Food and Gas are nearby, but not ideal</a:t>
            </a:r>
          </a:p>
          <a:p>
            <a:r>
              <a:rPr lang="en-US" dirty="0"/>
              <a:t>Easy access to highway infrastructure</a:t>
            </a:r>
          </a:p>
          <a:p>
            <a:r>
              <a:rPr lang="en-US" dirty="0"/>
              <a:t>Easy access to Port of Baltimore for overseas shipments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95096-876F-9541-96F3-7AFD11298E24}"/>
              </a:ext>
            </a:extLst>
          </p:cNvPr>
          <p:cNvSpPr txBox="1"/>
          <p:nvPr/>
        </p:nvSpPr>
        <p:spPr>
          <a:xfrm>
            <a:off x="680321" y="6116595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Casino distance could be a concern for employees on their lunch hour</a:t>
            </a:r>
          </a:p>
        </p:txBody>
      </p:sp>
    </p:spTree>
    <p:extLst>
      <p:ext uri="{BB962C8B-B14F-4D97-AF65-F5344CB8AC3E}">
        <p14:creationId xmlns:p14="http://schemas.microsoft.com/office/powerpoint/2010/main" val="4600234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Crime analysis in Baltimore</vt:lpstr>
      <vt:lpstr>InfoDyne wants to move to Baltimore</vt:lpstr>
      <vt:lpstr>Data Acquistion and Cleansing</vt:lpstr>
      <vt:lpstr>Clean up data</vt:lpstr>
      <vt:lpstr>What types of crimes are represented?</vt:lpstr>
      <vt:lpstr>Draw heatmap of Robberies across Baltimore</vt:lpstr>
      <vt:lpstr>Analyze food, gas, and port facilities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analysis in Baltimore</dc:title>
  <dc:creator>Lou Foss</dc:creator>
  <cp:lastModifiedBy>Lou Foss</cp:lastModifiedBy>
  <cp:revision>3</cp:revision>
  <dcterms:created xsi:type="dcterms:W3CDTF">2019-10-25T20:06:46Z</dcterms:created>
  <dcterms:modified xsi:type="dcterms:W3CDTF">2019-10-25T20:12:02Z</dcterms:modified>
</cp:coreProperties>
</file>