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/ccscN8J/adJx7uwQqwQ==" hashData="VUhQdbMSoaW4FSXfvaS/8sbMtcp9zVGjMn8mrkw+AuDIuvjXHfWHalkVpCqIkLL4BEuR+edwJzv8tyCrvBPKJ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2A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7-31T04:47:05.38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9872 9426 0</inkml:trace>
  <inkml:trace contextRef="#ctx0" brushRef="#br0" timeOffset="21687.85">8210 14486 0</inkml:trace>
  <inkml:trace contextRef="#ctx0" brushRef="#br0" timeOffset="34653.47">19298 12427 0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7-31T04:03:49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19546 8409 0,'50'0'78,"24"0"-78,25 0 16,-74 0-1,50 0-15,24 0 16,-25 0 0,-24 0-1,-25 0 1,24 0 15,-24 0-15,0 0-1,24 0 17,-24 0-32,50 0 31,-51 0-16,1 0-15,0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7-31T04:03:51.4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19695 14287 0,'25'0'63,"0"0"-63,-1 0 15,26 0 1,49 0 0,50 0-1,-50 0 1,-24 0 0,-51 0-1,1 0 32,0 0-31,0 0-1,0 0 1,-1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7-31T04:48:52.36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8111 13717 0</inkml:trace>
  <inkml:trace contextRef="#ctx0" brushRef="#br0" timeOffset="19802.8">23639 16321 0</inkml:trace>
  <inkml:trace contextRef="#ctx0" brushRef="#br0" timeOffset="43459.82">23763 10840 0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520148-D21C-40C6-9AB7-EBD64AE318B4}"/>
              </a:ext>
            </a:extLst>
          </p:cNvPr>
          <p:cNvSpPr txBox="1"/>
          <p:nvPr userDrawn="1"/>
        </p:nvSpPr>
        <p:spPr>
          <a:xfrm>
            <a:off x="11916204" y="5133664"/>
            <a:ext cx="272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名副其实举世无双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10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9161A-7A4A-4A5E-9532-DA903C71F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232" y="2273649"/>
            <a:ext cx="7766936" cy="1646302"/>
          </a:xfrm>
        </p:spPr>
        <p:txBody>
          <a:bodyPr/>
          <a:lstStyle/>
          <a:p>
            <a:pPr algn="l"/>
            <a:r>
              <a:rPr lang="zh-CN" altLang="en-US" sz="6600" dirty="0"/>
              <a:t>三级网络技术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6698B-CEAC-4E6C-B537-AC5FAA52F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710" y="4365806"/>
            <a:ext cx="8750116" cy="177589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highlight>
                  <a:srgbClr val="C0C0C0"/>
                </a:highlight>
              </a:rPr>
              <a:t>邪术</a:t>
            </a:r>
            <a:r>
              <a:rPr lang="zh-CN" altLang="en-US" sz="6000" dirty="0"/>
              <a:t>巧解代码配置选择题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20CC0-6911-4D49-BCF8-90902BD9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3" b="90709" l="3692" r="96462">
                        <a14:foregroundMark x1="52154" y1="4223" x2="56000" y2="10304"/>
                        <a14:foregroundMark x1="55846" y1="6081" x2="48462" y2="9291"/>
                        <a14:foregroundMark x1="48462" y1="9291" x2="48308" y2="9628"/>
                        <a14:foregroundMark x1="8000" y1="7939" x2="11077" y2="14527"/>
                        <a14:foregroundMark x1="58769" y1="15203" x2="58308" y2="23480"/>
                        <a14:foregroundMark x1="48769" y1="20270" x2="48769" y2="26351"/>
                        <a14:foregroundMark x1="90308" y1="39189" x2="92000" y2="39527"/>
                        <a14:foregroundMark x1="93692" y1="84797" x2="96462" y2="84797"/>
                        <a14:foregroundMark x1="56462" y1="35304" x2="59846" y2="81250"/>
                        <a14:foregroundMark x1="61846" y1="79899" x2="65692" y2="90878"/>
                        <a14:foregroundMark x1="3692" y1="10811" x2="3692" y2="10811"/>
                        <a14:backgroundMark x1="8769" y1="81081" x2="26462" y2="86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5943" y="1031274"/>
            <a:ext cx="3661225" cy="3334532"/>
          </a:xfrm>
          <a:prstGeom prst="rect">
            <a:avLst/>
          </a:prstGeom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C2C3A20A-75F9-4630-8F37-A518747BB123}"/>
              </a:ext>
            </a:extLst>
          </p:cNvPr>
          <p:cNvSpPr/>
          <p:nvPr/>
        </p:nvSpPr>
        <p:spPr>
          <a:xfrm>
            <a:off x="1770041" y="1268380"/>
            <a:ext cx="3462727" cy="1022378"/>
          </a:xfrm>
          <a:prstGeom prst="cloudCallout">
            <a:avLst>
              <a:gd name="adj1" fmla="val 72241"/>
              <a:gd name="adj2" fmla="val 25844"/>
            </a:avLst>
          </a:prstGeom>
          <a:solidFill>
            <a:srgbClr val="82AE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>
                    <a:lumMod val="95000"/>
                  </a:schemeClr>
                </a:solidFill>
              </a:rPr>
              <a:t>给我跪下</a:t>
            </a:r>
          </a:p>
        </p:txBody>
      </p:sp>
    </p:spTree>
    <p:extLst>
      <p:ext uri="{BB962C8B-B14F-4D97-AF65-F5344CB8AC3E}">
        <p14:creationId xmlns:p14="http://schemas.microsoft.com/office/powerpoint/2010/main" val="4046778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6C45-5E8F-4863-B9A7-75470143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63" y="489679"/>
            <a:ext cx="8596668" cy="132080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全程高能！！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06CF53-6949-42F1-A921-23E9015A27DA}"/>
              </a:ext>
            </a:extLst>
          </p:cNvPr>
          <p:cNvSpPr txBox="1"/>
          <p:nvPr/>
        </p:nvSpPr>
        <p:spPr>
          <a:xfrm rot="927233">
            <a:off x="10091902" y="2946813"/>
            <a:ext cx="640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</a:schemeClr>
                </a:solidFill>
              </a:rPr>
              <a:t>直接上题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BD8797D-828D-432F-B035-67299E29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62220"/>
            <a:ext cx="11567939" cy="2836466"/>
          </a:xfrm>
        </p:spPr>
      </p:pic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4D96989A-BD17-4F26-BCA8-06691357BABE}"/>
              </a:ext>
            </a:extLst>
          </p:cNvPr>
          <p:cNvSpPr/>
          <p:nvPr/>
        </p:nvSpPr>
        <p:spPr>
          <a:xfrm>
            <a:off x="0" y="3707656"/>
            <a:ext cx="503389" cy="3455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06DEF8C-4A18-49C6-A37F-7B92B7625F94}"/>
                  </a:ext>
                </a:extLst>
              </p14:cNvPr>
              <p14:cNvContentPartPr/>
              <p14:nvPr/>
            </p14:nvContentPartPr>
            <p14:xfrm>
              <a:off x="2955600" y="3393360"/>
              <a:ext cx="3992040" cy="1821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06DEF8C-4A18-49C6-A37F-7B92B7625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6240" y="3384000"/>
                <a:ext cx="401076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FF031-969E-4B9B-AEAD-EBA6AE09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18" y="130536"/>
            <a:ext cx="8596668" cy="1320800"/>
          </a:xfrm>
        </p:spPr>
        <p:txBody>
          <a:bodyPr/>
          <a:lstStyle/>
          <a:p>
            <a:pPr algn="ctr"/>
            <a:r>
              <a:rPr lang="zh-CN" altLang="en-US" dirty="0"/>
              <a:t>规律：找不同，少数服从多数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77E11AB-0D57-4406-81ED-9CA3A10A5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34" y="785520"/>
            <a:ext cx="6760906" cy="1603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FC79D4-AB2E-48B8-94DC-76B865F8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43" y="2414854"/>
            <a:ext cx="4319183" cy="4112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BAD0324-CAEE-46B1-8FD3-39F4039EEBA2}"/>
                  </a:ext>
                </a:extLst>
              </p14:cNvPr>
              <p14:cNvContentPartPr/>
              <p14:nvPr/>
            </p14:nvContentPartPr>
            <p14:xfrm>
              <a:off x="7036560" y="3027240"/>
              <a:ext cx="32184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BAD0324-CAEE-46B1-8FD3-39F4039EEB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0720" y="2963880"/>
                <a:ext cx="353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58922AE-7CCE-476E-A335-6297393CF9A2}"/>
                  </a:ext>
                </a:extLst>
              </p14:cNvPr>
              <p14:cNvContentPartPr/>
              <p14:nvPr/>
            </p14:nvContentPartPr>
            <p14:xfrm>
              <a:off x="7090200" y="5143320"/>
              <a:ext cx="25020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58922AE-7CCE-476E-A335-6297393CF9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4360" y="5079960"/>
                <a:ext cx="28152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5D254C6-8AEE-49CC-AFF0-BDE405B485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007" y="2414854"/>
            <a:ext cx="4086551" cy="3978233"/>
          </a:xfrm>
          <a:prstGeom prst="rect">
            <a:avLst/>
          </a:prstGeom>
        </p:spPr>
      </p:pic>
      <p:sp>
        <p:nvSpPr>
          <p:cNvPr id="17" name="爆炸形: 8 pt  16">
            <a:extLst>
              <a:ext uri="{FF2B5EF4-FFF2-40B4-BE49-F238E27FC236}">
                <a16:creationId xmlns:a16="http://schemas.microsoft.com/office/drawing/2014/main" id="{BE76EF50-E4A4-4D1A-88CF-1EF60FA15DAA}"/>
              </a:ext>
            </a:extLst>
          </p:cNvPr>
          <p:cNvSpPr/>
          <p:nvPr/>
        </p:nvSpPr>
        <p:spPr>
          <a:xfrm>
            <a:off x="1088030" y="2421166"/>
            <a:ext cx="503389" cy="3455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C6826E6-B846-45AC-8A86-74C7151EC4A9}"/>
                  </a:ext>
                </a:extLst>
              </p14:cNvPr>
              <p14:cNvContentPartPr/>
              <p14:nvPr/>
            </p14:nvContentPartPr>
            <p14:xfrm>
              <a:off x="2919960" y="3902400"/>
              <a:ext cx="5635080" cy="1973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6826E6-B846-45AC-8A86-74C7151EC4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0600" y="3893040"/>
                <a:ext cx="5653800" cy="19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0265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B6938-A881-4C47-9F2E-FABAB182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41" y="188304"/>
            <a:ext cx="8596668" cy="82945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再来！！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2A72819-2E36-446A-84A3-439677E5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7760"/>
            <a:ext cx="11823032" cy="7255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A087B4-2404-44B1-B35A-838303982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7"/>
          <a:stretch/>
        </p:blipFill>
        <p:spPr>
          <a:xfrm>
            <a:off x="282478" y="2106377"/>
            <a:ext cx="5974854" cy="37338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5CD3B5-D796-4F6A-9BCD-E339104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38" y="2106377"/>
            <a:ext cx="5832510" cy="361821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81B4D16-8B79-4D31-B1FC-09C899F68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27" y="3973308"/>
            <a:ext cx="524301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4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B6938-A881-4C47-9F2E-FABAB182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78" y="-17627"/>
            <a:ext cx="8596668" cy="82945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再来！！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E2777F-84CC-4C1C-B702-049076D0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49" y="829456"/>
            <a:ext cx="6024988" cy="19958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B34DFB-8277-480C-9B47-D9F46F7CD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6" y="3012788"/>
            <a:ext cx="4896535" cy="34481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AF1FF3-42F3-42B2-B794-EC4F781E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69" y="3012788"/>
            <a:ext cx="4896535" cy="3336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F0A530-D107-43DC-9AF6-22D05C54F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11" y="4680838"/>
            <a:ext cx="524301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21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1800-86AE-41DF-B517-47BA3A8F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温馨提醒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1EC4E-7FDF-442A-9256-7C25B56C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6044307" cy="89478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邪术伤身，不要贪用哦！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DB060-413C-4D60-AD18-6ED5DB543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708" y1="54255" x2="26292" y2="58359"/>
                        <a14:foregroundMark x1="36474" y1="62462" x2="38906" y2="67477"/>
                        <a14:foregroundMark x1="74316" y1="50152" x2="81003" y2="50152"/>
                        <a14:foregroundMark x1="81307" y1="50608" x2="69453" y2="54103"/>
                        <a14:foregroundMark x1="69453" y1="54103" x2="67781" y2="52584"/>
                        <a14:foregroundMark x1="78875" y1="49848" x2="74316" y2="61398"/>
                        <a14:foregroundMark x1="74316" y1="61398" x2="67781" y2="65805"/>
                        <a14:foregroundMark x1="75228" y1="48480" x2="85106" y2="52280"/>
                        <a14:foregroundMark x1="79635" y1="45289" x2="85410" y2="50608"/>
                        <a14:foregroundMark x1="24620" y1="49392" x2="24620" y2="55471"/>
                        <a14:foregroundMark x1="43921" y1="13526" x2="50912" y2="13982"/>
                        <a14:foregroundMark x1="38906" y1="60030" x2="38906" y2="641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2469" y="816638"/>
            <a:ext cx="3964471" cy="3964471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F7B66813-1F59-4448-8106-E1F2214C4CA3}"/>
              </a:ext>
            </a:extLst>
          </p:cNvPr>
          <p:cNvSpPr/>
          <p:nvPr/>
        </p:nvSpPr>
        <p:spPr>
          <a:xfrm>
            <a:off x="1752764" y="921335"/>
            <a:ext cx="4684295" cy="2021305"/>
          </a:xfrm>
          <a:prstGeom prst="wedgeEllipseCallout">
            <a:avLst>
              <a:gd name="adj1" fmla="val 53483"/>
              <a:gd name="adj2" fmla="val 2996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欢迎关注呀</a:t>
            </a:r>
          </a:p>
        </p:txBody>
      </p:sp>
    </p:spTree>
    <p:extLst>
      <p:ext uri="{BB962C8B-B14F-4D97-AF65-F5344CB8AC3E}">
        <p14:creationId xmlns:p14="http://schemas.microsoft.com/office/powerpoint/2010/main" val="34348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三级网络技术</vt:lpstr>
      <vt:lpstr>全程高能！！</vt:lpstr>
      <vt:lpstr>规律：找不同，少数服从多数</vt:lpstr>
      <vt:lpstr>再来！！</vt:lpstr>
      <vt:lpstr>再来！！</vt:lpstr>
      <vt:lpstr>温馨提醒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三级网络技术</dc:title>
  <dc:creator/>
  <cp:lastModifiedBy/>
  <cp:revision>10</cp:revision>
  <dcterms:created xsi:type="dcterms:W3CDTF">2019-07-31T03:19:33Z</dcterms:created>
  <dcterms:modified xsi:type="dcterms:W3CDTF">2020-06-15T09:36:47Z</dcterms:modified>
</cp:coreProperties>
</file>