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XPOW3Kj0Mltz00YFMpkOg==" hashData="rrExxO0tCQfalLY4C/fIF7m8gR46Y1mr98txNDt2zQO423S2XxoCtL5lgf/Llcm7d+EKEHliWljYRXYUZa3Ljg=="/>
  <p:extLst>
    <p:ext uri="{521415D9-36F7-43E2-AB2F-B90AF26B5E84}">
      <p14:sectionLst xmlns:p14="http://schemas.microsoft.com/office/powerpoint/2010/main">
        <p14:section name="默认节" id="{724AF483-E8FC-4094-B534-412D537E901A}">
          <p14:sldIdLst>
            <p14:sldId id="256"/>
            <p14:sldId id="265"/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41.2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26690 7838 0,'25'0'63,"49"0"-47,25 0-16,-24 0 15,-1 0 1,-24 0-16,-25 0 31,-1 0-15,1 0-1,0 0 17,0 0-17,0 0 79,-1 0 140,1 0-202,0 0-17,0 0 126,0 0-63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59.4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28823 7565 0,'25'0'94,"0"0"-94,49 0 16,-24 0-1,-26 0-15,26 0 16,-25 0 0,0 0-1,0 0 48,-1 0-48,1 0 17,0 0-1,0 0 0,0 0 0,-1 0 32,1 0-47,0 0 109,0 0-79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42.9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26715 8062 0,'24'0'47,"26"0"-31,-25 0-1,0 0 1,-1 0 15,1 0-15,0 0-16,0 0 31,0 0-15,-1 0-1,1 0-15,0 0 16,0 0-1,25 0 1,-26 0 0,1 0 46,0 0-31,0 0 1,0 0-1,-1 0-15,1 0-1,0 0 95,0 0-48,-25 24-46,25-24-1,-1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47.4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6102 6499 0,'50'0'79,"-1"25"-64,-49-1 1,50-24-16,24 0 31,-24 0-15,-1 0-1,1 0 1,0 0 15,-26 0-15,1-24-1,0 24 48,-25-25 203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03.4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26987 7789 0,'25'0'110,"0"0"-110,25 0 15,49 0 1,-49 0 0,-26 0-1,26 0 1,-25 0 15,0 0-15,-1 0 109,1 0-110,0 0 1,0 0 15,0 0-15,-25 24-1,24-24 1,1 0 0,-25 25 46,0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05.0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27112 7913 0,'24'0'78,"1"0"-63,25 0 1,-25 0-16,-1 0 16,1 0-1,0 0 1,0 0 0,0 0 187,-1 0-172,1 0-15,0 0-1,0 0 110,0 0-109,-25 24 15,24-24-15,1 25-1,0-25 17,0 25 30,0-25-62,-1 0 125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08.4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10592 6722 0,'24'0'125,"1"0"-94,0 0-31,0 0 47,0 0-31,-1 0 31,1 0-16,0 0 16,0 0-32,0 0 32,-1 0-31,1 0 15,0 0 16,0 0 0,0 0 125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17.9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28798 7317 0,'25'0'125,"0"0"-110,24 0 1,-24 0 15,0 0-15,0 0 15,0 0 16,-1 0-16,1 0-15,-25 25 15,25-25-15,0 0-1,0 0 16,0 0-15,-1 0 15,1 0-15,0 0-16,0 0 47,0 0-16,-25 25-15,24-25-1,1 0 1,0 0 46,-25 25-30,25-25-17,0 0 48,-1 0-32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20.0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6375 6524 0,'25'0'63,"-1"0"-48,1 0 17,0 0-32,0 24 31,0-24-16,24 0 1,1 0 0,-25 0-1,-1 0 1,1 0 0,25 0-1,-1 0 1,-24 0 46,0 0-15,0 0 31,0 0-62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1-19T11:41:57.9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28873 7094 0,'24'25'78,"1"-25"-62,25 0 15,-50 25-15,49-25-1,-24 0 1,0 0-16,25 25 16,-1-25-1,-24 0 1,0 0 0,0 0-1,0 24 1,-1-24 15,1 0-15,0 0-1,0 0 1,0 0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EBB1C-FC68-4FBA-A159-83CE65908916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B3955-6E99-4C2B-8E6F-324C37D69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0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0476B6-6B3A-44F4-A51C-684F89B81BED}"/>
              </a:ext>
            </a:extLst>
          </p:cNvPr>
          <p:cNvSpPr txBox="1"/>
          <p:nvPr userDrawn="1"/>
        </p:nvSpPr>
        <p:spPr>
          <a:xfrm>
            <a:off x="10237117" y="6497135"/>
            <a:ext cx="208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名副其实举世无双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7.emf"/><Relationship Id="rId4" Type="http://schemas.openxmlformats.org/officeDocument/2006/relationships/customXml" Target="../ink/ink4.xml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5.png"/><Relationship Id="rId7" Type="http://schemas.openxmlformats.org/officeDocument/2006/relationships/image" Target="../media/image1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8864-7A65-48FE-8A4C-13CCCF2AF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9600" dirty="0"/>
              <a:t>三级网络技术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90816-8373-411F-9E2A-A333E9C41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023" y="4086263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</a:rPr>
              <a:t>突破应用大题</a:t>
            </a:r>
          </a:p>
        </p:txBody>
      </p:sp>
    </p:spTree>
    <p:extLst>
      <p:ext uri="{BB962C8B-B14F-4D97-AF65-F5344CB8AC3E}">
        <p14:creationId xmlns:p14="http://schemas.microsoft.com/office/powerpoint/2010/main" val="18880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D720A-4F59-41FA-A939-F34987C9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3283" y="0"/>
            <a:ext cx="2688717" cy="6604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三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真题练习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ACA47A-CF93-4F99-A228-1A909407A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622877" cy="39737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994672-6F68-46A9-810D-C4C0D65A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3381"/>
            <a:ext cx="12192000" cy="12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793285-AA61-4A48-BFE5-F03E4838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522" y="2036372"/>
            <a:ext cx="5331372" cy="2350846"/>
          </a:xfrm>
        </p:spPr>
        <p:txBody>
          <a:bodyPr>
            <a:normAutofit/>
          </a:bodyPr>
          <a:lstStyle/>
          <a:p>
            <a:r>
              <a:rPr lang="zh-CN" alt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谢谢收看</a:t>
            </a:r>
          </a:p>
        </p:txBody>
      </p:sp>
    </p:spTree>
    <p:extLst>
      <p:ext uri="{BB962C8B-B14F-4D97-AF65-F5344CB8AC3E}">
        <p14:creationId xmlns:p14="http://schemas.microsoft.com/office/powerpoint/2010/main" val="31146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E570-AACD-4B22-8DC6-28289791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47" y="0"/>
            <a:ext cx="9566596" cy="1524000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一</a:t>
            </a:r>
            <a:r>
              <a:rPr lang="en-US" altLang="zh-CN" sz="4800" dirty="0"/>
              <a:t>.</a:t>
            </a:r>
            <a:r>
              <a:rPr lang="zh-CN" altLang="en-US" sz="4800" dirty="0"/>
              <a:t>填表部分（方法）</a:t>
            </a:r>
            <a:br>
              <a:rPr lang="en-US" altLang="zh-CN" sz="4800" dirty="0"/>
            </a:br>
            <a:r>
              <a:rPr lang="zh-CN" altLang="en-US" sz="4400" dirty="0">
                <a:solidFill>
                  <a:schemeClr val="tx1"/>
                </a:solidFill>
              </a:rPr>
              <a:t>情况一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06370D-90B9-4DE1-AD83-80C9FBC01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5" r="2426"/>
          <a:stretch/>
        </p:blipFill>
        <p:spPr>
          <a:xfrm>
            <a:off x="0" y="1835426"/>
            <a:ext cx="6780559" cy="36036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E3BE53-60A9-4C91-A813-D3326AD050F4}"/>
              </a:ext>
            </a:extLst>
          </p:cNvPr>
          <p:cNvSpPr txBox="1"/>
          <p:nvPr/>
        </p:nvSpPr>
        <p:spPr>
          <a:xfrm>
            <a:off x="4766951" y="762000"/>
            <a:ext cx="2654266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BB469D-AE46-408C-B8CE-6247B9942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9"/>
          <a:stretch/>
        </p:blipFill>
        <p:spPr>
          <a:xfrm>
            <a:off x="6795184" y="1790465"/>
            <a:ext cx="5340716" cy="462281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EC20A1-E8E0-4C09-BC0B-C96A50848FAF}"/>
              </a:ext>
            </a:extLst>
          </p:cNvPr>
          <p:cNvCxnSpPr/>
          <p:nvPr/>
        </p:nvCxnSpPr>
        <p:spPr>
          <a:xfrm>
            <a:off x="2663687" y="2398643"/>
            <a:ext cx="238539" cy="37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9F1BF9-E45F-489A-A5D6-EEB298F0581C}"/>
              </a:ext>
            </a:extLst>
          </p:cNvPr>
          <p:cNvCxnSpPr>
            <a:cxnSpLocks/>
          </p:cNvCxnSpPr>
          <p:nvPr/>
        </p:nvCxnSpPr>
        <p:spPr>
          <a:xfrm>
            <a:off x="2034208" y="2934864"/>
            <a:ext cx="7752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D19A0BF-2E60-4740-BDC2-99745F6873DA}"/>
              </a:ext>
            </a:extLst>
          </p:cNvPr>
          <p:cNvSpPr txBox="1"/>
          <p:nvPr/>
        </p:nvSpPr>
        <p:spPr>
          <a:xfrm>
            <a:off x="5044051" y="6038863"/>
            <a:ext cx="4785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⑥</a:t>
            </a:r>
            <a:endParaRPr lang="zh-CN" altLang="en-US" sz="20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EBC634-BF22-4699-8E39-8B2F8681BF1A}"/>
              </a:ext>
            </a:extLst>
          </p:cNvPr>
          <p:cNvCxnSpPr>
            <a:cxnSpLocks/>
          </p:cNvCxnSpPr>
          <p:nvPr/>
        </p:nvCxnSpPr>
        <p:spPr>
          <a:xfrm flipH="1">
            <a:off x="3880063" y="2425147"/>
            <a:ext cx="202253" cy="336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B78B18-E287-4192-8851-3DAA399C9DA5}"/>
              </a:ext>
            </a:extLst>
          </p:cNvPr>
          <p:cNvCxnSpPr>
            <a:cxnSpLocks/>
          </p:cNvCxnSpPr>
          <p:nvPr/>
        </p:nvCxnSpPr>
        <p:spPr>
          <a:xfrm flipH="1">
            <a:off x="4051015" y="2972648"/>
            <a:ext cx="901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A493D-F28F-4C6D-9560-4C42A7F79B15}"/>
              </a:ext>
            </a:extLst>
          </p:cNvPr>
          <p:cNvCxnSpPr>
            <a:cxnSpLocks/>
          </p:cNvCxnSpPr>
          <p:nvPr/>
        </p:nvCxnSpPr>
        <p:spPr>
          <a:xfrm>
            <a:off x="2143538" y="3442252"/>
            <a:ext cx="0" cy="37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518566-AC91-44AC-B996-98EBF8F620F1}"/>
              </a:ext>
            </a:extLst>
          </p:cNvPr>
          <p:cNvCxnSpPr>
            <a:cxnSpLocks/>
          </p:cNvCxnSpPr>
          <p:nvPr/>
        </p:nvCxnSpPr>
        <p:spPr>
          <a:xfrm flipV="1">
            <a:off x="1577009" y="3969331"/>
            <a:ext cx="457199" cy="13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D474B3-8BA3-4CBA-A215-2911D143D8B8}"/>
              </a:ext>
            </a:extLst>
          </p:cNvPr>
          <p:cNvCxnSpPr>
            <a:cxnSpLocks/>
          </p:cNvCxnSpPr>
          <p:nvPr/>
        </p:nvCxnSpPr>
        <p:spPr>
          <a:xfrm flipH="1" flipV="1">
            <a:off x="2209798" y="3967198"/>
            <a:ext cx="467288" cy="137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B6D3CDC-77A8-4ACA-AF16-36DBE293BD62}"/>
              </a:ext>
            </a:extLst>
          </p:cNvPr>
          <p:cNvCxnSpPr>
            <a:cxnSpLocks/>
          </p:cNvCxnSpPr>
          <p:nvPr/>
        </p:nvCxnSpPr>
        <p:spPr>
          <a:xfrm>
            <a:off x="5610580" y="3439112"/>
            <a:ext cx="0" cy="37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FDA571-9650-4FB3-8AA5-2023660D9F2E}"/>
              </a:ext>
            </a:extLst>
          </p:cNvPr>
          <p:cNvCxnSpPr>
            <a:cxnSpLocks/>
          </p:cNvCxnSpPr>
          <p:nvPr/>
        </p:nvCxnSpPr>
        <p:spPr>
          <a:xfrm flipV="1">
            <a:off x="5044051" y="3966191"/>
            <a:ext cx="457199" cy="13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7524AE-5407-4F92-BE9F-E1DEB00B77E3}"/>
              </a:ext>
            </a:extLst>
          </p:cNvPr>
          <p:cNvCxnSpPr>
            <a:cxnSpLocks/>
          </p:cNvCxnSpPr>
          <p:nvPr/>
        </p:nvCxnSpPr>
        <p:spPr>
          <a:xfrm flipH="1" flipV="1">
            <a:off x="5676840" y="3964058"/>
            <a:ext cx="467288" cy="137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7628066-8BE7-4879-9F2E-29DDF27BCB26}"/>
              </a:ext>
            </a:extLst>
          </p:cNvPr>
          <p:cNvSpPr/>
          <p:nvPr/>
        </p:nvSpPr>
        <p:spPr>
          <a:xfrm>
            <a:off x="2782956" y="27117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F8B4CD-1ABF-495D-B751-922DB19C4A79}"/>
              </a:ext>
            </a:extLst>
          </p:cNvPr>
          <p:cNvSpPr/>
          <p:nvPr/>
        </p:nvSpPr>
        <p:spPr>
          <a:xfrm>
            <a:off x="3677810" y="2734809"/>
            <a:ext cx="4045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20C47B-17F8-4687-BCC2-CF8EABFFC876}"/>
              </a:ext>
            </a:extLst>
          </p:cNvPr>
          <p:cNvSpPr/>
          <p:nvPr/>
        </p:nvSpPr>
        <p:spPr>
          <a:xfrm>
            <a:off x="1926269" y="37387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endParaRPr lang="zh-CN" altLang="en-US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2A1670-598C-4184-A473-8C52FE48248A}"/>
              </a:ext>
            </a:extLst>
          </p:cNvPr>
          <p:cNvSpPr/>
          <p:nvPr/>
        </p:nvSpPr>
        <p:spPr>
          <a:xfrm>
            <a:off x="5379135" y="37590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endParaRPr lang="zh-CN" altLang="en-US" b="1" dirty="0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A2D8260E-6992-48AA-ABC5-71B6201CBA6A}"/>
              </a:ext>
            </a:extLst>
          </p:cNvPr>
          <p:cNvSpPr/>
          <p:nvPr/>
        </p:nvSpPr>
        <p:spPr>
          <a:xfrm rot="5400000">
            <a:off x="1435789" y="4274584"/>
            <a:ext cx="647896" cy="2928729"/>
          </a:xfrm>
          <a:prstGeom prst="rightBrace">
            <a:avLst>
              <a:gd name="adj1" fmla="val 8333"/>
              <a:gd name="adj2" fmla="val 48853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6A9FDD-7761-4CBE-834B-B3476D239C92}"/>
              </a:ext>
            </a:extLst>
          </p:cNvPr>
          <p:cNvSpPr/>
          <p:nvPr/>
        </p:nvSpPr>
        <p:spPr>
          <a:xfrm>
            <a:off x="1577009" y="603886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⑤</a:t>
            </a:r>
            <a:endParaRPr lang="zh-CN" altLang="en-US" sz="2000" b="1" dirty="0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F659D217-28F3-4E4A-8CA5-C94A6BA75D7A}"/>
              </a:ext>
            </a:extLst>
          </p:cNvPr>
          <p:cNvSpPr/>
          <p:nvPr/>
        </p:nvSpPr>
        <p:spPr>
          <a:xfrm rot="5400000">
            <a:off x="4911861" y="4273443"/>
            <a:ext cx="647898" cy="2928731"/>
          </a:xfrm>
          <a:prstGeom prst="rightBrace">
            <a:avLst>
              <a:gd name="adj1" fmla="val 8333"/>
              <a:gd name="adj2" fmla="val 48853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42277F6-D618-4DA3-819F-38B5B6DA76F2}"/>
              </a:ext>
            </a:extLst>
          </p:cNvPr>
          <p:cNvGrpSpPr/>
          <p:nvPr/>
        </p:nvGrpSpPr>
        <p:grpSpPr>
          <a:xfrm>
            <a:off x="1007372" y="5413859"/>
            <a:ext cx="1334395" cy="325089"/>
            <a:chOff x="1007372" y="5413859"/>
            <a:chExt cx="1334395" cy="325089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30D819B-E147-4D0A-81CD-F2B1D07BEF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72" y="5415000"/>
              <a:ext cx="0" cy="323948"/>
            </a:xfrm>
            <a:prstGeom prst="straightConnector1">
              <a:avLst/>
            </a:prstGeom>
            <a:ln>
              <a:solidFill>
                <a:srgbClr val="E76618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ECB3A76-C46B-41B4-82A6-38655EF91B9C}"/>
                </a:ext>
              </a:extLst>
            </p:cNvPr>
            <p:cNvCxnSpPr>
              <a:cxnSpLocks/>
            </p:cNvCxnSpPr>
            <p:nvPr/>
          </p:nvCxnSpPr>
          <p:spPr>
            <a:xfrm>
              <a:off x="2341767" y="5413859"/>
              <a:ext cx="0" cy="323948"/>
            </a:xfrm>
            <a:prstGeom prst="straightConnector1">
              <a:avLst/>
            </a:prstGeom>
            <a:ln>
              <a:solidFill>
                <a:srgbClr val="E76618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9EAFCE2-A65C-4321-8692-6B45F0C22918}"/>
              </a:ext>
            </a:extLst>
          </p:cNvPr>
          <p:cNvGrpSpPr/>
          <p:nvPr/>
        </p:nvGrpSpPr>
        <p:grpSpPr>
          <a:xfrm>
            <a:off x="4501749" y="5412335"/>
            <a:ext cx="1325551" cy="325472"/>
            <a:chOff x="4501749" y="5412335"/>
            <a:chExt cx="1325551" cy="325472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C317002-B9E5-4FD4-B0C1-4CDDF608A8E6}"/>
                </a:ext>
              </a:extLst>
            </p:cNvPr>
            <p:cNvCxnSpPr>
              <a:cxnSpLocks/>
            </p:cNvCxnSpPr>
            <p:nvPr/>
          </p:nvCxnSpPr>
          <p:spPr>
            <a:xfrm>
              <a:off x="4501749" y="5412335"/>
              <a:ext cx="0" cy="323948"/>
            </a:xfrm>
            <a:prstGeom prst="straightConnector1">
              <a:avLst/>
            </a:prstGeom>
            <a:ln>
              <a:solidFill>
                <a:srgbClr val="E76618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DB2ADDE-1625-4384-9906-A0CF35350A8A}"/>
                </a:ext>
              </a:extLst>
            </p:cNvPr>
            <p:cNvCxnSpPr>
              <a:cxnSpLocks/>
            </p:cNvCxnSpPr>
            <p:nvPr/>
          </p:nvCxnSpPr>
          <p:spPr>
            <a:xfrm>
              <a:off x="5827300" y="5413859"/>
              <a:ext cx="0" cy="323948"/>
            </a:xfrm>
            <a:prstGeom prst="straightConnector1">
              <a:avLst/>
            </a:prstGeom>
            <a:ln>
              <a:solidFill>
                <a:srgbClr val="E76618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57B02D5-C3D3-4A2C-8116-26B0402DBB2D}"/>
                  </a:ext>
                </a:extLst>
              </p14:cNvPr>
              <p14:cNvContentPartPr/>
              <p14:nvPr/>
            </p14:nvContentPartPr>
            <p14:xfrm>
              <a:off x="9608400" y="2821680"/>
              <a:ext cx="2415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57B02D5-C3D3-4A2C-8116-26B0402DBB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2560" y="2758320"/>
                <a:ext cx="272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3F7B41A-13A8-4DD0-9FB9-CE65162F84C3}"/>
                  </a:ext>
                </a:extLst>
              </p14:cNvPr>
              <p14:cNvContentPartPr/>
              <p14:nvPr/>
            </p14:nvContentPartPr>
            <p14:xfrm>
              <a:off x="9617400" y="2902320"/>
              <a:ext cx="241200" cy="90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3F7B41A-13A8-4DD0-9FB9-CE65162F84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1560" y="2838960"/>
                <a:ext cx="2725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5BA1C34-966E-4686-A973-DCFF4BC1D7A3}"/>
                  </a:ext>
                </a:extLst>
              </p14:cNvPr>
              <p14:cNvContentPartPr/>
              <p14:nvPr/>
            </p14:nvContentPartPr>
            <p14:xfrm>
              <a:off x="2196720" y="2339640"/>
              <a:ext cx="178920" cy="180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5BA1C34-966E-4686-A973-DCFF4BC1D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0880" y="2276280"/>
                <a:ext cx="210240" cy="1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5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9" grpId="0"/>
      <p:bldP spid="37" grpId="0"/>
      <p:bldP spid="38" grpId="0"/>
      <p:bldP spid="41" grpId="0" animBg="1"/>
      <p:bldP spid="42" grpId="0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2F15204-CC4C-401F-A231-5985CE3AB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0" y="797519"/>
            <a:ext cx="7229577" cy="46148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53E570-AACD-4B22-8DC6-28289791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47" y="0"/>
            <a:ext cx="9566596" cy="1524000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一</a:t>
            </a:r>
            <a:r>
              <a:rPr lang="en-US" altLang="zh-CN" sz="4800" dirty="0"/>
              <a:t>.</a:t>
            </a:r>
            <a:r>
              <a:rPr lang="zh-CN" altLang="en-US" sz="4800" dirty="0"/>
              <a:t>填表部分（方法）</a:t>
            </a:r>
            <a:br>
              <a:rPr lang="en-US" altLang="zh-CN" sz="4800" dirty="0"/>
            </a:br>
            <a:r>
              <a:rPr lang="zh-CN" altLang="en-US" sz="4400" dirty="0">
                <a:solidFill>
                  <a:schemeClr val="tx1"/>
                </a:solidFill>
              </a:rPr>
              <a:t>情况二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E3BE53-60A9-4C91-A813-D3326AD050F4}"/>
              </a:ext>
            </a:extLst>
          </p:cNvPr>
          <p:cNvSpPr txBox="1"/>
          <p:nvPr/>
        </p:nvSpPr>
        <p:spPr>
          <a:xfrm>
            <a:off x="4766951" y="762000"/>
            <a:ext cx="2654266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BB469D-AE46-408C-B8CE-6247B9942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9"/>
          <a:stretch/>
        </p:blipFill>
        <p:spPr>
          <a:xfrm>
            <a:off x="6979990" y="1790465"/>
            <a:ext cx="5155910" cy="446285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EC20A1-E8E0-4C09-BC0B-C96A50848FAF}"/>
              </a:ext>
            </a:extLst>
          </p:cNvPr>
          <p:cNvCxnSpPr/>
          <p:nvPr/>
        </p:nvCxnSpPr>
        <p:spPr>
          <a:xfrm>
            <a:off x="2647279" y="2520706"/>
            <a:ext cx="238539" cy="37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9F1BF9-E45F-489A-A5D6-EEB298F0581C}"/>
              </a:ext>
            </a:extLst>
          </p:cNvPr>
          <p:cNvCxnSpPr>
            <a:cxnSpLocks/>
          </p:cNvCxnSpPr>
          <p:nvPr/>
        </p:nvCxnSpPr>
        <p:spPr>
          <a:xfrm>
            <a:off x="2034208" y="2934864"/>
            <a:ext cx="7752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EBC634-BF22-4699-8E39-8B2F8681BF1A}"/>
              </a:ext>
            </a:extLst>
          </p:cNvPr>
          <p:cNvCxnSpPr>
            <a:cxnSpLocks/>
          </p:cNvCxnSpPr>
          <p:nvPr/>
        </p:nvCxnSpPr>
        <p:spPr>
          <a:xfrm flipH="1">
            <a:off x="3949888" y="2555913"/>
            <a:ext cx="202253" cy="336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B78B18-E287-4192-8851-3DAA399C9DA5}"/>
              </a:ext>
            </a:extLst>
          </p:cNvPr>
          <p:cNvCxnSpPr>
            <a:cxnSpLocks/>
          </p:cNvCxnSpPr>
          <p:nvPr/>
        </p:nvCxnSpPr>
        <p:spPr>
          <a:xfrm flipH="1">
            <a:off x="4051015" y="2972648"/>
            <a:ext cx="901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7628066-8BE7-4879-9F2E-29DDF27BCB26}"/>
              </a:ext>
            </a:extLst>
          </p:cNvPr>
          <p:cNvSpPr/>
          <p:nvPr/>
        </p:nvSpPr>
        <p:spPr>
          <a:xfrm>
            <a:off x="3641170" y="277418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F8B4CD-1ABF-495D-B751-922DB19C4A79}"/>
              </a:ext>
            </a:extLst>
          </p:cNvPr>
          <p:cNvSpPr/>
          <p:nvPr/>
        </p:nvSpPr>
        <p:spPr>
          <a:xfrm>
            <a:off x="2809460" y="2745950"/>
            <a:ext cx="1272856" cy="41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E88ECF-EE44-48B7-B4C2-5B452B6764B5}"/>
              </a:ext>
            </a:extLst>
          </p:cNvPr>
          <p:cNvGrpSpPr/>
          <p:nvPr/>
        </p:nvGrpSpPr>
        <p:grpSpPr>
          <a:xfrm>
            <a:off x="5114799" y="3429000"/>
            <a:ext cx="1041620" cy="611416"/>
            <a:chOff x="1695206" y="3496618"/>
            <a:chExt cx="1041620" cy="611416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0CA493D-F28F-4C6D-9560-4C42A7F79B15}"/>
                </a:ext>
              </a:extLst>
            </p:cNvPr>
            <p:cNvCxnSpPr>
              <a:cxnSpLocks/>
            </p:cNvCxnSpPr>
            <p:nvPr/>
          </p:nvCxnSpPr>
          <p:spPr>
            <a:xfrm>
              <a:off x="2134018" y="3496618"/>
              <a:ext cx="9520" cy="3166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5518566-AC91-44AC-B996-98EBF8F62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206" y="3884561"/>
              <a:ext cx="338370" cy="766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ED474B3-8BA3-4CBA-A215-2911D143D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629" y="3892266"/>
              <a:ext cx="498197" cy="100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20C47B-17F8-4687-BCC2-CF8EABFFC876}"/>
                </a:ext>
              </a:extLst>
            </p:cNvPr>
            <p:cNvSpPr/>
            <p:nvPr/>
          </p:nvSpPr>
          <p:spPr>
            <a:xfrm>
              <a:off x="1926269" y="373870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③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AA0289B-4313-413F-B627-462F671712DF}"/>
              </a:ext>
            </a:extLst>
          </p:cNvPr>
          <p:cNvGrpSpPr/>
          <p:nvPr/>
        </p:nvGrpSpPr>
        <p:grpSpPr>
          <a:xfrm>
            <a:off x="1702083" y="3410537"/>
            <a:ext cx="982451" cy="701763"/>
            <a:chOff x="5009605" y="3703922"/>
            <a:chExt cx="1247143" cy="472893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B6D3CDC-77A8-4ACA-AF16-36DBE293BD62}"/>
                </a:ext>
              </a:extLst>
            </p:cNvPr>
            <p:cNvCxnSpPr>
              <a:cxnSpLocks/>
            </p:cNvCxnSpPr>
            <p:nvPr/>
          </p:nvCxnSpPr>
          <p:spPr>
            <a:xfrm>
              <a:off x="5603484" y="3703922"/>
              <a:ext cx="0" cy="1755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EFDA571-9650-4FB3-8AA5-2023660D9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605" y="3915137"/>
              <a:ext cx="457199" cy="1356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B7524AE-5407-4F92-BE9F-E1DEB00B7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9460" y="3914071"/>
              <a:ext cx="467288" cy="1378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42A1670-598C-4184-A473-8C52FE48248A}"/>
                </a:ext>
              </a:extLst>
            </p:cNvPr>
            <p:cNvSpPr/>
            <p:nvPr/>
          </p:nvSpPr>
          <p:spPr>
            <a:xfrm>
              <a:off x="5339568" y="380748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④</a:t>
              </a:r>
              <a:endParaRPr lang="zh-CN" altLang="en-US" b="1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CB2AC8-957E-42AF-966D-CE11C40D7389}"/>
              </a:ext>
            </a:extLst>
          </p:cNvPr>
          <p:cNvGrpSpPr/>
          <p:nvPr/>
        </p:nvGrpSpPr>
        <p:grpSpPr>
          <a:xfrm>
            <a:off x="3698817" y="5303957"/>
            <a:ext cx="2928729" cy="1025114"/>
            <a:chOff x="295372" y="5413859"/>
            <a:chExt cx="2928729" cy="1025114"/>
          </a:xfrm>
        </p:grpSpPr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A2D8260E-6992-48AA-ABC5-71B6201CBA6A}"/>
                </a:ext>
              </a:extLst>
            </p:cNvPr>
            <p:cNvSpPr/>
            <p:nvPr/>
          </p:nvSpPr>
          <p:spPr>
            <a:xfrm rot="5400000">
              <a:off x="1435789" y="4274584"/>
              <a:ext cx="647896" cy="2928729"/>
            </a:xfrm>
            <a:prstGeom prst="rightBrace">
              <a:avLst>
                <a:gd name="adj1" fmla="val 8333"/>
                <a:gd name="adj2" fmla="val 48853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16A9FDD-7761-4CBE-834B-B3476D239C92}"/>
                </a:ext>
              </a:extLst>
            </p:cNvPr>
            <p:cNvSpPr/>
            <p:nvPr/>
          </p:nvSpPr>
          <p:spPr>
            <a:xfrm>
              <a:off x="1577009" y="6038863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⑤</a:t>
              </a:r>
              <a:endParaRPr lang="zh-CN" altLang="en-US" sz="2000" b="1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42277F6-D618-4DA3-819F-38B5B6DA76F2}"/>
                </a:ext>
              </a:extLst>
            </p:cNvPr>
            <p:cNvGrpSpPr/>
            <p:nvPr/>
          </p:nvGrpSpPr>
          <p:grpSpPr>
            <a:xfrm>
              <a:off x="1007372" y="5413859"/>
              <a:ext cx="1334395" cy="325089"/>
              <a:chOff x="1007372" y="5413859"/>
              <a:chExt cx="1334395" cy="325089"/>
            </a:xfrm>
          </p:grpSpPr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F30D819B-E147-4D0A-81CD-F2B1D07BE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372" y="5415000"/>
                <a:ext cx="0" cy="323948"/>
              </a:xfrm>
              <a:prstGeom prst="straightConnector1">
                <a:avLst/>
              </a:prstGeom>
              <a:ln>
                <a:solidFill>
                  <a:srgbClr val="E76618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0ECB3A76-C46B-41B4-82A6-38655EF91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1767" y="5413859"/>
                <a:ext cx="0" cy="323948"/>
              </a:xfrm>
              <a:prstGeom prst="straightConnector1">
                <a:avLst/>
              </a:prstGeom>
              <a:ln>
                <a:solidFill>
                  <a:srgbClr val="E76618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F5AA4E-4CE1-43A9-8DB6-1637E97EC21C}"/>
              </a:ext>
            </a:extLst>
          </p:cNvPr>
          <p:cNvGrpSpPr/>
          <p:nvPr/>
        </p:nvGrpSpPr>
        <p:grpSpPr>
          <a:xfrm>
            <a:off x="226102" y="5259240"/>
            <a:ext cx="2928731" cy="1026638"/>
            <a:chOff x="3771444" y="5412335"/>
            <a:chExt cx="2928731" cy="102663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19A0BF-2E60-4740-BDC2-99745F6873DA}"/>
                </a:ext>
              </a:extLst>
            </p:cNvPr>
            <p:cNvSpPr txBox="1"/>
            <p:nvPr/>
          </p:nvSpPr>
          <p:spPr>
            <a:xfrm>
              <a:off x="5044051" y="6038863"/>
              <a:ext cx="4785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⑥</a:t>
              </a:r>
              <a:endParaRPr lang="zh-CN" altLang="en-US" sz="2000" b="1" dirty="0"/>
            </a:p>
          </p:txBody>
        </p:sp>
        <p:sp>
          <p:nvSpPr>
            <p:cNvPr id="43" name="右大括号 42">
              <a:extLst>
                <a:ext uri="{FF2B5EF4-FFF2-40B4-BE49-F238E27FC236}">
                  <a16:creationId xmlns:a16="http://schemas.microsoft.com/office/drawing/2014/main" id="{F659D217-28F3-4E4A-8CA5-C94A6BA75D7A}"/>
                </a:ext>
              </a:extLst>
            </p:cNvPr>
            <p:cNvSpPr/>
            <p:nvPr/>
          </p:nvSpPr>
          <p:spPr>
            <a:xfrm rot="5400000">
              <a:off x="4911861" y="4273443"/>
              <a:ext cx="647898" cy="2928731"/>
            </a:xfrm>
            <a:prstGeom prst="rightBrace">
              <a:avLst>
                <a:gd name="adj1" fmla="val 8333"/>
                <a:gd name="adj2" fmla="val 48853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9EAFCE2-A65C-4321-8692-6B45F0C22918}"/>
                </a:ext>
              </a:extLst>
            </p:cNvPr>
            <p:cNvGrpSpPr/>
            <p:nvPr/>
          </p:nvGrpSpPr>
          <p:grpSpPr>
            <a:xfrm>
              <a:off x="4501749" y="5412335"/>
              <a:ext cx="1325551" cy="325472"/>
              <a:chOff x="4501749" y="5412335"/>
              <a:chExt cx="1325551" cy="325472"/>
            </a:xfrm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9C317002-B9E5-4FD4-B0C1-4CDDF608A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749" y="5412335"/>
                <a:ext cx="0" cy="323948"/>
              </a:xfrm>
              <a:prstGeom prst="straightConnector1">
                <a:avLst/>
              </a:prstGeom>
              <a:ln>
                <a:solidFill>
                  <a:srgbClr val="E76618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DDB2ADDE-1625-4384-9906-A0CF35350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7300" y="5413859"/>
                <a:ext cx="0" cy="323948"/>
              </a:xfrm>
              <a:prstGeom prst="straightConnector1">
                <a:avLst/>
              </a:prstGeom>
              <a:ln>
                <a:solidFill>
                  <a:srgbClr val="E76618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EA80C04-06E0-4507-81EE-BE277A3804AD}"/>
                  </a:ext>
                </a:extLst>
              </p14:cNvPr>
              <p14:cNvContentPartPr/>
              <p14:nvPr/>
            </p14:nvContentPartPr>
            <p14:xfrm>
              <a:off x="9715320" y="2804040"/>
              <a:ext cx="196920" cy="270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EA80C04-06E0-4507-81EE-BE277A3804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99480" y="2740680"/>
                <a:ext cx="2282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F6B0C6A-C5D8-4692-AC1A-B820F6C12BDE}"/>
                  </a:ext>
                </a:extLst>
              </p14:cNvPr>
              <p14:cNvContentPartPr/>
              <p14:nvPr/>
            </p14:nvContentPartPr>
            <p14:xfrm>
              <a:off x="9760320" y="2848680"/>
              <a:ext cx="187560" cy="270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F6B0C6A-C5D8-4692-AC1A-B820F6C12B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4480" y="2785320"/>
                <a:ext cx="2188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0629357-9EB8-48F7-A848-09C56B2B401F}"/>
                  </a:ext>
                </a:extLst>
              </p14:cNvPr>
              <p14:cNvContentPartPr/>
              <p14:nvPr/>
            </p14:nvContentPartPr>
            <p14:xfrm>
              <a:off x="3813120" y="2419920"/>
              <a:ext cx="134280" cy="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0629357-9EB8-48F7-A848-09C56B2B40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7280" y="2356560"/>
                <a:ext cx="16560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4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0143644-EDC0-4ED2-BFD3-9AB77D91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72" y="694993"/>
            <a:ext cx="6559476" cy="44337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53E570-AACD-4B22-8DC6-28289791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47" y="0"/>
            <a:ext cx="9566596" cy="1524000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一</a:t>
            </a:r>
            <a:r>
              <a:rPr lang="en-US" altLang="zh-CN" sz="4800" dirty="0"/>
              <a:t>.</a:t>
            </a:r>
            <a:r>
              <a:rPr lang="zh-CN" altLang="en-US" sz="4800" dirty="0"/>
              <a:t>填表部分（方法）</a:t>
            </a:r>
            <a:br>
              <a:rPr lang="en-US" altLang="zh-CN" sz="4800" dirty="0"/>
            </a:br>
            <a:r>
              <a:rPr lang="zh-CN" altLang="en-US" sz="4400" dirty="0">
                <a:solidFill>
                  <a:schemeClr val="tx1"/>
                </a:solidFill>
              </a:rPr>
              <a:t>情况三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E3BE53-60A9-4C91-A813-D3326AD050F4}"/>
              </a:ext>
            </a:extLst>
          </p:cNvPr>
          <p:cNvSpPr txBox="1"/>
          <p:nvPr/>
        </p:nvSpPr>
        <p:spPr>
          <a:xfrm>
            <a:off x="4766951" y="762000"/>
            <a:ext cx="2654266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EC20A1-E8E0-4C09-BC0B-C96A50848FAF}"/>
              </a:ext>
            </a:extLst>
          </p:cNvPr>
          <p:cNvCxnSpPr/>
          <p:nvPr/>
        </p:nvCxnSpPr>
        <p:spPr>
          <a:xfrm>
            <a:off x="2663687" y="2398643"/>
            <a:ext cx="238539" cy="37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9F1BF9-E45F-489A-A5D6-EEB298F0581C}"/>
              </a:ext>
            </a:extLst>
          </p:cNvPr>
          <p:cNvCxnSpPr>
            <a:cxnSpLocks/>
          </p:cNvCxnSpPr>
          <p:nvPr/>
        </p:nvCxnSpPr>
        <p:spPr>
          <a:xfrm>
            <a:off x="2034208" y="2711798"/>
            <a:ext cx="748748" cy="103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D19A0BF-2E60-4740-BDC2-99745F6873DA}"/>
              </a:ext>
            </a:extLst>
          </p:cNvPr>
          <p:cNvSpPr txBox="1"/>
          <p:nvPr/>
        </p:nvSpPr>
        <p:spPr>
          <a:xfrm>
            <a:off x="5044051" y="5625664"/>
            <a:ext cx="4785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⑥</a:t>
            </a:r>
            <a:endParaRPr lang="zh-CN" altLang="en-US" sz="20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EBC634-BF22-4699-8E39-8B2F8681BF1A}"/>
              </a:ext>
            </a:extLst>
          </p:cNvPr>
          <p:cNvCxnSpPr>
            <a:cxnSpLocks/>
          </p:cNvCxnSpPr>
          <p:nvPr/>
        </p:nvCxnSpPr>
        <p:spPr>
          <a:xfrm flipH="1">
            <a:off x="3880063" y="2425147"/>
            <a:ext cx="202253" cy="336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B78B18-E287-4192-8851-3DAA399C9DA5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082316" y="2696547"/>
            <a:ext cx="901468" cy="23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A493D-F28F-4C6D-9560-4C42A7F79B15}"/>
              </a:ext>
            </a:extLst>
          </p:cNvPr>
          <p:cNvCxnSpPr>
            <a:cxnSpLocks/>
          </p:cNvCxnSpPr>
          <p:nvPr/>
        </p:nvCxnSpPr>
        <p:spPr>
          <a:xfrm>
            <a:off x="2152460" y="3208038"/>
            <a:ext cx="0" cy="37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518566-AC91-44AC-B996-98EBF8F620F1}"/>
              </a:ext>
            </a:extLst>
          </p:cNvPr>
          <p:cNvCxnSpPr>
            <a:cxnSpLocks/>
          </p:cNvCxnSpPr>
          <p:nvPr/>
        </p:nvCxnSpPr>
        <p:spPr>
          <a:xfrm flipV="1">
            <a:off x="1545272" y="3556095"/>
            <a:ext cx="457199" cy="13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D474B3-8BA3-4CBA-A215-2911D143D8B8}"/>
              </a:ext>
            </a:extLst>
          </p:cNvPr>
          <p:cNvCxnSpPr>
            <a:cxnSpLocks/>
          </p:cNvCxnSpPr>
          <p:nvPr/>
        </p:nvCxnSpPr>
        <p:spPr>
          <a:xfrm flipH="1" flipV="1">
            <a:off x="2306504" y="3578086"/>
            <a:ext cx="467288" cy="137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B6D3CDC-77A8-4ACA-AF16-36DBE293BD62}"/>
              </a:ext>
            </a:extLst>
          </p:cNvPr>
          <p:cNvCxnSpPr>
            <a:cxnSpLocks/>
          </p:cNvCxnSpPr>
          <p:nvPr/>
        </p:nvCxnSpPr>
        <p:spPr>
          <a:xfrm>
            <a:off x="5522577" y="3258796"/>
            <a:ext cx="0" cy="294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FDA571-9650-4FB3-8AA5-2023660D9F2E}"/>
              </a:ext>
            </a:extLst>
          </p:cNvPr>
          <p:cNvCxnSpPr>
            <a:cxnSpLocks/>
          </p:cNvCxnSpPr>
          <p:nvPr/>
        </p:nvCxnSpPr>
        <p:spPr>
          <a:xfrm flipV="1">
            <a:off x="4896256" y="3553472"/>
            <a:ext cx="457199" cy="13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7524AE-5407-4F92-BE9F-E1DEB00B77E3}"/>
              </a:ext>
            </a:extLst>
          </p:cNvPr>
          <p:cNvCxnSpPr>
            <a:cxnSpLocks/>
          </p:cNvCxnSpPr>
          <p:nvPr/>
        </p:nvCxnSpPr>
        <p:spPr>
          <a:xfrm flipH="1" flipV="1">
            <a:off x="5689586" y="3560949"/>
            <a:ext cx="467288" cy="137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7628066-8BE7-4879-9F2E-29DDF27BCB26}"/>
              </a:ext>
            </a:extLst>
          </p:cNvPr>
          <p:cNvSpPr/>
          <p:nvPr/>
        </p:nvSpPr>
        <p:spPr>
          <a:xfrm>
            <a:off x="2782956" y="27117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F8B4CD-1ABF-495D-B751-922DB19C4A79}"/>
              </a:ext>
            </a:extLst>
          </p:cNvPr>
          <p:cNvSpPr/>
          <p:nvPr/>
        </p:nvSpPr>
        <p:spPr>
          <a:xfrm>
            <a:off x="3677810" y="2734809"/>
            <a:ext cx="4045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20C47B-17F8-4687-BCC2-CF8EABFFC876}"/>
              </a:ext>
            </a:extLst>
          </p:cNvPr>
          <p:cNvSpPr/>
          <p:nvPr/>
        </p:nvSpPr>
        <p:spPr>
          <a:xfrm>
            <a:off x="1935424" y="34470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endParaRPr lang="zh-CN" altLang="en-US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2A1670-598C-4184-A473-8C52FE48248A}"/>
              </a:ext>
            </a:extLst>
          </p:cNvPr>
          <p:cNvSpPr/>
          <p:nvPr/>
        </p:nvSpPr>
        <p:spPr>
          <a:xfrm>
            <a:off x="5313772" y="343664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endParaRPr lang="zh-CN" altLang="en-US" b="1" dirty="0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A2D8260E-6992-48AA-ABC5-71B6201CBA6A}"/>
              </a:ext>
            </a:extLst>
          </p:cNvPr>
          <p:cNvSpPr/>
          <p:nvPr/>
        </p:nvSpPr>
        <p:spPr>
          <a:xfrm rot="5400000">
            <a:off x="1501017" y="3794905"/>
            <a:ext cx="647896" cy="2928729"/>
          </a:xfrm>
          <a:prstGeom prst="rightBrace">
            <a:avLst>
              <a:gd name="adj1" fmla="val 8333"/>
              <a:gd name="adj2" fmla="val 48853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6A9FDD-7761-4CBE-834B-B3476D239C92}"/>
              </a:ext>
            </a:extLst>
          </p:cNvPr>
          <p:cNvSpPr/>
          <p:nvPr/>
        </p:nvSpPr>
        <p:spPr>
          <a:xfrm>
            <a:off x="1604392" y="562566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⑤</a:t>
            </a:r>
            <a:endParaRPr lang="zh-CN" altLang="en-US" sz="2000" b="1" dirty="0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F659D217-28F3-4E4A-8CA5-C94A6BA75D7A}"/>
              </a:ext>
            </a:extLst>
          </p:cNvPr>
          <p:cNvSpPr/>
          <p:nvPr/>
        </p:nvSpPr>
        <p:spPr>
          <a:xfrm rot="5400000">
            <a:off x="4881806" y="3769003"/>
            <a:ext cx="647898" cy="2928731"/>
          </a:xfrm>
          <a:prstGeom prst="rightBrace">
            <a:avLst>
              <a:gd name="adj1" fmla="val 8333"/>
              <a:gd name="adj2" fmla="val 48853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42277F6-D618-4DA3-819F-38B5B6DA76F2}"/>
              </a:ext>
            </a:extLst>
          </p:cNvPr>
          <p:cNvGrpSpPr/>
          <p:nvPr/>
        </p:nvGrpSpPr>
        <p:grpSpPr>
          <a:xfrm>
            <a:off x="1072600" y="4934180"/>
            <a:ext cx="1334395" cy="325089"/>
            <a:chOff x="1007372" y="5413859"/>
            <a:chExt cx="1334395" cy="325089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30D819B-E147-4D0A-81CD-F2B1D07BEF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72" y="5415000"/>
              <a:ext cx="0" cy="323948"/>
            </a:xfrm>
            <a:prstGeom prst="straightConnector1">
              <a:avLst/>
            </a:prstGeom>
            <a:ln>
              <a:solidFill>
                <a:srgbClr val="E76618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ECB3A76-C46B-41B4-82A6-38655EF91B9C}"/>
                </a:ext>
              </a:extLst>
            </p:cNvPr>
            <p:cNvCxnSpPr>
              <a:cxnSpLocks/>
            </p:cNvCxnSpPr>
            <p:nvPr/>
          </p:nvCxnSpPr>
          <p:spPr>
            <a:xfrm>
              <a:off x="2341767" y="5413859"/>
              <a:ext cx="0" cy="323948"/>
            </a:xfrm>
            <a:prstGeom prst="straightConnector1">
              <a:avLst/>
            </a:prstGeom>
            <a:ln>
              <a:solidFill>
                <a:srgbClr val="E76618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9EAFCE2-A65C-4321-8692-6B45F0C22918}"/>
              </a:ext>
            </a:extLst>
          </p:cNvPr>
          <p:cNvGrpSpPr/>
          <p:nvPr/>
        </p:nvGrpSpPr>
        <p:grpSpPr>
          <a:xfrm>
            <a:off x="4471694" y="4907895"/>
            <a:ext cx="1325551" cy="325472"/>
            <a:chOff x="4501749" y="5412335"/>
            <a:chExt cx="1325551" cy="325472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C317002-B9E5-4FD4-B0C1-4CDDF608A8E6}"/>
                </a:ext>
              </a:extLst>
            </p:cNvPr>
            <p:cNvCxnSpPr>
              <a:cxnSpLocks/>
            </p:cNvCxnSpPr>
            <p:nvPr/>
          </p:nvCxnSpPr>
          <p:spPr>
            <a:xfrm>
              <a:off x="4501749" y="5412335"/>
              <a:ext cx="0" cy="323948"/>
            </a:xfrm>
            <a:prstGeom prst="straightConnector1">
              <a:avLst/>
            </a:prstGeom>
            <a:ln>
              <a:solidFill>
                <a:srgbClr val="E76618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DB2ADDE-1625-4384-9906-A0CF35350A8A}"/>
                </a:ext>
              </a:extLst>
            </p:cNvPr>
            <p:cNvCxnSpPr>
              <a:cxnSpLocks/>
            </p:cNvCxnSpPr>
            <p:nvPr/>
          </p:nvCxnSpPr>
          <p:spPr>
            <a:xfrm>
              <a:off x="5827300" y="5413859"/>
              <a:ext cx="0" cy="323948"/>
            </a:xfrm>
            <a:prstGeom prst="straightConnector1">
              <a:avLst/>
            </a:prstGeom>
            <a:ln>
              <a:solidFill>
                <a:srgbClr val="E76618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10638E4-183E-4E42-B5C3-D7589E0A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322" y="1662280"/>
            <a:ext cx="4593288" cy="44337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5B8065B-0384-427C-91D4-497A44C3089A}"/>
                  </a:ext>
                </a:extLst>
              </p14:cNvPr>
              <p14:cNvContentPartPr/>
              <p14:nvPr/>
            </p14:nvContentPartPr>
            <p14:xfrm>
              <a:off x="10367280" y="2634120"/>
              <a:ext cx="223560" cy="27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5B8065B-0384-427C-91D4-497A44C308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1440" y="2570760"/>
                <a:ext cx="254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C8FC2248-3562-4AA3-A3C8-0F59598BB19F}"/>
                  </a:ext>
                </a:extLst>
              </p14:cNvPr>
              <p14:cNvContentPartPr/>
              <p14:nvPr/>
            </p14:nvContentPartPr>
            <p14:xfrm>
              <a:off x="2295000" y="2348640"/>
              <a:ext cx="187920" cy="900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C8FC2248-3562-4AA3-A3C8-0F59598BB1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9160" y="2285280"/>
                <a:ext cx="2192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A28D4D25-16E4-4172-88BF-44B870AAE496}"/>
                  </a:ext>
                </a:extLst>
              </p14:cNvPr>
              <p14:cNvContentPartPr/>
              <p14:nvPr/>
            </p14:nvContentPartPr>
            <p14:xfrm>
              <a:off x="10394280" y="2553840"/>
              <a:ext cx="187920" cy="3600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A28D4D25-16E4-4172-88BF-44B870AAE4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8440" y="2490480"/>
                <a:ext cx="219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FF000D15-DED8-475B-A898-1A471545BB9C}"/>
                  </a:ext>
                </a:extLst>
              </p14:cNvPr>
              <p14:cNvContentPartPr/>
              <p14:nvPr/>
            </p14:nvContentPartPr>
            <p14:xfrm>
              <a:off x="10376280" y="2723400"/>
              <a:ext cx="196920" cy="3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FF000D15-DED8-475B-A898-1A471545BB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0440" y="2660040"/>
                <a:ext cx="22824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4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9" grpId="0"/>
      <p:bldP spid="37" grpId="0"/>
      <p:bldP spid="38" grpId="0"/>
      <p:bldP spid="41" grpId="0" animBg="1"/>
      <p:bldP spid="42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E570-AACD-4B22-8DC6-28289791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785336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一</a:t>
            </a:r>
            <a:r>
              <a:rPr lang="en-US" altLang="zh-CN" sz="4800" dirty="0"/>
              <a:t>.</a:t>
            </a:r>
            <a:r>
              <a:rPr lang="zh-CN" altLang="en-US" sz="4800" dirty="0"/>
              <a:t>填表部分（应用）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06370D-90B9-4DE1-AD83-80C9FBC01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5" r="2426"/>
          <a:stretch/>
        </p:blipFill>
        <p:spPr>
          <a:xfrm>
            <a:off x="5391998" y="3254394"/>
            <a:ext cx="6800002" cy="36036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ACCB87-CF5B-4720-BD2C-C6C74D528DB7}"/>
              </a:ext>
            </a:extLst>
          </p:cNvPr>
          <p:cNvSpPr txBox="1"/>
          <p:nvPr/>
        </p:nvSpPr>
        <p:spPr>
          <a:xfrm>
            <a:off x="556393" y="1000780"/>
            <a:ext cx="237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空的填写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36ADB12-5C1F-44AA-BCA1-14AAA90082AD}"/>
              </a:ext>
            </a:extLst>
          </p:cNvPr>
          <p:cNvSpPr txBox="1"/>
          <p:nvPr/>
        </p:nvSpPr>
        <p:spPr>
          <a:xfrm>
            <a:off x="2934269" y="785336"/>
            <a:ext cx="208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11000001‬</a:t>
            </a:r>
          </a:p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11000010‬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4C3E85-0471-4465-873B-F21AE106D254}"/>
              </a:ext>
            </a:extLst>
          </p:cNvPr>
          <p:cNvSpPr txBox="1"/>
          <p:nvPr/>
        </p:nvSpPr>
        <p:spPr>
          <a:xfrm>
            <a:off x="556392" y="2356008"/>
            <a:ext cx="237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⑤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空的填写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9197D2D-DE38-4FCC-AED9-AA7C6C36FC2C}"/>
              </a:ext>
            </a:extLst>
          </p:cNvPr>
          <p:cNvSpPr txBox="1"/>
          <p:nvPr/>
        </p:nvSpPr>
        <p:spPr>
          <a:xfrm>
            <a:off x="5142041" y="979408"/>
            <a:ext cx="237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空的填写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D1742E-8D4D-4A52-AC00-49D19015BD65}"/>
              </a:ext>
            </a:extLst>
          </p:cNvPr>
          <p:cNvSpPr txBox="1"/>
          <p:nvPr/>
        </p:nvSpPr>
        <p:spPr>
          <a:xfrm>
            <a:off x="7519917" y="763964"/>
            <a:ext cx="208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‭11000101‬</a:t>
            </a: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‭11000110‬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32E004D-86B0-4971-8582-F45418100960}"/>
              </a:ext>
            </a:extLst>
          </p:cNvPr>
          <p:cNvSpPr txBox="1"/>
          <p:nvPr/>
        </p:nvSpPr>
        <p:spPr>
          <a:xfrm>
            <a:off x="2934267" y="2140565"/>
            <a:ext cx="2083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‭00100000‬00100001</a:t>
            </a:r>
          </a:p>
          <a:p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‭00100010‬</a:t>
            </a:r>
          </a:p>
          <a:p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‭00100011‬ ‬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6F86FD-468B-4927-AD9F-DB2F7D31FF5C}"/>
              </a:ext>
            </a:extLst>
          </p:cNvPr>
          <p:cNvSpPr txBox="1"/>
          <p:nvPr/>
        </p:nvSpPr>
        <p:spPr>
          <a:xfrm>
            <a:off x="556392" y="4665343"/>
            <a:ext cx="237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⑥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空的填写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985D217-1EF2-4FD0-B0E3-9619B7077E20}"/>
              </a:ext>
            </a:extLst>
          </p:cNvPr>
          <p:cNvSpPr txBox="1"/>
          <p:nvPr/>
        </p:nvSpPr>
        <p:spPr>
          <a:xfrm>
            <a:off x="2934267" y="4449900"/>
            <a:ext cx="2083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‭‭01000000‬‬‭01000001‬</a:t>
            </a:r>
          </a:p>
          <a:p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‭‭01000010‬ 01000011‬ ‬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72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  <p:bldP spid="34" grpId="0"/>
      <p:bldP spid="35" grpId="0"/>
      <p:bldP spid="36" grpId="0"/>
      <p:bldP spid="39" grpId="0"/>
      <p:bldP spid="40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E570-AACD-4B22-8DC6-28289791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785336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一</a:t>
            </a:r>
            <a:r>
              <a:rPr lang="en-US" altLang="zh-CN" sz="4800" dirty="0"/>
              <a:t>.</a:t>
            </a:r>
            <a:r>
              <a:rPr lang="zh-CN" altLang="en-US" sz="4800" dirty="0"/>
              <a:t>填表部分（应用）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06370D-90B9-4DE1-AD83-80C9FBC01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5" r="2426"/>
          <a:stretch/>
        </p:blipFill>
        <p:spPr>
          <a:xfrm>
            <a:off x="5391998" y="3254394"/>
            <a:ext cx="6800002" cy="360360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5A4C3E85-0471-4465-873B-F21AE106D254}"/>
              </a:ext>
            </a:extLst>
          </p:cNvPr>
          <p:cNvSpPr txBox="1"/>
          <p:nvPr/>
        </p:nvSpPr>
        <p:spPr>
          <a:xfrm>
            <a:off x="556392" y="1882154"/>
            <a:ext cx="237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空的填写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9197D2D-DE38-4FCC-AED9-AA7C6C36FC2C}"/>
              </a:ext>
            </a:extLst>
          </p:cNvPr>
          <p:cNvSpPr txBox="1"/>
          <p:nvPr/>
        </p:nvSpPr>
        <p:spPr>
          <a:xfrm>
            <a:off x="556392" y="912658"/>
            <a:ext cx="3947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特别注意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③④空的填写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endParaRPr lang="zh-CN" altLang="en-US" sz="2800" dirty="0">
              <a:solidFill>
                <a:srgbClr val="002060"/>
              </a:solidFill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32E004D-86B0-4971-8582-F45418100960}"/>
              </a:ext>
            </a:extLst>
          </p:cNvPr>
          <p:cNvSpPr txBox="1"/>
          <p:nvPr/>
        </p:nvSpPr>
        <p:spPr>
          <a:xfrm>
            <a:off x="2756846" y="1487324"/>
            <a:ext cx="2083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‭‭10100001‬‬ ‭10100010</a:t>
            </a:r>
          </a:p>
          <a:p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‭10100011‬ ‬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6F86FD-468B-4927-AD9F-DB2F7D31FF5C}"/>
              </a:ext>
            </a:extLst>
          </p:cNvPr>
          <p:cNvSpPr txBox="1"/>
          <p:nvPr/>
        </p:nvSpPr>
        <p:spPr>
          <a:xfrm>
            <a:off x="556392" y="4447709"/>
            <a:ext cx="237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空的填写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985D217-1EF2-4FD0-B0E3-9619B7077E20}"/>
              </a:ext>
            </a:extLst>
          </p:cNvPr>
          <p:cNvSpPr txBox="1"/>
          <p:nvPr/>
        </p:nvSpPr>
        <p:spPr>
          <a:xfrm>
            <a:off x="2934268" y="4016821"/>
            <a:ext cx="2083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‭‭10010000‬</a:t>
            </a:r>
          </a:p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10010001‬</a:t>
            </a:r>
          </a:p>
          <a:p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‭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10010010‬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A85F10-6298-428D-B78A-81DCC3C2718F}"/>
              </a:ext>
            </a:extLst>
          </p:cNvPr>
          <p:cNvSpPr txBox="1"/>
          <p:nvPr/>
        </p:nvSpPr>
        <p:spPr>
          <a:xfrm>
            <a:off x="4624941" y="958824"/>
            <a:ext cx="5742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于③④空：当划分线后段出现“全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或全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”时，将划分线前移到不出现“全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或全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”时</a:t>
            </a:r>
            <a:r>
              <a:rPr lang="zh-CN" altLang="en-US" sz="2800" b="1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为止！ </a:t>
            </a:r>
            <a:endParaRPr lang="en-US" altLang="zh-CN" sz="2800" b="1" dirty="0">
              <a:solidFill>
                <a:srgbClr val="C00000"/>
              </a:solidFill>
              <a:highlight>
                <a:srgbClr val="FFFF00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移动后的划分线左边不变，右边变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b="1" dirty="0">
              <a:solidFill>
                <a:srgbClr val="C00000"/>
              </a:solidFill>
              <a:highlight>
                <a:srgbClr val="FFFF00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707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40" grpId="0"/>
      <p:bldP spid="4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E4FA9-613C-4500-AF70-CA5DE896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7623" cy="94015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二</a:t>
            </a:r>
            <a:r>
              <a:rPr lang="en-US" altLang="zh-CN" sz="4400" dirty="0"/>
              <a:t>.</a:t>
            </a:r>
            <a:r>
              <a:rPr lang="zh-CN" altLang="en-US" sz="4400" dirty="0"/>
              <a:t>划分子网部分（方法）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3DBC16-373B-4FB1-B48E-2EECF7EE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2120"/>
            <a:ext cx="12192000" cy="12429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50B1BA-E81F-4699-ACB0-EEE15510CE75}"/>
              </a:ext>
            </a:extLst>
          </p:cNvPr>
          <p:cNvSpPr txBox="1"/>
          <p:nvPr/>
        </p:nvSpPr>
        <p:spPr>
          <a:xfrm>
            <a:off x="206061" y="2281118"/>
            <a:ext cx="10895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步骤：</a:t>
            </a:r>
            <a:r>
              <a:rPr lang="en-US" altLang="zh-CN" sz="2800" dirty="0"/>
              <a:t>1.</a:t>
            </a:r>
            <a:r>
              <a:rPr lang="zh-CN" altLang="en-US" sz="2800" dirty="0"/>
              <a:t>计算</a:t>
            </a:r>
            <a:r>
              <a:rPr lang="en-US" altLang="zh-CN" sz="2800" dirty="0"/>
              <a:t>2</a:t>
            </a:r>
            <a:r>
              <a:rPr lang="en-US" altLang="zh-CN" sz="2800" baseline="50000" dirty="0"/>
              <a:t>n</a:t>
            </a:r>
            <a:r>
              <a:rPr lang="en-US" altLang="zh-CN" sz="2800" dirty="0"/>
              <a:t>-2≥</a:t>
            </a:r>
            <a:r>
              <a:rPr lang="zh-CN" altLang="en-US" sz="2800" dirty="0"/>
              <a:t>主机数量，求出最小的</a:t>
            </a:r>
            <a:r>
              <a:rPr lang="en-US" altLang="zh-CN" sz="2800" dirty="0"/>
              <a:t>n</a:t>
            </a:r>
            <a:r>
              <a:rPr lang="zh-CN" altLang="en-US" sz="2800" dirty="0"/>
              <a:t>值。</a:t>
            </a:r>
            <a:endParaRPr lang="en-US" altLang="zh-CN" sz="2800" dirty="0"/>
          </a:p>
          <a:p>
            <a:r>
              <a:rPr lang="en-US" altLang="zh-CN" sz="2800" dirty="0"/>
              <a:t>2.n</a:t>
            </a:r>
            <a:r>
              <a:rPr lang="zh-CN" altLang="en-US" sz="2800" dirty="0"/>
              <a:t>值即为主机号的位数（末尾</a:t>
            </a:r>
            <a:r>
              <a:rPr lang="en-US" altLang="zh-CN" sz="2800" dirty="0"/>
              <a:t>0</a:t>
            </a:r>
            <a:r>
              <a:rPr lang="zh-CN" altLang="en-US" sz="2800" dirty="0"/>
              <a:t>的个数），写出子网掩码的二进制。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将子网掩码的二进制转换为点分十进制。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可用的</a:t>
            </a:r>
            <a:r>
              <a:rPr lang="en-US" altLang="zh-CN" sz="2800" dirty="0" err="1"/>
              <a:t>ip</a:t>
            </a:r>
            <a:r>
              <a:rPr lang="zh-CN" altLang="en-US" sz="2800" dirty="0"/>
              <a:t>地址段分别为</a:t>
            </a:r>
            <a:r>
              <a:rPr lang="en-US" altLang="zh-CN" sz="2800" dirty="0"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sym typeface="Wingdings" panose="05000000000000000000" pitchFamily="2" charset="2"/>
              </a:rPr>
              <a:t>设给出地址为</a:t>
            </a:r>
            <a:r>
              <a:rPr lang="en-US" altLang="zh-CN" sz="2800" dirty="0" err="1">
                <a:sym typeface="Wingdings" panose="05000000000000000000" pitchFamily="2" charset="2"/>
              </a:rPr>
              <a:t>X.X.X.</a:t>
            </a:r>
            <a:r>
              <a:rPr lang="en-US" altLang="zh-CN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800" dirty="0">
                <a:sym typeface="Wingdings" panose="05000000000000000000" pitchFamily="2" charset="2"/>
              </a:rPr>
              <a:t>)</a:t>
            </a:r>
            <a:endParaRPr lang="en-US" altLang="zh-CN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8B2C6C-4EEF-4B31-A3B7-F0C503407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8411"/>
              </p:ext>
            </p:extLst>
          </p:nvPr>
        </p:nvGraphicFramePr>
        <p:xfrm>
          <a:off x="206061" y="4353019"/>
          <a:ext cx="11629623" cy="1897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541">
                  <a:extLst>
                    <a:ext uri="{9D8B030D-6E8A-4147-A177-3AD203B41FA5}">
                      <a16:colId xmlns:a16="http://schemas.microsoft.com/office/drawing/2014/main" val="3837357936"/>
                    </a:ext>
                  </a:extLst>
                </a:gridCol>
                <a:gridCol w="3876541">
                  <a:extLst>
                    <a:ext uri="{9D8B030D-6E8A-4147-A177-3AD203B41FA5}">
                      <a16:colId xmlns:a16="http://schemas.microsoft.com/office/drawing/2014/main" val="3594871049"/>
                    </a:ext>
                  </a:extLst>
                </a:gridCol>
                <a:gridCol w="3876541">
                  <a:extLst>
                    <a:ext uri="{9D8B030D-6E8A-4147-A177-3AD203B41FA5}">
                      <a16:colId xmlns:a16="http://schemas.microsoft.com/office/drawing/2014/main" val="1679456289"/>
                    </a:ext>
                  </a:extLst>
                </a:gridCol>
              </a:tblGrid>
              <a:tr h="4580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注意：不同子网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值不同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开始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结束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76273"/>
                  </a:ext>
                </a:extLst>
              </a:tr>
              <a:tr h="4644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子网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X.X.X.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p +1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X.X.X.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p+1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+2</a:t>
                      </a:r>
                      <a:r>
                        <a:rPr lang="en-US" altLang="zh-CN" sz="2400" kern="1200" baseline="5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设为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q)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97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子网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X.X.X. 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q+3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X.X.X.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q+3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+2</a:t>
                      </a:r>
                      <a:r>
                        <a:rPr lang="en-US" altLang="zh-CN" sz="2400" kern="1200" baseline="5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设为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k)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11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子网</a:t>
                      </a:r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X.X.X. 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k+3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X.X.X.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k+3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+2</a:t>
                      </a:r>
                      <a:r>
                        <a:rPr lang="en-US" altLang="zh-CN" sz="2400" kern="1200" baseline="5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67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6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E4FA9-613C-4500-AF70-CA5DE896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7623" cy="94015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二</a:t>
            </a:r>
            <a:r>
              <a:rPr lang="en-US" altLang="zh-CN" sz="4400" dirty="0"/>
              <a:t>.</a:t>
            </a:r>
            <a:r>
              <a:rPr lang="zh-CN" altLang="en-US" sz="4400" dirty="0"/>
              <a:t>划分子网部分（应用）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3DBC16-373B-4FB1-B48E-2EECF7EE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4687"/>
            <a:ext cx="12192000" cy="12429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50B1BA-E81F-4699-ACB0-EEE15510CE75}"/>
              </a:ext>
            </a:extLst>
          </p:cNvPr>
          <p:cNvSpPr txBox="1"/>
          <p:nvPr/>
        </p:nvSpPr>
        <p:spPr>
          <a:xfrm>
            <a:off x="0" y="4407991"/>
            <a:ext cx="772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步骤：</a:t>
            </a:r>
            <a:r>
              <a:rPr lang="en-US" altLang="zh-CN" dirty="0"/>
              <a:t>1.</a:t>
            </a:r>
            <a:r>
              <a:rPr lang="zh-CN" altLang="en-US" dirty="0"/>
              <a:t>计算</a:t>
            </a:r>
            <a:r>
              <a:rPr lang="en-US" altLang="zh-CN" dirty="0"/>
              <a:t>2</a:t>
            </a:r>
            <a:r>
              <a:rPr lang="en-US" altLang="zh-CN" baseline="50000" dirty="0"/>
              <a:t>n</a:t>
            </a:r>
            <a:r>
              <a:rPr lang="en-US" altLang="zh-CN" dirty="0"/>
              <a:t>-2≥</a:t>
            </a:r>
            <a:r>
              <a:rPr lang="zh-CN" altLang="en-US" dirty="0"/>
              <a:t>主机数量，求出最小的</a:t>
            </a:r>
            <a:r>
              <a:rPr lang="en-US" altLang="zh-CN" dirty="0"/>
              <a:t>n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en-US" altLang="zh-CN" dirty="0"/>
              <a:t>2.n</a:t>
            </a:r>
            <a:r>
              <a:rPr lang="zh-CN" altLang="en-US" dirty="0"/>
              <a:t>值即为主机号的位数（末尾</a:t>
            </a:r>
            <a:r>
              <a:rPr lang="en-US" altLang="zh-CN" dirty="0"/>
              <a:t>0</a:t>
            </a:r>
            <a:r>
              <a:rPr lang="zh-CN" altLang="en-US" dirty="0"/>
              <a:t>的个数），写出子网掩码的二进制。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将子网掩码的二进制转换为点分十进制。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可用的</a:t>
            </a:r>
            <a:r>
              <a:rPr lang="en-US" altLang="zh-CN" dirty="0" err="1"/>
              <a:t>ip</a:t>
            </a:r>
            <a:r>
              <a:rPr lang="zh-CN" altLang="en-US" dirty="0"/>
              <a:t>地址段分别为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设给出地址为</a:t>
            </a:r>
            <a:r>
              <a:rPr lang="en-US" altLang="zh-CN" dirty="0" err="1">
                <a:sym typeface="Wingdings" panose="05000000000000000000" pitchFamily="2" charset="2"/>
              </a:rPr>
              <a:t>X.X.X.</a:t>
            </a:r>
            <a:r>
              <a:rPr lang="en-US" altLang="zh-CN" dirty="0" err="1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61809A-971D-4173-B5FA-732240365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0218"/>
          <a:stretch/>
        </p:blipFill>
        <p:spPr>
          <a:xfrm>
            <a:off x="6514636" y="5390614"/>
            <a:ext cx="6191680" cy="1467386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5543C76-0962-4003-814B-CE627252C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6968"/>
              </p:ext>
            </p:extLst>
          </p:nvPr>
        </p:nvGraphicFramePr>
        <p:xfrm>
          <a:off x="0" y="5608320"/>
          <a:ext cx="6315501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167">
                  <a:extLst>
                    <a:ext uri="{9D8B030D-6E8A-4147-A177-3AD203B41FA5}">
                      <a16:colId xmlns:a16="http://schemas.microsoft.com/office/drawing/2014/main" val="3837357936"/>
                    </a:ext>
                  </a:extLst>
                </a:gridCol>
                <a:gridCol w="2105167">
                  <a:extLst>
                    <a:ext uri="{9D8B030D-6E8A-4147-A177-3AD203B41FA5}">
                      <a16:colId xmlns:a16="http://schemas.microsoft.com/office/drawing/2014/main" val="3594871049"/>
                    </a:ext>
                  </a:extLst>
                </a:gridCol>
                <a:gridCol w="2105167">
                  <a:extLst>
                    <a:ext uri="{9D8B030D-6E8A-4147-A177-3AD203B41FA5}">
                      <a16:colId xmlns:a16="http://schemas.microsoft.com/office/drawing/2014/main" val="1679456289"/>
                    </a:ext>
                  </a:extLst>
                </a:gridCol>
              </a:tblGrid>
              <a:tr h="291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注意：不同子网</a:t>
                      </a:r>
                      <a:r>
                        <a:rPr lang="en-US" altLang="zh-CN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zh-CN" alt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值不同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开始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结束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76273"/>
                  </a:ext>
                </a:extLst>
              </a:tr>
              <a:tr h="265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子网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X.X.X.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p +1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X.X.X.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p+1</a:t>
                      </a:r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+2</a:t>
                      </a:r>
                      <a:r>
                        <a:rPr lang="en-US" altLang="zh-CN" sz="1400" kern="1200" baseline="5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设为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q)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97425"/>
                  </a:ext>
                </a:extLst>
              </a:tr>
              <a:tr h="26501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子网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X.X.X. </a:t>
                      </a:r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q+3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X.X.X.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q+3</a:t>
                      </a:r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+2</a:t>
                      </a:r>
                      <a:r>
                        <a:rPr lang="en-US" altLang="zh-CN" sz="1400" kern="1200" baseline="5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设为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k)</a:t>
                      </a:r>
                      <a:endParaRPr lang="zh-CN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112963"/>
                  </a:ext>
                </a:extLst>
              </a:tr>
              <a:tr h="265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子网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X.X.X. </a:t>
                      </a:r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k+3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X.X.X.</a:t>
                      </a:r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k+3</a:t>
                      </a:r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+2</a:t>
                      </a:r>
                      <a:r>
                        <a:rPr lang="en-US" altLang="zh-CN" sz="1400" kern="1200" baseline="5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67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29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D720A-4F59-41FA-A939-F34987C9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13" y="156238"/>
            <a:ext cx="7645030" cy="660400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真题练习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ACA47A-CF93-4F99-A228-1A909407A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12" y="816637"/>
            <a:ext cx="7297025" cy="43782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457877-BF81-4F1D-819C-03315DE3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643" y="1583659"/>
            <a:ext cx="4173357" cy="36111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29DC4B-4716-4E9C-86AA-FA4B80C4D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40195"/>
            <a:ext cx="12192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910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542</Words>
  <Application>Microsoft Office PowerPoint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华文中宋</vt:lpstr>
      <vt:lpstr>楷体</vt:lpstr>
      <vt:lpstr>Arial</vt:lpstr>
      <vt:lpstr>Trebuchet MS</vt:lpstr>
      <vt:lpstr>Wingdings</vt:lpstr>
      <vt:lpstr>Wingdings 3</vt:lpstr>
      <vt:lpstr>平面</vt:lpstr>
      <vt:lpstr>三级网络技术</vt:lpstr>
      <vt:lpstr>一.填表部分（方法） 情况一</vt:lpstr>
      <vt:lpstr>一.填表部分（方法） 情况二</vt:lpstr>
      <vt:lpstr>一.填表部分（方法） 情况三</vt:lpstr>
      <vt:lpstr>一.填表部分（应用）</vt:lpstr>
      <vt:lpstr>一.填表部分（应用）</vt:lpstr>
      <vt:lpstr>二.划分子网部分（方法）</vt:lpstr>
      <vt:lpstr>二.划分子网部分（应用）</vt:lpstr>
      <vt:lpstr>三.真题练习</vt:lpstr>
      <vt:lpstr>三.真题练习</vt:lpstr>
      <vt:lpstr>谢谢收看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三级网络技术</dc:title>
  <dc:creator/>
  <cp:lastModifiedBy/>
  <cp:revision>19</cp:revision>
  <dcterms:created xsi:type="dcterms:W3CDTF">2019-08-14T02:57:33Z</dcterms:created>
  <dcterms:modified xsi:type="dcterms:W3CDTF">2020-06-15T09:48:16Z</dcterms:modified>
</cp:coreProperties>
</file>