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39D742-BF92-4CA0-9A92-627981C6B72B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6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32C0-82B0-48A5-96DC-F8EA98CE7B7A}" type="datetimeFigureOut">
              <a:rPr lang="es-ES" smtClean="0"/>
              <a:t>20/12/2017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BFF1E-AEAC-4B81-9E64-F90C29C991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39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6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8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40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80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7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8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96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6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9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7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0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3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6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2F088-A698-4FE2-A9CE-88204ED04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PRÀCTICA 4: DÍODES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C3890D-C4C9-45FA-A0D6-7083B84C7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EDGAR PÉREZ BLANCO</a:t>
            </a:r>
          </a:p>
          <a:p>
            <a:r>
              <a:rPr lang="es-ES" dirty="0"/>
              <a:t>FÍSICA i - G.E. INFORMÀTICA</a:t>
            </a:r>
          </a:p>
        </p:txBody>
      </p:sp>
    </p:spTree>
    <p:extLst>
      <p:ext uri="{BB962C8B-B14F-4D97-AF65-F5344CB8AC3E}">
        <p14:creationId xmlns:p14="http://schemas.microsoft.com/office/powerpoint/2010/main" val="150807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6A078-78A6-4908-8538-9834E186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85ACA1-073E-4A01-9759-ACB3C547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DÍODE: USOS PRÀCTICS</a:t>
            </a:r>
          </a:p>
          <a:p>
            <a:endParaRPr lang="es-ES" dirty="0"/>
          </a:p>
          <a:p>
            <a:r>
              <a:rPr lang="es-ES" dirty="0"/>
              <a:t>RESULTATS TEORICS ≈ REALITAT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54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57219228-A985-4598-A80E-DAD281EC041C}"/>
              </a:ext>
            </a:extLst>
          </p:cNvPr>
          <p:cNvSpPr txBox="1"/>
          <p:nvPr/>
        </p:nvSpPr>
        <p:spPr>
          <a:xfrm>
            <a:off x="3603929" y="1311159"/>
            <a:ext cx="57497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MATEMÀTIQUES	    REALITAT</a:t>
            </a:r>
          </a:p>
          <a:p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C2BF96-8564-4D8B-89C6-2EB11B8D05F9}"/>
              </a:ext>
            </a:extLst>
          </p:cNvPr>
          <p:cNvSpPr txBox="1"/>
          <p:nvPr/>
        </p:nvSpPr>
        <p:spPr>
          <a:xfrm>
            <a:off x="1881448" y="5389077"/>
            <a:ext cx="5462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TEORÍA			  USOS PRÀCTICS</a:t>
            </a:r>
          </a:p>
          <a:p>
            <a:endParaRPr lang="es-ES" sz="3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B648C-95B0-4B21-B9A3-C8F6AB8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35296"/>
            <a:ext cx="3061599" cy="1478570"/>
          </a:xfrm>
        </p:spPr>
        <p:txBody>
          <a:bodyPr/>
          <a:lstStyle/>
          <a:p>
            <a:r>
              <a:rPr lang="es-ES" u="sng" dirty="0"/>
              <a:t>OBJECTIUS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4A652-E752-47F8-B778-A9A34BA0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77" y="2097088"/>
            <a:ext cx="3058682" cy="3541714"/>
          </a:xfrm>
        </p:spPr>
        <p:txBody>
          <a:bodyPr numCol="1">
            <a:normAutofit/>
          </a:bodyPr>
          <a:lstStyle/>
          <a:p>
            <a:r>
              <a:rPr lang="es-ES" dirty="0"/>
              <a:t>VEURE:</a:t>
            </a:r>
          </a:p>
          <a:p>
            <a:pPr lvl="1"/>
            <a:r>
              <a:rPr lang="es-ES" dirty="0"/>
              <a:t>CORBES CARACTERÍSTIQUES</a:t>
            </a:r>
          </a:p>
          <a:p>
            <a:pPr lvl="1"/>
            <a:r>
              <a:rPr lang="es-ES" dirty="0"/>
              <a:t>RECTIFICACIÓ</a:t>
            </a:r>
          </a:p>
          <a:p>
            <a:pPr lvl="1"/>
            <a:r>
              <a:rPr lang="es-ES" dirty="0"/>
              <a:t>LIMITADOR DE TENSIÓ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B13180-F70F-4133-89B0-47D6F84D8A13}"/>
              </a:ext>
            </a:extLst>
          </p:cNvPr>
          <p:cNvCxnSpPr>
            <a:cxnSpLocks/>
          </p:cNvCxnSpPr>
          <p:nvPr/>
        </p:nvCxnSpPr>
        <p:spPr>
          <a:xfrm>
            <a:off x="3573261" y="5671798"/>
            <a:ext cx="553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 descr="el dio3.gif (488×451)">
            <a:extLst>
              <a:ext uri="{FF2B5EF4-FFF2-40B4-BE49-F238E27FC236}">
                <a16:creationId xmlns:a16="http://schemas.microsoft.com/office/drawing/2014/main" id="{4215DB21-E934-4EEE-AFD7-53F3EB5A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300"/>
                    </a14:imgEffect>
                    <a14:imgEffect>
                      <a14:saturation sat="1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44" y="1959790"/>
            <a:ext cx="2904660" cy="2684429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13C09B1-0112-4A22-8D8B-DAC63DAADDEE}"/>
              </a:ext>
            </a:extLst>
          </p:cNvPr>
          <p:cNvCxnSpPr>
            <a:cxnSpLocks/>
          </p:cNvCxnSpPr>
          <p:nvPr/>
        </p:nvCxnSpPr>
        <p:spPr>
          <a:xfrm>
            <a:off x="6442494" y="1620477"/>
            <a:ext cx="3777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8" name="Picture 4" descr="fuente9.jpg (617×261)">
            <a:extLst>
              <a:ext uri="{FF2B5EF4-FFF2-40B4-BE49-F238E27FC236}">
                <a16:creationId xmlns:a16="http://schemas.microsoft.com/office/drawing/2014/main" id="{519AF1C8-8062-499C-A171-E4F1E3DB1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17" y="3768672"/>
            <a:ext cx="2665410" cy="1127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B62BF9F-7758-445E-A681-5B2CBE6F3C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583"/>
          <a:stretch/>
        </p:blipFill>
        <p:spPr>
          <a:xfrm>
            <a:off x="5913987" y="2883614"/>
            <a:ext cx="2391460" cy="1193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11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5B572-A292-4A02-93B8-A3BC0B2F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Corbes </a:t>
            </a:r>
            <a:r>
              <a:rPr lang="es-ES" dirty="0" err="1"/>
              <a:t>característiques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66DAB-3DBF-40CF-AE0E-ABE2F484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2000338"/>
            <a:ext cx="7429499" cy="3541714"/>
          </a:xfrm>
        </p:spPr>
        <p:txBody>
          <a:bodyPr/>
          <a:lstStyle/>
          <a:p>
            <a:r>
              <a:rPr lang="es-ES" dirty="0"/>
              <a:t>DÍODE:</a:t>
            </a:r>
          </a:p>
          <a:p>
            <a:pPr lvl="1"/>
            <a:r>
              <a:rPr lang="es-ES" dirty="0"/>
              <a:t>POLARITZACIÓ:</a:t>
            </a:r>
          </a:p>
          <a:p>
            <a:pPr lvl="2"/>
            <a:r>
              <a:rPr lang="es-ES" u="sng" dirty="0"/>
              <a:t>DIRECTA</a:t>
            </a:r>
            <a:r>
              <a:rPr lang="es-ES" dirty="0"/>
              <a:t>: TENSIÓ LLINDAR</a:t>
            </a:r>
          </a:p>
          <a:p>
            <a:pPr lvl="2"/>
            <a:r>
              <a:rPr lang="es-ES" u="sng" dirty="0"/>
              <a:t>INDIRECTA:</a:t>
            </a:r>
            <a:r>
              <a:rPr lang="es-ES" dirty="0"/>
              <a:t>  I ≈ 0 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OSCIL·LOSCOPI: </a:t>
            </a:r>
          </a:p>
          <a:p>
            <a:pPr lvl="2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Matemàtic</a:t>
            </a:r>
            <a:r>
              <a:rPr lang="es-ES" dirty="0"/>
              <a:t> ≈ </a:t>
            </a:r>
            <a:r>
              <a:rPr lang="es-ES" dirty="0" err="1"/>
              <a:t>Realitat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72D9A9-F6F5-4D19-A0F3-41C840EA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87" y="2000338"/>
            <a:ext cx="3186582" cy="2982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10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2D293-204E-4871-9FFB-DF5CC6A8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CORBES CARACTERÍSTIQUES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62349-6F51-456B-84AE-996D6584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2602729" cy="3541714"/>
          </a:xfrm>
        </p:spPr>
        <p:txBody>
          <a:bodyPr/>
          <a:lstStyle/>
          <a:p>
            <a:pPr algn="just"/>
            <a:r>
              <a:rPr lang="es-ES" dirty="0" err="1"/>
              <a:t>Càlcul</a:t>
            </a:r>
            <a:r>
              <a:rPr lang="es-ES" dirty="0"/>
              <a:t> de la potencia del </a:t>
            </a:r>
            <a:r>
              <a:rPr lang="es-ES" dirty="0" err="1"/>
              <a:t>díode</a:t>
            </a:r>
            <a:r>
              <a:rPr lang="es-ES" dirty="0"/>
              <a:t> (</a:t>
            </a:r>
            <a:r>
              <a:rPr lang="es-ES" dirty="0" err="1"/>
              <a:t>polaritació</a:t>
            </a:r>
            <a:r>
              <a:rPr lang="es-ES" dirty="0"/>
              <a:t> directa).</a:t>
            </a:r>
          </a:p>
        </p:txBody>
      </p:sp>
      <p:pic>
        <p:nvPicPr>
          <p:cNvPr id="2052" name="Picture 4" descr="http://www.sc.ehu.es/sbweb/electronica/elec_basica/tema3/images/circuitos/Cur_D/T3Cur_D2.gif">
            <a:extLst>
              <a:ext uri="{FF2B5EF4-FFF2-40B4-BE49-F238E27FC236}">
                <a16:creationId xmlns:a16="http://schemas.microsoft.com/office/drawing/2014/main" id="{3632E5EC-7451-4C95-B676-2099F360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80" y="2086092"/>
            <a:ext cx="4396988" cy="386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7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5B572-A292-4A02-93B8-A3BC0B2F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Corbes </a:t>
            </a:r>
            <a:r>
              <a:rPr lang="es-ES" dirty="0" err="1"/>
              <a:t>característiques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66DAB-3DBF-40CF-AE0E-ABE2F484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038365"/>
            <a:ext cx="7429499" cy="3541714"/>
          </a:xfrm>
        </p:spPr>
        <p:txBody>
          <a:bodyPr/>
          <a:lstStyle/>
          <a:p>
            <a:r>
              <a:rPr lang="es-ES" dirty="0"/>
              <a:t>DÍODE </a:t>
            </a:r>
            <a:r>
              <a:rPr lang="es-ES" u="sng" dirty="0"/>
              <a:t>ZENER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POLARITZACIÓ:</a:t>
            </a:r>
          </a:p>
          <a:p>
            <a:pPr lvl="2"/>
            <a:r>
              <a:rPr lang="es-ES" u="sng" dirty="0"/>
              <a:t>DIRECTA</a:t>
            </a:r>
            <a:r>
              <a:rPr lang="es-ES" dirty="0"/>
              <a:t>: “DÍODE NORMAL”</a:t>
            </a:r>
          </a:p>
          <a:p>
            <a:pPr lvl="2"/>
            <a:r>
              <a:rPr lang="es-ES" u="sng" dirty="0"/>
              <a:t>INDIRECTA:</a:t>
            </a:r>
            <a:r>
              <a:rPr lang="es-ES" dirty="0"/>
              <a:t>  TENSIÓ ZENER</a:t>
            </a:r>
          </a:p>
          <a:p>
            <a:endParaRPr lang="es-ES" dirty="0"/>
          </a:p>
          <a:p>
            <a:r>
              <a:rPr lang="es-ES" dirty="0"/>
              <a:t>OSCIL·LOSCOPI: </a:t>
            </a:r>
          </a:p>
          <a:p>
            <a:pPr lvl="1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Matemàtic</a:t>
            </a:r>
            <a:r>
              <a:rPr lang="es-ES" dirty="0"/>
              <a:t> ≈ </a:t>
            </a:r>
            <a:r>
              <a:rPr lang="es-ES" dirty="0" err="1"/>
              <a:t>Realitat</a:t>
            </a:r>
            <a:endParaRPr lang="es-ES" dirty="0"/>
          </a:p>
        </p:txBody>
      </p:sp>
      <p:sp>
        <p:nvSpPr>
          <p:cNvPr id="5" name="AutoShape 2" descr="graficozener.gif (210×135)">
            <a:extLst>
              <a:ext uri="{FF2B5EF4-FFF2-40B4-BE49-F238E27FC236}">
                <a16:creationId xmlns:a16="http://schemas.microsoft.com/office/drawing/2014/main" id="{8044DE24-C2FE-44D0-A1FD-E28FC54CE0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6" name="Picture 4" descr="https://unicrom.com/wp-content/uploads/graficozener.gif">
            <a:extLst>
              <a:ext uri="{FF2B5EF4-FFF2-40B4-BE49-F238E27FC236}">
                <a16:creationId xmlns:a16="http://schemas.microsoft.com/office/drawing/2014/main" id="{15CAA5E1-5C88-451E-8011-22D2E123B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69" y="2104433"/>
            <a:ext cx="3572329" cy="22964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2B9CF94-11D4-4AB3-8EC5-85F65CF20713}"/>
              </a:ext>
            </a:extLst>
          </p:cNvPr>
          <p:cNvSpPr/>
          <p:nvPr/>
        </p:nvSpPr>
        <p:spPr>
          <a:xfrm>
            <a:off x="4974672" y="2164360"/>
            <a:ext cx="1543574" cy="243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6357CC0-5EA9-41BF-99CE-62D345344DF5}"/>
              </a:ext>
            </a:extLst>
          </p:cNvPr>
          <p:cNvSpPr/>
          <p:nvPr/>
        </p:nvSpPr>
        <p:spPr>
          <a:xfrm>
            <a:off x="8196044" y="3506657"/>
            <a:ext cx="131130" cy="243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8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1244-8E59-4852-9704-8CD82D82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rectificació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8E1B1-AE5A-43FE-8985-666F65D5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87" y="1863592"/>
            <a:ext cx="5989357" cy="703438"/>
          </a:xfrm>
        </p:spPr>
        <p:txBody>
          <a:bodyPr/>
          <a:lstStyle/>
          <a:p>
            <a:r>
              <a:rPr lang="es-ES" dirty="0"/>
              <a:t> MITJA ONA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3B138F-BCCB-400F-8646-101F3AB17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70" y="2635540"/>
            <a:ext cx="2916966" cy="29675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4" descr="IMG_6269.jpg (600×400)">
            <a:extLst>
              <a:ext uri="{FF2B5EF4-FFF2-40B4-BE49-F238E27FC236}">
                <a16:creationId xmlns:a16="http://schemas.microsoft.com/office/drawing/2014/main" id="{6C93017B-7709-4BE4-AF02-EABE2BC2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40" y="2635540"/>
            <a:ext cx="4451408" cy="2967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01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12840-F1AC-4E19-9A9A-3CB46D55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rectificació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32938-8B75-41BF-8A77-ACA7A85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95703"/>
            <a:ext cx="7429499" cy="60277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ONA COMPLETA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53695-8A65-456A-A776-0C1D0EED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78" y="3583288"/>
            <a:ext cx="5267892" cy="24184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98" name="Picture 2" descr="Pont-de-diodes.JPG (518×339)">
            <a:extLst>
              <a:ext uri="{FF2B5EF4-FFF2-40B4-BE49-F238E27FC236}">
                <a16:creationId xmlns:a16="http://schemas.microsoft.com/office/drawing/2014/main" id="{75E22912-26F7-4EC4-ADEB-39219B785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1" r="12632"/>
          <a:stretch/>
        </p:blipFill>
        <p:spPr bwMode="auto">
          <a:xfrm>
            <a:off x="905400" y="2707049"/>
            <a:ext cx="2080868" cy="1752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9vacrectificados.jpg (643×234)">
            <a:extLst>
              <a:ext uri="{FF2B5EF4-FFF2-40B4-BE49-F238E27FC236}">
                <a16:creationId xmlns:a16="http://schemas.microsoft.com/office/drawing/2014/main" id="{39F1019F-14C6-46F8-AFC3-AE8FB21C9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8" y="1661252"/>
            <a:ext cx="4857531" cy="1767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5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12840-F1AC-4E19-9A9A-3CB46D55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rectificació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32938-8B75-41BF-8A77-ACA7A85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795702"/>
            <a:ext cx="7935602" cy="163329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ONA COMPLETA (+ CONDENSADOR)</a:t>
            </a:r>
          </a:p>
        </p:txBody>
      </p:sp>
      <p:pic>
        <p:nvPicPr>
          <p:cNvPr id="6146" name="Picture 2" descr="http://4.bp.blogspot.com/_qVZrHAgep4Q/TNVfOE7UL6I/AAAAAAAAAJA/BCxhW4wAiwc/s1600/tension+de+salida+con+capacitor+C%3D5000.jpg">
            <a:extLst>
              <a:ext uri="{FF2B5EF4-FFF2-40B4-BE49-F238E27FC236}">
                <a16:creationId xmlns:a16="http://schemas.microsoft.com/office/drawing/2014/main" id="{888B7132-EC9A-47FB-A343-A392C6300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30"/>
          <a:stretch/>
        </p:blipFill>
        <p:spPr bwMode="auto">
          <a:xfrm>
            <a:off x="4880033" y="2751552"/>
            <a:ext cx="3502928" cy="3388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://1.bp.blogspot.com/_qVZrHAgep4Q/TNVe28HemBI/AAAAAAAAAI4/stw0gPGKiIs/s1600/foto+de+la+tension+de+entrada+y+salida+de+un+rectificador+0,5+onda+con+C%3D10.jpg">
            <a:extLst>
              <a:ext uri="{FF2B5EF4-FFF2-40B4-BE49-F238E27FC236}">
                <a16:creationId xmlns:a16="http://schemas.microsoft.com/office/drawing/2014/main" id="{19EECDD5-D91F-47C7-8B8A-4E616B675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17858" b="20980"/>
          <a:stretch/>
        </p:blipFill>
        <p:spPr bwMode="auto">
          <a:xfrm>
            <a:off x="570450" y="2751552"/>
            <a:ext cx="3900882" cy="3388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13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92196-9466-4042-A69C-76C67CC7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LIMITADOR DE TENSIÓ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19F6FA4-B6E3-46F4-BEFD-B45619E37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59" y="3330300"/>
            <a:ext cx="7429500" cy="2458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02392C-F7AC-4869-957D-5127E84F5F03}"/>
              </a:ext>
            </a:extLst>
          </p:cNvPr>
          <p:cNvSpPr txBox="1"/>
          <p:nvPr/>
        </p:nvSpPr>
        <p:spPr>
          <a:xfrm>
            <a:off x="856059" y="1753299"/>
            <a:ext cx="6501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/>
              <a:t>Intensitat</a:t>
            </a:r>
            <a:r>
              <a:rPr lang="es-ES" dirty="0"/>
              <a:t> que circula </a:t>
            </a:r>
            <a:r>
              <a:rPr lang="es-ES" dirty="0" err="1"/>
              <a:t>pel</a:t>
            </a:r>
            <a:r>
              <a:rPr lang="es-ES" dirty="0"/>
              <a:t> </a:t>
            </a:r>
            <a:r>
              <a:rPr lang="es-ES" dirty="0" err="1"/>
              <a:t>díode</a:t>
            </a:r>
            <a:r>
              <a:rPr lang="es-ES" dirty="0"/>
              <a:t> Zener.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Tensió</a:t>
            </a:r>
            <a:r>
              <a:rPr lang="es-ES" dirty="0"/>
              <a:t> </a:t>
            </a:r>
            <a:r>
              <a:rPr lang="es-ES" i="1" dirty="0" err="1"/>
              <a:t>Vfc</a:t>
            </a:r>
            <a:r>
              <a:rPr lang="es-ES" i="1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i="1" dirty="0" err="1"/>
              <a:t>Tensió</a:t>
            </a:r>
            <a:r>
              <a:rPr lang="es-ES" i="1" dirty="0"/>
              <a:t> </a:t>
            </a:r>
            <a:r>
              <a:rPr lang="es-ES" dirty="0"/>
              <a:t>a partir de la </a:t>
            </a:r>
            <a:r>
              <a:rPr lang="es-ES" dirty="0" err="1"/>
              <a:t>qual</a:t>
            </a:r>
            <a:r>
              <a:rPr lang="es-ES" dirty="0"/>
              <a:t> el </a:t>
            </a:r>
            <a:r>
              <a:rPr lang="es-ES" dirty="0" err="1"/>
              <a:t>díode</a:t>
            </a:r>
            <a:r>
              <a:rPr lang="es-ES" dirty="0"/>
              <a:t> Zener </a:t>
            </a:r>
            <a:r>
              <a:rPr lang="es-ES" dirty="0" err="1"/>
              <a:t>comença</a:t>
            </a:r>
            <a:r>
              <a:rPr lang="es-ES" dirty="0"/>
              <a:t> a </a:t>
            </a:r>
            <a:r>
              <a:rPr lang="es-ES" dirty="0" err="1"/>
              <a:t>conduir</a:t>
            </a:r>
            <a:r>
              <a:rPr lang="es-ES" dirty="0"/>
              <a:t>.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Potència</a:t>
            </a:r>
            <a:endParaRPr lang="es-ES" i="1" dirty="0"/>
          </a:p>
          <a:p>
            <a:pPr marL="285750" indent="-285750">
              <a:buFontTx/>
              <a:buChar char="-"/>
            </a:pPr>
            <a:endParaRPr lang="es-ES" i="1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4368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179</TotalTime>
  <Words>136</Words>
  <Application>Microsoft Office PowerPoint</Application>
  <PresentationFormat>Presentación en pantalla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Circuito</vt:lpstr>
      <vt:lpstr>PRÀCTICA 4: DÍODES</vt:lpstr>
      <vt:lpstr>OBJECTIUS</vt:lpstr>
      <vt:lpstr>Corbes característiques</vt:lpstr>
      <vt:lpstr>CORBES CARACTERÍSTIQUES</vt:lpstr>
      <vt:lpstr>Corbes característiques</vt:lpstr>
      <vt:lpstr>rectificació</vt:lpstr>
      <vt:lpstr>rectificació</vt:lpstr>
      <vt:lpstr>rectificació</vt:lpstr>
      <vt:lpstr>LIMITADOR DE TENSIÓ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Pérez Blanco</dc:creator>
  <cp:lastModifiedBy>Edgar Pérez Blanco</cp:lastModifiedBy>
  <cp:revision>17</cp:revision>
  <dcterms:created xsi:type="dcterms:W3CDTF">2017-12-20T18:20:43Z</dcterms:created>
  <dcterms:modified xsi:type="dcterms:W3CDTF">2017-12-20T21:20:05Z</dcterms:modified>
</cp:coreProperties>
</file>