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2" r:id="rId1"/>
  </p:sldMasterIdLst>
  <p:sldIdLst>
    <p:sldId id="276" r:id="rId2"/>
    <p:sldId id="266" r:id="rId3"/>
    <p:sldId id="256" r:id="rId4"/>
    <p:sldId id="278" r:id="rId5"/>
    <p:sldId id="257" r:id="rId6"/>
    <p:sldId id="259" r:id="rId7"/>
    <p:sldId id="277" r:id="rId8"/>
    <p:sldId id="262" r:id="rId9"/>
    <p:sldId id="271" r:id="rId10"/>
    <p:sldId id="272" r:id="rId11"/>
    <p:sldId id="273" r:id="rId12"/>
    <p:sldId id="274" r:id="rId13"/>
    <p:sldId id="275" r:id="rId14"/>
    <p:sldId id="261" r:id="rId15"/>
    <p:sldId id="267" r:id="rId16"/>
    <p:sldId id="268" r:id="rId17"/>
    <p:sldId id="269" r:id="rId18"/>
    <p:sldId id="270" r:id="rId19"/>
    <p:sldId id="258" r:id="rId20"/>
    <p:sldId id="260" r:id="rId21"/>
    <p:sldId id="26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60" d="100"/>
          <a:sy n="60" d="100"/>
        </p:scale>
        <p:origin x="72" y="372"/>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AF02AE-02F0-4297-8BC0-729A180221D4}" type="doc">
      <dgm:prSet loTypeId="urn:microsoft.com/office/officeart/2005/8/layout/hProcess11" loCatId="process" qsTypeId="urn:microsoft.com/office/officeart/2005/8/quickstyle/simple2" qsCatId="simple" csTypeId="urn:microsoft.com/office/officeart/2005/8/colors/accent1_3" csCatId="accent1" phldr="1"/>
      <dgm:spPr/>
      <dgm:t>
        <a:bodyPr/>
        <a:lstStyle/>
        <a:p>
          <a:endParaRPr lang="en-US"/>
        </a:p>
      </dgm:t>
    </dgm:pt>
    <dgm:pt modelId="{1D8DCB34-96A7-4DB5-BABC-2BAF2E3E111B}">
      <dgm:prSet phldrT="[Text]" custT="1"/>
      <dgm:spPr/>
      <dgm:t>
        <a:bodyPr/>
        <a:lstStyle/>
        <a:p>
          <a:pPr algn="ctr"/>
          <a:r>
            <a:rPr lang="en-US" sz="1200" b="1" dirty="0" smtClean="0">
              <a:effectLst>
                <a:outerShdw blurRad="38100" dist="38100" dir="2700000" algn="tl">
                  <a:srgbClr val="000000">
                    <a:alpha val="43137"/>
                  </a:srgbClr>
                </a:outerShdw>
              </a:effectLst>
            </a:rPr>
            <a:t>October 2015</a:t>
          </a:r>
          <a:endParaRPr lang="en-US" sz="1200" b="1" dirty="0">
            <a:effectLst>
              <a:outerShdw blurRad="38100" dist="38100" dir="2700000" algn="tl">
                <a:srgbClr val="000000">
                  <a:alpha val="43137"/>
                </a:srgbClr>
              </a:outerShdw>
            </a:effectLst>
          </a:endParaRPr>
        </a:p>
      </dgm:t>
    </dgm:pt>
    <dgm:pt modelId="{108C021A-A138-4ED2-91F2-88D504AE6480}" type="parTrans" cxnId="{33F35E99-E425-4905-87D2-A7B3DA484AFA}">
      <dgm:prSet/>
      <dgm:spPr/>
      <dgm:t>
        <a:bodyPr/>
        <a:lstStyle/>
        <a:p>
          <a:endParaRPr lang="en-US"/>
        </a:p>
      </dgm:t>
    </dgm:pt>
    <dgm:pt modelId="{3FEF9593-01B0-4145-9400-2668EDDF4FCF}" type="sibTrans" cxnId="{33F35E99-E425-4905-87D2-A7B3DA484AFA}">
      <dgm:prSet/>
      <dgm:spPr/>
      <dgm:t>
        <a:bodyPr/>
        <a:lstStyle/>
        <a:p>
          <a:endParaRPr lang="en-US"/>
        </a:p>
      </dgm:t>
    </dgm:pt>
    <dgm:pt modelId="{27BF5D27-1F09-455E-B729-5647BDF69151}">
      <dgm:prSet phldrT="[Text]" custT="1"/>
      <dgm:spPr/>
      <dgm:t>
        <a:bodyPr/>
        <a:lstStyle/>
        <a:p>
          <a:pPr algn="ctr"/>
          <a:r>
            <a:rPr lang="en-US" sz="1000" b="1" i="1" dirty="0" smtClean="0">
              <a:effectLst>
                <a:outerShdw blurRad="38100" dist="38100" dir="2700000" algn="tl">
                  <a:srgbClr val="000000">
                    <a:alpha val="43137"/>
                  </a:srgbClr>
                </a:outerShdw>
              </a:effectLst>
            </a:rPr>
            <a:t>Meeting #1</a:t>
          </a:r>
          <a:endParaRPr lang="en-US" sz="1000" b="1" i="1" dirty="0">
            <a:effectLst>
              <a:outerShdw blurRad="38100" dist="38100" dir="2700000" algn="tl">
                <a:srgbClr val="000000">
                  <a:alpha val="43137"/>
                </a:srgbClr>
              </a:outerShdw>
            </a:effectLst>
          </a:endParaRPr>
        </a:p>
      </dgm:t>
    </dgm:pt>
    <dgm:pt modelId="{7940EE7D-FAB1-4C5C-A029-0BB5848DF43E}" type="parTrans" cxnId="{DB17B4E3-3BEC-48F2-BEAF-F1C9FEFAF0E4}">
      <dgm:prSet/>
      <dgm:spPr/>
      <dgm:t>
        <a:bodyPr/>
        <a:lstStyle/>
        <a:p>
          <a:endParaRPr lang="en-US"/>
        </a:p>
      </dgm:t>
    </dgm:pt>
    <dgm:pt modelId="{7BD59E2A-BB57-487A-B164-B5905EE8FC2D}" type="sibTrans" cxnId="{DB17B4E3-3BEC-48F2-BEAF-F1C9FEFAF0E4}">
      <dgm:prSet/>
      <dgm:spPr/>
      <dgm:t>
        <a:bodyPr/>
        <a:lstStyle/>
        <a:p>
          <a:endParaRPr lang="en-US"/>
        </a:p>
      </dgm:t>
    </dgm:pt>
    <dgm:pt modelId="{78E7E809-435E-4474-8DEA-15ABF1EF7D87}">
      <dgm:prSet phldrT="[Text]" custT="1"/>
      <dgm:spPr/>
      <dgm:t>
        <a:bodyPr/>
        <a:lstStyle/>
        <a:p>
          <a:pPr algn="ctr"/>
          <a:r>
            <a:rPr lang="en-US" sz="1200" b="1" dirty="0" smtClean="0">
              <a:effectLst>
                <a:outerShdw blurRad="38100" dist="38100" dir="2700000" algn="tl">
                  <a:srgbClr val="000000">
                    <a:alpha val="43137"/>
                  </a:srgbClr>
                </a:outerShdw>
              </a:effectLst>
            </a:rPr>
            <a:t>November 2015</a:t>
          </a:r>
          <a:endParaRPr lang="en-US" sz="1200" b="1" dirty="0">
            <a:effectLst>
              <a:outerShdw blurRad="38100" dist="38100" dir="2700000" algn="tl">
                <a:srgbClr val="000000">
                  <a:alpha val="43137"/>
                </a:srgbClr>
              </a:outerShdw>
            </a:effectLst>
          </a:endParaRPr>
        </a:p>
      </dgm:t>
    </dgm:pt>
    <dgm:pt modelId="{6758386A-4FC6-44B7-9738-994E0769293F}" type="parTrans" cxnId="{1AE5821F-5441-4544-8C00-58B873A877D2}">
      <dgm:prSet/>
      <dgm:spPr/>
      <dgm:t>
        <a:bodyPr/>
        <a:lstStyle/>
        <a:p>
          <a:endParaRPr lang="en-US"/>
        </a:p>
      </dgm:t>
    </dgm:pt>
    <dgm:pt modelId="{1A02D5CC-0445-408E-878A-8808C06F0937}" type="sibTrans" cxnId="{1AE5821F-5441-4544-8C00-58B873A877D2}">
      <dgm:prSet/>
      <dgm:spPr/>
      <dgm:t>
        <a:bodyPr/>
        <a:lstStyle/>
        <a:p>
          <a:endParaRPr lang="en-US"/>
        </a:p>
      </dgm:t>
    </dgm:pt>
    <dgm:pt modelId="{C84C4783-95BE-4F02-822B-65B210C47D6A}">
      <dgm:prSet phldrT="[Text]" custT="1"/>
      <dgm:spPr/>
      <dgm:t>
        <a:bodyPr/>
        <a:lstStyle/>
        <a:p>
          <a:pPr algn="ctr"/>
          <a:r>
            <a:rPr lang="en-US" sz="1000" b="1" i="1" dirty="0" smtClean="0">
              <a:effectLst>
                <a:outerShdw blurRad="38100" dist="38100" dir="2700000" algn="tl">
                  <a:srgbClr val="000000">
                    <a:alpha val="43137"/>
                  </a:srgbClr>
                </a:outerShdw>
              </a:effectLst>
            </a:rPr>
            <a:t>Meeting #2</a:t>
          </a:r>
          <a:endParaRPr lang="en-US" sz="1000" b="1" i="1" dirty="0">
            <a:effectLst>
              <a:outerShdw blurRad="38100" dist="38100" dir="2700000" algn="tl">
                <a:srgbClr val="000000">
                  <a:alpha val="43137"/>
                </a:srgbClr>
              </a:outerShdw>
            </a:effectLst>
          </a:endParaRPr>
        </a:p>
      </dgm:t>
    </dgm:pt>
    <dgm:pt modelId="{A55E58FB-C881-44D3-B3DA-2614AF7614E6}" type="parTrans" cxnId="{B99AAFD2-5308-424D-9715-57481E4B8300}">
      <dgm:prSet/>
      <dgm:spPr/>
      <dgm:t>
        <a:bodyPr/>
        <a:lstStyle/>
        <a:p>
          <a:endParaRPr lang="en-US"/>
        </a:p>
      </dgm:t>
    </dgm:pt>
    <dgm:pt modelId="{76087C9A-BD0F-4A3E-B84D-C2FA8E506D4E}" type="sibTrans" cxnId="{B99AAFD2-5308-424D-9715-57481E4B8300}">
      <dgm:prSet/>
      <dgm:spPr/>
      <dgm:t>
        <a:bodyPr/>
        <a:lstStyle/>
        <a:p>
          <a:endParaRPr lang="en-US"/>
        </a:p>
      </dgm:t>
    </dgm:pt>
    <dgm:pt modelId="{7AEEFC08-D53C-42E4-A698-025C2C002B0F}">
      <dgm:prSet phldrT="[Text]" custT="1"/>
      <dgm:spPr/>
      <dgm:t>
        <a:bodyPr/>
        <a:lstStyle/>
        <a:p>
          <a:pPr algn="ctr"/>
          <a:r>
            <a:rPr lang="en-US" sz="1200" b="1" dirty="0" smtClean="0">
              <a:effectLst>
                <a:outerShdw blurRad="38100" dist="38100" dir="2700000" algn="tl">
                  <a:srgbClr val="000000">
                    <a:alpha val="43137"/>
                  </a:srgbClr>
                </a:outerShdw>
              </a:effectLst>
            </a:rPr>
            <a:t>December 2015</a:t>
          </a:r>
          <a:endParaRPr lang="en-US" sz="1200" b="1" dirty="0">
            <a:effectLst>
              <a:outerShdw blurRad="38100" dist="38100" dir="2700000" algn="tl">
                <a:srgbClr val="000000">
                  <a:alpha val="43137"/>
                </a:srgbClr>
              </a:outerShdw>
            </a:effectLst>
          </a:endParaRPr>
        </a:p>
      </dgm:t>
    </dgm:pt>
    <dgm:pt modelId="{8CE33340-F05E-4EF0-9F03-09FE990D85AC}" type="parTrans" cxnId="{31C8E11F-4FD7-4E57-8918-A42F2043A27A}">
      <dgm:prSet/>
      <dgm:spPr/>
      <dgm:t>
        <a:bodyPr/>
        <a:lstStyle/>
        <a:p>
          <a:endParaRPr lang="en-US"/>
        </a:p>
      </dgm:t>
    </dgm:pt>
    <dgm:pt modelId="{ED5E1237-5222-4C8D-BB0F-53DA8FCB5722}" type="sibTrans" cxnId="{31C8E11F-4FD7-4E57-8918-A42F2043A27A}">
      <dgm:prSet/>
      <dgm:spPr/>
      <dgm:t>
        <a:bodyPr/>
        <a:lstStyle/>
        <a:p>
          <a:endParaRPr lang="en-US"/>
        </a:p>
      </dgm:t>
    </dgm:pt>
    <dgm:pt modelId="{5C6C708C-9E6B-49B0-BBF7-76670C2D5E3C}">
      <dgm:prSet phldrT="[Text]" custT="1"/>
      <dgm:spPr/>
      <dgm:t>
        <a:bodyPr/>
        <a:lstStyle/>
        <a:p>
          <a:pPr algn="ctr"/>
          <a:r>
            <a:rPr lang="en-US" sz="1000" b="1" i="1" dirty="0" smtClean="0">
              <a:effectLst>
                <a:outerShdw blurRad="38100" dist="38100" dir="2700000" algn="tl">
                  <a:srgbClr val="000000">
                    <a:alpha val="43137"/>
                  </a:srgbClr>
                </a:outerShdw>
              </a:effectLst>
            </a:rPr>
            <a:t>Meeting #3</a:t>
          </a:r>
          <a:endParaRPr lang="en-US" sz="1000" b="1" i="1" dirty="0">
            <a:effectLst>
              <a:outerShdw blurRad="38100" dist="38100" dir="2700000" algn="tl">
                <a:srgbClr val="000000">
                  <a:alpha val="43137"/>
                </a:srgbClr>
              </a:outerShdw>
            </a:effectLst>
          </a:endParaRPr>
        </a:p>
      </dgm:t>
    </dgm:pt>
    <dgm:pt modelId="{054EDD01-7A5B-4D89-8764-C83C3C6D299D}" type="parTrans" cxnId="{412038BA-D09C-482D-AAF9-362953C5FF9B}">
      <dgm:prSet/>
      <dgm:spPr/>
      <dgm:t>
        <a:bodyPr/>
        <a:lstStyle/>
        <a:p>
          <a:endParaRPr lang="en-US"/>
        </a:p>
      </dgm:t>
    </dgm:pt>
    <dgm:pt modelId="{6BEF1F7F-8116-4154-A6BD-E030832D6178}" type="sibTrans" cxnId="{412038BA-D09C-482D-AAF9-362953C5FF9B}">
      <dgm:prSet/>
      <dgm:spPr/>
      <dgm:t>
        <a:bodyPr/>
        <a:lstStyle/>
        <a:p>
          <a:endParaRPr lang="en-US"/>
        </a:p>
      </dgm:t>
    </dgm:pt>
    <dgm:pt modelId="{093A19F9-D9C9-4C42-8195-B689D02553FF}">
      <dgm:prSet phldrT="[Text]" custT="1"/>
      <dgm:spPr/>
      <dgm:t>
        <a:bodyPr/>
        <a:lstStyle/>
        <a:p>
          <a:pPr algn="ctr"/>
          <a:r>
            <a:rPr lang="en-US" sz="1200" b="1" dirty="0" smtClean="0">
              <a:effectLst>
                <a:outerShdw blurRad="38100" dist="38100" dir="2700000" algn="tl">
                  <a:srgbClr val="000000">
                    <a:alpha val="43137"/>
                  </a:srgbClr>
                </a:outerShdw>
              </a:effectLst>
            </a:rPr>
            <a:t>January 2016</a:t>
          </a:r>
        </a:p>
      </dgm:t>
    </dgm:pt>
    <dgm:pt modelId="{12B43F22-CF65-476D-8CA1-F528FC22BB8A}" type="parTrans" cxnId="{0D025042-6A7C-45C1-9906-3B33B46B0F42}">
      <dgm:prSet/>
      <dgm:spPr/>
      <dgm:t>
        <a:bodyPr/>
        <a:lstStyle/>
        <a:p>
          <a:endParaRPr lang="en-US"/>
        </a:p>
      </dgm:t>
    </dgm:pt>
    <dgm:pt modelId="{8652D23A-2FDB-443F-93AA-B30DBF9C7DB3}" type="sibTrans" cxnId="{0D025042-6A7C-45C1-9906-3B33B46B0F42}">
      <dgm:prSet/>
      <dgm:spPr/>
      <dgm:t>
        <a:bodyPr/>
        <a:lstStyle/>
        <a:p>
          <a:endParaRPr lang="en-US"/>
        </a:p>
      </dgm:t>
    </dgm:pt>
    <dgm:pt modelId="{ECA93A2E-B350-4F25-AD30-709E6D832B57}">
      <dgm:prSet phldrT="[Text]" custT="1"/>
      <dgm:spPr/>
      <dgm:t>
        <a:bodyPr/>
        <a:lstStyle/>
        <a:p>
          <a:pPr algn="ctr"/>
          <a:r>
            <a:rPr lang="en-US" sz="1200" b="1" dirty="0" smtClean="0">
              <a:effectLst>
                <a:outerShdw blurRad="38100" dist="38100" dir="2700000" algn="tl">
                  <a:srgbClr val="000000">
                    <a:alpha val="43137"/>
                  </a:srgbClr>
                </a:outerShdw>
              </a:effectLst>
            </a:rPr>
            <a:t>February 2016</a:t>
          </a:r>
          <a:endParaRPr lang="en-US" sz="1200" b="1" dirty="0">
            <a:effectLst>
              <a:outerShdw blurRad="38100" dist="38100" dir="2700000" algn="tl">
                <a:srgbClr val="000000">
                  <a:alpha val="43137"/>
                </a:srgbClr>
              </a:outerShdw>
            </a:effectLst>
          </a:endParaRPr>
        </a:p>
      </dgm:t>
    </dgm:pt>
    <dgm:pt modelId="{16E2F4C8-8390-404C-8974-A32AD7C27F36}" type="parTrans" cxnId="{B9246D99-0376-4ED9-BAD2-748F524729DB}">
      <dgm:prSet/>
      <dgm:spPr/>
      <dgm:t>
        <a:bodyPr/>
        <a:lstStyle/>
        <a:p>
          <a:endParaRPr lang="en-US"/>
        </a:p>
      </dgm:t>
    </dgm:pt>
    <dgm:pt modelId="{90F75816-5ABF-4CB9-B111-75B6161DF3C1}" type="sibTrans" cxnId="{B9246D99-0376-4ED9-BAD2-748F524729DB}">
      <dgm:prSet/>
      <dgm:spPr/>
      <dgm:t>
        <a:bodyPr/>
        <a:lstStyle/>
        <a:p>
          <a:endParaRPr lang="en-US"/>
        </a:p>
      </dgm:t>
    </dgm:pt>
    <dgm:pt modelId="{42942E36-4EA0-4517-8561-3F75BC94698B}">
      <dgm:prSet phldrT="[Text]" custT="1"/>
      <dgm:spPr/>
      <dgm:t>
        <a:bodyPr/>
        <a:lstStyle/>
        <a:p>
          <a:pPr algn="ctr"/>
          <a:r>
            <a:rPr lang="en-US" sz="1200" b="1" dirty="0" smtClean="0">
              <a:effectLst>
                <a:outerShdw blurRad="38100" dist="38100" dir="2700000" algn="tl">
                  <a:srgbClr val="000000">
                    <a:alpha val="43137"/>
                  </a:srgbClr>
                </a:outerShdw>
              </a:effectLst>
            </a:rPr>
            <a:t> April 2016</a:t>
          </a:r>
          <a:endParaRPr lang="en-US" sz="1200" b="1" dirty="0">
            <a:effectLst>
              <a:outerShdw blurRad="38100" dist="38100" dir="2700000" algn="tl">
                <a:srgbClr val="000000">
                  <a:alpha val="43137"/>
                </a:srgbClr>
              </a:outerShdw>
            </a:effectLst>
          </a:endParaRPr>
        </a:p>
      </dgm:t>
    </dgm:pt>
    <dgm:pt modelId="{2849CE50-29FE-4A8D-AA3E-1D35E3BEC053}" type="parTrans" cxnId="{ED994C3C-5081-4297-9B15-87AEA7BF4012}">
      <dgm:prSet/>
      <dgm:spPr/>
      <dgm:t>
        <a:bodyPr/>
        <a:lstStyle/>
        <a:p>
          <a:endParaRPr lang="en-US"/>
        </a:p>
      </dgm:t>
    </dgm:pt>
    <dgm:pt modelId="{05891E08-8D1A-4BE0-ABA5-934020BFCDB5}" type="sibTrans" cxnId="{ED994C3C-5081-4297-9B15-87AEA7BF4012}">
      <dgm:prSet/>
      <dgm:spPr/>
      <dgm:t>
        <a:bodyPr/>
        <a:lstStyle/>
        <a:p>
          <a:endParaRPr lang="en-US"/>
        </a:p>
      </dgm:t>
    </dgm:pt>
    <dgm:pt modelId="{D1773092-26A4-415E-AC9E-2E811B9DEEE6}">
      <dgm:prSet phldrT="[Text]" custT="1"/>
      <dgm:spPr/>
      <dgm:t>
        <a:bodyPr/>
        <a:lstStyle/>
        <a:p>
          <a:pPr algn="ctr"/>
          <a:r>
            <a:rPr lang="en-US" sz="1200" b="1" dirty="0" smtClean="0">
              <a:effectLst>
                <a:outerShdw blurRad="38100" dist="38100" dir="2700000" algn="tl">
                  <a:srgbClr val="000000">
                    <a:alpha val="43137"/>
                  </a:srgbClr>
                </a:outerShdw>
              </a:effectLst>
            </a:rPr>
            <a:t>March 2016</a:t>
          </a:r>
          <a:endParaRPr lang="en-US" sz="1200" b="1" dirty="0">
            <a:effectLst>
              <a:outerShdw blurRad="38100" dist="38100" dir="2700000" algn="tl">
                <a:srgbClr val="000000">
                  <a:alpha val="43137"/>
                </a:srgbClr>
              </a:outerShdw>
            </a:effectLst>
          </a:endParaRPr>
        </a:p>
      </dgm:t>
    </dgm:pt>
    <dgm:pt modelId="{25D4606B-A461-422D-8434-9E37379D6358}" type="parTrans" cxnId="{C12FB8E2-67EF-47E9-BC47-90B0B7A6B5AA}">
      <dgm:prSet/>
      <dgm:spPr/>
      <dgm:t>
        <a:bodyPr/>
        <a:lstStyle/>
        <a:p>
          <a:endParaRPr lang="en-US"/>
        </a:p>
      </dgm:t>
    </dgm:pt>
    <dgm:pt modelId="{1311FDA0-E982-4E24-ACA6-652942203AD3}" type="sibTrans" cxnId="{C12FB8E2-67EF-47E9-BC47-90B0B7A6B5AA}">
      <dgm:prSet/>
      <dgm:spPr/>
      <dgm:t>
        <a:bodyPr/>
        <a:lstStyle/>
        <a:p>
          <a:endParaRPr lang="en-US"/>
        </a:p>
      </dgm:t>
    </dgm:pt>
    <dgm:pt modelId="{7879556C-4715-4BE4-A45D-5A91BD6F93C3}">
      <dgm:prSet phldrT="[Text]" custT="1"/>
      <dgm:spPr/>
      <dgm:t>
        <a:bodyPr/>
        <a:lstStyle/>
        <a:p>
          <a:pPr algn="ctr"/>
          <a:r>
            <a:rPr lang="en-US" sz="1200" b="1" dirty="0" smtClean="0">
              <a:effectLst>
                <a:outerShdw blurRad="38100" dist="38100" dir="2700000" algn="tl">
                  <a:srgbClr val="000000">
                    <a:alpha val="43137"/>
                  </a:srgbClr>
                </a:outerShdw>
              </a:effectLst>
            </a:rPr>
            <a:t>May 2016</a:t>
          </a:r>
          <a:endParaRPr lang="en-US" sz="700" b="1" dirty="0">
            <a:effectLst>
              <a:outerShdw blurRad="38100" dist="38100" dir="2700000" algn="tl">
                <a:srgbClr val="000000">
                  <a:alpha val="43137"/>
                </a:srgbClr>
              </a:outerShdw>
            </a:effectLst>
          </a:endParaRPr>
        </a:p>
      </dgm:t>
    </dgm:pt>
    <dgm:pt modelId="{AA824A1B-8FCD-4A5B-851E-0A3D52151F6A}" type="parTrans" cxnId="{AFA816FC-8582-4117-B0F2-7DE069355CDB}">
      <dgm:prSet/>
      <dgm:spPr/>
      <dgm:t>
        <a:bodyPr/>
        <a:lstStyle/>
        <a:p>
          <a:endParaRPr lang="en-US"/>
        </a:p>
      </dgm:t>
    </dgm:pt>
    <dgm:pt modelId="{1D077BAA-8DDA-48C1-BC11-D544AEDA0CE1}" type="sibTrans" cxnId="{AFA816FC-8582-4117-B0F2-7DE069355CDB}">
      <dgm:prSet/>
      <dgm:spPr/>
      <dgm:t>
        <a:bodyPr/>
        <a:lstStyle/>
        <a:p>
          <a:endParaRPr lang="en-US"/>
        </a:p>
      </dgm:t>
    </dgm:pt>
    <dgm:pt modelId="{A02A85FB-B614-4293-8D3E-6F40907B402B}">
      <dgm:prSet phldrT="[Text]" custT="1"/>
      <dgm:spPr/>
      <dgm:t>
        <a:bodyPr/>
        <a:lstStyle/>
        <a:p>
          <a:pPr algn="ctr"/>
          <a:r>
            <a:rPr lang="en-US" sz="1000" b="1" i="1" dirty="0" smtClean="0">
              <a:effectLst>
                <a:outerShdw blurRad="38100" dist="38100" dir="2700000" algn="tl">
                  <a:srgbClr val="000000">
                    <a:alpha val="43137"/>
                  </a:srgbClr>
                </a:outerShdw>
              </a:effectLst>
            </a:rPr>
            <a:t>Define scope and work plan</a:t>
          </a:r>
          <a:endParaRPr lang="en-US" sz="1000" b="1" i="1" dirty="0">
            <a:effectLst>
              <a:outerShdw blurRad="38100" dist="38100" dir="2700000" algn="tl">
                <a:srgbClr val="000000">
                  <a:alpha val="43137"/>
                </a:srgbClr>
              </a:outerShdw>
            </a:effectLst>
          </a:endParaRPr>
        </a:p>
      </dgm:t>
    </dgm:pt>
    <dgm:pt modelId="{BD352C2E-1EFD-4B68-A4C9-549286A5334F}" type="parTrans" cxnId="{2ADD53D3-E796-4B44-A834-7C4F855F4D64}">
      <dgm:prSet/>
      <dgm:spPr/>
      <dgm:t>
        <a:bodyPr/>
        <a:lstStyle/>
        <a:p>
          <a:endParaRPr lang="en-US"/>
        </a:p>
      </dgm:t>
    </dgm:pt>
    <dgm:pt modelId="{3F949582-8E27-411A-9B83-C52C3B939D6B}" type="sibTrans" cxnId="{2ADD53D3-E796-4B44-A834-7C4F855F4D64}">
      <dgm:prSet/>
      <dgm:spPr/>
      <dgm:t>
        <a:bodyPr/>
        <a:lstStyle/>
        <a:p>
          <a:endParaRPr lang="en-US"/>
        </a:p>
      </dgm:t>
    </dgm:pt>
    <dgm:pt modelId="{62326BC0-558D-43B6-BA9F-896EA74AED3D}">
      <dgm:prSet phldrT="[Text]" custT="1"/>
      <dgm:spPr/>
      <dgm:t>
        <a:bodyPr/>
        <a:lstStyle/>
        <a:p>
          <a:pPr algn="ctr"/>
          <a:r>
            <a:rPr lang="en-US" sz="1000" b="1" i="1" dirty="0" smtClean="0">
              <a:effectLst>
                <a:outerShdw blurRad="38100" dist="38100" dir="2700000" algn="tl">
                  <a:srgbClr val="000000">
                    <a:alpha val="43137"/>
                  </a:srgbClr>
                </a:outerShdw>
              </a:effectLst>
            </a:rPr>
            <a:t>Prepare for testimony  </a:t>
          </a:r>
          <a:endParaRPr lang="en-US" sz="1000" b="1" i="1" dirty="0">
            <a:effectLst>
              <a:outerShdw blurRad="38100" dist="38100" dir="2700000" algn="tl">
                <a:srgbClr val="000000">
                  <a:alpha val="43137"/>
                </a:srgbClr>
              </a:outerShdw>
            </a:effectLst>
          </a:endParaRPr>
        </a:p>
      </dgm:t>
    </dgm:pt>
    <dgm:pt modelId="{78C1466B-912E-4CA7-AF6A-508DC63BDB44}" type="parTrans" cxnId="{5BA130A6-5DF3-4E33-93E2-CB7B49206457}">
      <dgm:prSet/>
      <dgm:spPr/>
      <dgm:t>
        <a:bodyPr/>
        <a:lstStyle/>
        <a:p>
          <a:endParaRPr lang="en-US"/>
        </a:p>
      </dgm:t>
    </dgm:pt>
    <dgm:pt modelId="{CF750707-743A-46FB-A45D-8A7989DDFFD0}" type="sibTrans" cxnId="{5BA130A6-5DF3-4E33-93E2-CB7B49206457}">
      <dgm:prSet/>
      <dgm:spPr/>
      <dgm:t>
        <a:bodyPr/>
        <a:lstStyle/>
        <a:p>
          <a:endParaRPr lang="en-US"/>
        </a:p>
      </dgm:t>
    </dgm:pt>
    <dgm:pt modelId="{B7098A0B-A088-4146-B446-ED66185AD982}">
      <dgm:prSet phldrT="[Text]" custT="1"/>
      <dgm:spPr/>
      <dgm:t>
        <a:bodyPr/>
        <a:lstStyle/>
        <a:p>
          <a:pPr algn="ctr"/>
          <a:r>
            <a:rPr lang="en-US" sz="1000" b="1" i="1" dirty="0" smtClean="0">
              <a:effectLst>
                <a:outerShdw blurRad="38100" dist="38100" dir="2700000" algn="tl">
                  <a:srgbClr val="000000">
                    <a:alpha val="43137"/>
                  </a:srgbClr>
                </a:outerShdw>
              </a:effectLst>
            </a:rPr>
            <a:t>Meeting #4</a:t>
          </a:r>
          <a:endParaRPr lang="en-US" sz="1000" b="1" dirty="0" smtClean="0">
            <a:effectLst>
              <a:outerShdw blurRad="38100" dist="38100" dir="2700000" algn="tl">
                <a:srgbClr val="000000">
                  <a:alpha val="43137"/>
                </a:srgbClr>
              </a:outerShdw>
            </a:effectLst>
          </a:endParaRPr>
        </a:p>
      </dgm:t>
    </dgm:pt>
    <dgm:pt modelId="{A41C7104-F4E0-4F5C-9213-ED6C1135D8BA}" type="parTrans" cxnId="{7B87D4E1-78C6-4A6E-9331-9A424CDACEBB}">
      <dgm:prSet/>
      <dgm:spPr/>
      <dgm:t>
        <a:bodyPr/>
        <a:lstStyle/>
        <a:p>
          <a:endParaRPr lang="en-US"/>
        </a:p>
      </dgm:t>
    </dgm:pt>
    <dgm:pt modelId="{F892B8D1-D0FF-4A95-B259-A3310FD40E99}" type="sibTrans" cxnId="{7B87D4E1-78C6-4A6E-9331-9A424CDACEBB}">
      <dgm:prSet/>
      <dgm:spPr/>
      <dgm:t>
        <a:bodyPr/>
        <a:lstStyle/>
        <a:p>
          <a:endParaRPr lang="en-US"/>
        </a:p>
      </dgm:t>
    </dgm:pt>
    <dgm:pt modelId="{154C16F7-A268-4E50-B349-A5940CE5EBE1}">
      <dgm:prSet phldrT="[Text]" custT="1"/>
      <dgm:spPr/>
      <dgm:t>
        <a:bodyPr/>
        <a:lstStyle/>
        <a:p>
          <a:pPr algn="ctr"/>
          <a:r>
            <a:rPr lang="en-US" sz="1000" b="1" i="1" dirty="0" smtClean="0">
              <a:effectLst>
                <a:outerShdw blurRad="38100" dist="38100" dir="2700000" algn="tl">
                  <a:srgbClr val="000000">
                    <a:alpha val="43137"/>
                  </a:srgbClr>
                </a:outerShdw>
              </a:effectLst>
            </a:rPr>
            <a:t>Meeting #5</a:t>
          </a:r>
          <a:endParaRPr lang="en-US" sz="1000" b="1" dirty="0">
            <a:effectLst>
              <a:outerShdw blurRad="38100" dist="38100" dir="2700000" algn="tl">
                <a:srgbClr val="000000">
                  <a:alpha val="43137"/>
                </a:srgbClr>
              </a:outerShdw>
            </a:effectLst>
          </a:endParaRPr>
        </a:p>
      </dgm:t>
    </dgm:pt>
    <dgm:pt modelId="{64E10680-8843-43E1-8BAB-AB0F6BE018CB}" type="parTrans" cxnId="{6BA8F69A-6689-4E1C-9CB4-1FB6F1F8729A}">
      <dgm:prSet/>
      <dgm:spPr/>
      <dgm:t>
        <a:bodyPr/>
        <a:lstStyle/>
        <a:p>
          <a:endParaRPr lang="en-US"/>
        </a:p>
      </dgm:t>
    </dgm:pt>
    <dgm:pt modelId="{688C8573-F022-4F1D-9F68-7BE2CE485571}" type="sibTrans" cxnId="{6BA8F69A-6689-4E1C-9CB4-1FB6F1F8729A}">
      <dgm:prSet/>
      <dgm:spPr/>
      <dgm:t>
        <a:bodyPr/>
        <a:lstStyle/>
        <a:p>
          <a:endParaRPr lang="en-US"/>
        </a:p>
      </dgm:t>
    </dgm:pt>
    <dgm:pt modelId="{5891967A-7479-45A8-97CF-121553F30B1D}">
      <dgm:prSet phldrT="[Text]" custT="1"/>
      <dgm:spPr/>
      <dgm:t>
        <a:bodyPr/>
        <a:lstStyle/>
        <a:p>
          <a:pPr algn="ctr"/>
          <a:r>
            <a:rPr lang="en-US" sz="1000" b="1" i="1" dirty="0" smtClean="0">
              <a:effectLst>
                <a:outerShdw blurRad="38100" dist="38100" dir="2700000" algn="tl">
                  <a:srgbClr val="000000">
                    <a:alpha val="43137"/>
                  </a:srgbClr>
                </a:outerShdw>
              </a:effectLst>
            </a:rPr>
            <a:t>Meeting #6</a:t>
          </a:r>
          <a:endParaRPr lang="en-US" sz="1000" b="1" dirty="0">
            <a:effectLst>
              <a:outerShdw blurRad="38100" dist="38100" dir="2700000" algn="tl">
                <a:srgbClr val="000000">
                  <a:alpha val="43137"/>
                </a:srgbClr>
              </a:outerShdw>
            </a:effectLst>
          </a:endParaRPr>
        </a:p>
      </dgm:t>
    </dgm:pt>
    <dgm:pt modelId="{6B297DA5-A2BB-478C-839B-4889D0C4C17F}" type="parTrans" cxnId="{63B5CBB9-5FDA-42B9-86D0-237B8983C96D}">
      <dgm:prSet/>
      <dgm:spPr/>
      <dgm:t>
        <a:bodyPr/>
        <a:lstStyle/>
        <a:p>
          <a:endParaRPr lang="en-US"/>
        </a:p>
      </dgm:t>
    </dgm:pt>
    <dgm:pt modelId="{D9F3AF64-41AA-4E1A-A01A-5584800EA283}" type="sibTrans" cxnId="{63B5CBB9-5FDA-42B9-86D0-237B8983C96D}">
      <dgm:prSet/>
      <dgm:spPr/>
      <dgm:t>
        <a:bodyPr/>
        <a:lstStyle/>
        <a:p>
          <a:endParaRPr lang="en-US"/>
        </a:p>
      </dgm:t>
    </dgm:pt>
    <dgm:pt modelId="{EE38D173-F92D-4704-985E-0E8B19B3B4B9}">
      <dgm:prSet phldrT="[Text]" custT="1"/>
      <dgm:spPr/>
      <dgm:t>
        <a:bodyPr/>
        <a:lstStyle/>
        <a:p>
          <a:pPr algn="ctr"/>
          <a:r>
            <a:rPr lang="en-US" sz="1000" b="1" i="1" dirty="0" smtClean="0">
              <a:effectLst>
                <a:outerShdw blurRad="38100" dist="38100" dir="2700000" algn="tl">
                  <a:srgbClr val="000000">
                    <a:alpha val="43137"/>
                  </a:srgbClr>
                </a:outerShdw>
              </a:effectLst>
            </a:rPr>
            <a:t>Meeting #7</a:t>
          </a:r>
          <a:endParaRPr lang="en-US" sz="1000" b="1" dirty="0">
            <a:effectLst>
              <a:outerShdw blurRad="38100" dist="38100" dir="2700000" algn="tl">
                <a:srgbClr val="000000">
                  <a:alpha val="43137"/>
                </a:srgbClr>
              </a:outerShdw>
            </a:effectLst>
          </a:endParaRPr>
        </a:p>
      </dgm:t>
    </dgm:pt>
    <dgm:pt modelId="{6D7763A4-58D9-476C-9184-63419B44565D}" type="parTrans" cxnId="{A39863AD-1516-4BE7-96BF-ABB5BD5105A4}">
      <dgm:prSet/>
      <dgm:spPr/>
      <dgm:t>
        <a:bodyPr/>
        <a:lstStyle/>
        <a:p>
          <a:endParaRPr lang="en-US"/>
        </a:p>
      </dgm:t>
    </dgm:pt>
    <dgm:pt modelId="{14695CEF-325F-43B9-A7CB-027088158B37}" type="sibTrans" cxnId="{A39863AD-1516-4BE7-96BF-ABB5BD5105A4}">
      <dgm:prSet/>
      <dgm:spPr/>
      <dgm:t>
        <a:bodyPr/>
        <a:lstStyle/>
        <a:p>
          <a:endParaRPr lang="en-US"/>
        </a:p>
      </dgm:t>
    </dgm:pt>
    <dgm:pt modelId="{B3E58139-D9E2-4C6A-91B5-C219BAE489F9}">
      <dgm:prSet phldrT="[Text]" custT="1"/>
      <dgm:spPr/>
      <dgm:t>
        <a:bodyPr/>
        <a:lstStyle/>
        <a:p>
          <a:pPr algn="ctr"/>
          <a:r>
            <a:rPr lang="en-US" sz="1200" b="1" dirty="0" smtClean="0">
              <a:effectLst>
                <a:outerShdw blurRad="38100" dist="38100" dir="2700000" algn="tl">
                  <a:srgbClr val="000000">
                    <a:alpha val="43137"/>
                  </a:srgbClr>
                </a:outerShdw>
              </a:effectLst>
            </a:rPr>
            <a:t>June 2016</a:t>
          </a:r>
          <a:endParaRPr lang="en-US" sz="1200" b="1" dirty="0">
            <a:effectLst>
              <a:outerShdw blurRad="38100" dist="38100" dir="2700000" algn="tl">
                <a:srgbClr val="000000">
                  <a:alpha val="43137"/>
                </a:srgbClr>
              </a:outerShdw>
            </a:effectLst>
          </a:endParaRPr>
        </a:p>
      </dgm:t>
    </dgm:pt>
    <dgm:pt modelId="{F4B5B5EC-D577-459C-B3EB-3E9A4BE21D57}" type="parTrans" cxnId="{03AE0382-37F6-4ADF-BB5F-5384B05C278C}">
      <dgm:prSet/>
      <dgm:spPr/>
      <dgm:t>
        <a:bodyPr/>
        <a:lstStyle/>
        <a:p>
          <a:endParaRPr lang="en-US"/>
        </a:p>
      </dgm:t>
    </dgm:pt>
    <dgm:pt modelId="{03F5897E-E19F-4C9B-B787-CE7C03425E98}" type="sibTrans" cxnId="{03AE0382-37F6-4ADF-BB5F-5384B05C278C}">
      <dgm:prSet/>
      <dgm:spPr/>
      <dgm:t>
        <a:bodyPr/>
        <a:lstStyle/>
        <a:p>
          <a:endParaRPr lang="en-US"/>
        </a:p>
      </dgm:t>
    </dgm:pt>
    <dgm:pt modelId="{9625BF4A-A1F6-4C57-9021-4CAA3208A1B7}">
      <dgm:prSet phldrT="[Text]" custT="1"/>
      <dgm:spPr/>
      <dgm:t>
        <a:bodyPr/>
        <a:lstStyle/>
        <a:p>
          <a:pPr algn="ctr"/>
          <a:r>
            <a:rPr lang="en-US" sz="1200" b="1" dirty="0" smtClean="0">
              <a:effectLst>
                <a:outerShdw blurRad="38100" dist="38100" dir="2700000" algn="tl">
                  <a:srgbClr val="000000">
                    <a:alpha val="43137"/>
                  </a:srgbClr>
                </a:outerShdw>
              </a:effectLst>
            </a:rPr>
            <a:t>July 2016</a:t>
          </a:r>
          <a:endParaRPr lang="en-US" sz="1200" b="1" dirty="0">
            <a:effectLst>
              <a:outerShdw blurRad="38100" dist="38100" dir="2700000" algn="tl">
                <a:srgbClr val="000000">
                  <a:alpha val="43137"/>
                </a:srgbClr>
              </a:outerShdw>
            </a:effectLst>
          </a:endParaRPr>
        </a:p>
      </dgm:t>
    </dgm:pt>
    <dgm:pt modelId="{61B33355-544C-48CC-B563-4C730E0F24D7}" type="parTrans" cxnId="{0347B0FF-FC67-4AAE-A0FA-6F25116A3FCC}">
      <dgm:prSet/>
      <dgm:spPr/>
      <dgm:t>
        <a:bodyPr/>
        <a:lstStyle/>
        <a:p>
          <a:endParaRPr lang="en-US"/>
        </a:p>
      </dgm:t>
    </dgm:pt>
    <dgm:pt modelId="{89304A56-83F7-48FF-8582-113A9C6671DF}" type="sibTrans" cxnId="{0347B0FF-FC67-4AAE-A0FA-6F25116A3FCC}">
      <dgm:prSet/>
      <dgm:spPr/>
      <dgm:t>
        <a:bodyPr/>
        <a:lstStyle/>
        <a:p>
          <a:endParaRPr lang="en-US"/>
        </a:p>
      </dgm:t>
    </dgm:pt>
    <dgm:pt modelId="{C97B6FA7-F8F5-46F4-A37B-6B06C44F4EBC}">
      <dgm:prSet phldrT="[Text]" custT="1"/>
      <dgm:spPr/>
      <dgm:t>
        <a:bodyPr/>
        <a:lstStyle/>
        <a:p>
          <a:pPr algn="ctr"/>
          <a:r>
            <a:rPr lang="en-US" sz="1200" b="1" dirty="0" smtClean="0">
              <a:effectLst>
                <a:outerShdw blurRad="38100" dist="38100" dir="2700000" algn="tl">
                  <a:srgbClr val="000000">
                    <a:alpha val="43137"/>
                  </a:srgbClr>
                </a:outerShdw>
              </a:effectLst>
            </a:rPr>
            <a:t>August 2016</a:t>
          </a:r>
          <a:endParaRPr lang="en-US" sz="1200" b="1" dirty="0">
            <a:effectLst>
              <a:outerShdw blurRad="38100" dist="38100" dir="2700000" algn="tl">
                <a:srgbClr val="000000">
                  <a:alpha val="43137"/>
                </a:srgbClr>
              </a:outerShdw>
            </a:effectLst>
          </a:endParaRPr>
        </a:p>
      </dgm:t>
    </dgm:pt>
    <dgm:pt modelId="{59525B98-335B-427F-9C13-CAAD1848DA1C}" type="parTrans" cxnId="{F7C99850-8430-4A43-8E0E-A134881CE3E3}">
      <dgm:prSet/>
      <dgm:spPr/>
      <dgm:t>
        <a:bodyPr/>
        <a:lstStyle/>
        <a:p>
          <a:endParaRPr lang="en-US"/>
        </a:p>
      </dgm:t>
    </dgm:pt>
    <dgm:pt modelId="{2DC2B4B2-C7E5-4D82-A266-67FE9D638AF8}" type="sibTrans" cxnId="{F7C99850-8430-4A43-8E0E-A134881CE3E3}">
      <dgm:prSet/>
      <dgm:spPr/>
      <dgm:t>
        <a:bodyPr/>
        <a:lstStyle/>
        <a:p>
          <a:endParaRPr lang="en-US"/>
        </a:p>
      </dgm:t>
    </dgm:pt>
    <dgm:pt modelId="{104876ED-3DB4-4247-ADEF-BD6E08CAADBD}">
      <dgm:prSet phldrT="[Text]" custT="1"/>
      <dgm:spPr/>
      <dgm:t>
        <a:bodyPr/>
        <a:lstStyle/>
        <a:p>
          <a:pPr algn="ctr"/>
          <a:r>
            <a:rPr lang="en-US" sz="1200" b="1" dirty="0" smtClean="0">
              <a:effectLst>
                <a:outerShdw blurRad="38100" dist="38100" dir="2700000" algn="tl">
                  <a:srgbClr val="000000">
                    <a:alpha val="43137"/>
                  </a:srgbClr>
                </a:outerShdw>
              </a:effectLst>
            </a:rPr>
            <a:t>September 2016</a:t>
          </a:r>
          <a:endParaRPr lang="en-US" sz="1200" b="1" dirty="0">
            <a:effectLst>
              <a:outerShdw blurRad="38100" dist="38100" dir="2700000" algn="tl">
                <a:srgbClr val="000000">
                  <a:alpha val="43137"/>
                </a:srgbClr>
              </a:outerShdw>
            </a:effectLst>
          </a:endParaRPr>
        </a:p>
      </dgm:t>
    </dgm:pt>
    <dgm:pt modelId="{6B4270AB-E1F2-48CA-AA9E-ADF829C4B8C1}" type="parTrans" cxnId="{5433E8A5-21BF-43BE-BEC6-633AE55145AD}">
      <dgm:prSet/>
      <dgm:spPr/>
      <dgm:t>
        <a:bodyPr/>
        <a:lstStyle/>
        <a:p>
          <a:endParaRPr lang="en-US"/>
        </a:p>
      </dgm:t>
    </dgm:pt>
    <dgm:pt modelId="{F6229CF4-05C7-4A80-A370-4B076006E370}" type="sibTrans" cxnId="{5433E8A5-21BF-43BE-BEC6-633AE55145AD}">
      <dgm:prSet/>
      <dgm:spPr/>
      <dgm:t>
        <a:bodyPr/>
        <a:lstStyle/>
        <a:p>
          <a:endParaRPr lang="en-US"/>
        </a:p>
      </dgm:t>
    </dgm:pt>
    <dgm:pt modelId="{58628C76-3361-4A12-819C-C0E1728371F4}">
      <dgm:prSet phldrT="[Text]" custT="1"/>
      <dgm:spPr/>
      <dgm:t>
        <a:bodyPr/>
        <a:lstStyle/>
        <a:p>
          <a:pPr algn="ctr"/>
          <a:r>
            <a:rPr lang="en-US" sz="900" b="1" i="1" dirty="0" smtClean="0">
              <a:effectLst>
                <a:outerShdw blurRad="38100" dist="38100" dir="2700000" algn="tl">
                  <a:srgbClr val="000000">
                    <a:alpha val="43137"/>
                  </a:srgbClr>
                </a:outerShdw>
              </a:effectLst>
            </a:rPr>
            <a:t>Meeting #8</a:t>
          </a:r>
          <a:endParaRPr lang="en-US" sz="900" b="1" dirty="0">
            <a:effectLst>
              <a:outerShdw blurRad="38100" dist="38100" dir="2700000" algn="tl">
                <a:srgbClr val="000000">
                  <a:alpha val="43137"/>
                </a:srgbClr>
              </a:outerShdw>
            </a:effectLst>
          </a:endParaRPr>
        </a:p>
      </dgm:t>
    </dgm:pt>
    <dgm:pt modelId="{38F341AA-C909-43FC-8A21-5409B1AAFDD4}" type="parTrans" cxnId="{6499A098-2BEC-4D1A-BC1A-426C178FD587}">
      <dgm:prSet/>
      <dgm:spPr/>
      <dgm:t>
        <a:bodyPr/>
        <a:lstStyle/>
        <a:p>
          <a:endParaRPr lang="en-US"/>
        </a:p>
      </dgm:t>
    </dgm:pt>
    <dgm:pt modelId="{69FE739E-77F4-4B4F-922E-664505A7FDAB}" type="sibTrans" cxnId="{6499A098-2BEC-4D1A-BC1A-426C178FD587}">
      <dgm:prSet/>
      <dgm:spPr/>
      <dgm:t>
        <a:bodyPr/>
        <a:lstStyle/>
        <a:p>
          <a:endParaRPr lang="en-US"/>
        </a:p>
      </dgm:t>
    </dgm:pt>
    <dgm:pt modelId="{4318671B-1310-44C4-BFFF-36ADE23D7FB0}">
      <dgm:prSet phldrT="[Text]" custT="1"/>
      <dgm:spPr/>
      <dgm:t>
        <a:bodyPr/>
        <a:lstStyle/>
        <a:p>
          <a:pPr algn="ctr"/>
          <a:r>
            <a:rPr lang="en-US" sz="900" b="1" dirty="0" smtClean="0">
              <a:effectLst>
                <a:outerShdw blurRad="38100" dist="38100" dir="2700000" algn="tl">
                  <a:srgbClr val="000000">
                    <a:alpha val="43137"/>
                  </a:srgbClr>
                </a:outerShdw>
              </a:effectLst>
            </a:rPr>
            <a:t>Meeting #9</a:t>
          </a:r>
          <a:endParaRPr lang="en-US" sz="900" b="1" dirty="0">
            <a:effectLst>
              <a:outerShdw blurRad="38100" dist="38100" dir="2700000" algn="tl">
                <a:srgbClr val="000000">
                  <a:alpha val="43137"/>
                </a:srgbClr>
              </a:outerShdw>
            </a:effectLst>
          </a:endParaRPr>
        </a:p>
      </dgm:t>
    </dgm:pt>
    <dgm:pt modelId="{A3977C23-21A7-4059-90D7-51CB41B030BD}" type="parTrans" cxnId="{3D2A2629-71FE-4E35-9C40-ED51693A2FD8}">
      <dgm:prSet/>
      <dgm:spPr/>
      <dgm:t>
        <a:bodyPr/>
        <a:lstStyle/>
        <a:p>
          <a:endParaRPr lang="en-US"/>
        </a:p>
      </dgm:t>
    </dgm:pt>
    <dgm:pt modelId="{D3E85070-D583-4A20-B78F-9B07629E291B}" type="sibTrans" cxnId="{3D2A2629-71FE-4E35-9C40-ED51693A2FD8}">
      <dgm:prSet/>
      <dgm:spPr/>
      <dgm:t>
        <a:bodyPr/>
        <a:lstStyle/>
        <a:p>
          <a:endParaRPr lang="en-US"/>
        </a:p>
      </dgm:t>
    </dgm:pt>
    <dgm:pt modelId="{2F5508D7-661A-4F37-989F-F542C36D1B54}">
      <dgm:prSet phldrT="[Text]" custT="1"/>
      <dgm:spPr/>
      <dgm:t>
        <a:bodyPr/>
        <a:lstStyle/>
        <a:p>
          <a:pPr algn="ctr"/>
          <a:r>
            <a:rPr lang="en-US" sz="900" b="1" dirty="0" smtClean="0">
              <a:effectLst>
                <a:outerShdw blurRad="38100" dist="38100" dir="2700000" algn="tl">
                  <a:srgbClr val="000000">
                    <a:alpha val="43137"/>
                  </a:srgbClr>
                </a:outerShdw>
              </a:effectLst>
            </a:rPr>
            <a:t>Meeting #10</a:t>
          </a:r>
          <a:endParaRPr lang="en-US" sz="900" b="1" dirty="0">
            <a:effectLst>
              <a:outerShdw blurRad="38100" dist="38100" dir="2700000" algn="tl">
                <a:srgbClr val="000000">
                  <a:alpha val="43137"/>
                </a:srgbClr>
              </a:outerShdw>
            </a:effectLst>
          </a:endParaRPr>
        </a:p>
      </dgm:t>
    </dgm:pt>
    <dgm:pt modelId="{483657F1-0A8F-4B13-AF11-DA241F0C1F33}" type="parTrans" cxnId="{1FD06375-4F1C-444B-894E-14DFE26DBCD3}">
      <dgm:prSet/>
      <dgm:spPr/>
      <dgm:t>
        <a:bodyPr/>
        <a:lstStyle/>
        <a:p>
          <a:endParaRPr lang="en-US"/>
        </a:p>
      </dgm:t>
    </dgm:pt>
    <dgm:pt modelId="{71EFFD3E-9863-412A-BEB0-6EBF442B1B39}" type="sibTrans" cxnId="{1FD06375-4F1C-444B-894E-14DFE26DBCD3}">
      <dgm:prSet/>
      <dgm:spPr/>
      <dgm:t>
        <a:bodyPr/>
        <a:lstStyle/>
        <a:p>
          <a:endParaRPr lang="en-US"/>
        </a:p>
      </dgm:t>
    </dgm:pt>
    <dgm:pt modelId="{F3B0AB21-B93A-4254-B2DB-9C9903F55AAE}">
      <dgm:prSet phldrT="[Text]" custT="1"/>
      <dgm:spPr/>
      <dgm:t>
        <a:bodyPr/>
        <a:lstStyle/>
        <a:p>
          <a:pPr algn="ctr"/>
          <a:r>
            <a:rPr lang="en-US" sz="900" b="1" dirty="0" smtClean="0">
              <a:effectLst>
                <a:outerShdw blurRad="38100" dist="38100" dir="2700000" algn="tl">
                  <a:srgbClr val="000000">
                    <a:alpha val="43137"/>
                  </a:srgbClr>
                </a:outerShdw>
              </a:effectLst>
            </a:rPr>
            <a:t>Meeting #11</a:t>
          </a:r>
          <a:endParaRPr lang="en-US" sz="900" b="1" dirty="0">
            <a:effectLst>
              <a:outerShdw blurRad="38100" dist="38100" dir="2700000" algn="tl">
                <a:srgbClr val="000000">
                  <a:alpha val="43137"/>
                </a:srgbClr>
              </a:outerShdw>
            </a:effectLst>
          </a:endParaRPr>
        </a:p>
      </dgm:t>
    </dgm:pt>
    <dgm:pt modelId="{B296EE20-EFA3-4ADA-9994-1604FACB78EA}" type="parTrans" cxnId="{0CC6993A-2943-4044-A54B-855CBDFD247D}">
      <dgm:prSet/>
      <dgm:spPr/>
      <dgm:t>
        <a:bodyPr/>
        <a:lstStyle/>
        <a:p>
          <a:endParaRPr lang="en-US"/>
        </a:p>
      </dgm:t>
    </dgm:pt>
    <dgm:pt modelId="{C1BF67BE-F6EB-4DA1-9125-71B46C14DB74}" type="sibTrans" cxnId="{0CC6993A-2943-4044-A54B-855CBDFD247D}">
      <dgm:prSet/>
      <dgm:spPr/>
      <dgm:t>
        <a:bodyPr/>
        <a:lstStyle/>
        <a:p>
          <a:endParaRPr lang="en-US"/>
        </a:p>
      </dgm:t>
    </dgm:pt>
    <dgm:pt modelId="{49A05DE1-3C0E-4B63-878E-2E0A0AE28AE8}">
      <dgm:prSet phldrT="[Text]" custT="1"/>
      <dgm:spPr/>
      <dgm:t>
        <a:bodyPr/>
        <a:lstStyle/>
        <a:p>
          <a:pPr algn="ctr"/>
          <a:r>
            <a:rPr lang="en-US" sz="900" b="1" dirty="0" smtClean="0">
              <a:effectLst>
                <a:outerShdw blurRad="38100" dist="38100" dir="2700000" algn="tl">
                  <a:srgbClr val="000000">
                    <a:alpha val="43137"/>
                  </a:srgbClr>
                </a:outerShdw>
              </a:effectLst>
            </a:rPr>
            <a:t>Meeting #12</a:t>
          </a:r>
          <a:endParaRPr lang="en-US" sz="900" b="1" dirty="0">
            <a:effectLst>
              <a:outerShdw blurRad="38100" dist="38100" dir="2700000" algn="tl">
                <a:srgbClr val="000000">
                  <a:alpha val="43137"/>
                </a:srgbClr>
              </a:outerShdw>
            </a:effectLst>
          </a:endParaRPr>
        </a:p>
      </dgm:t>
    </dgm:pt>
    <dgm:pt modelId="{A698801A-B842-4F6B-9E4A-CD55173868B2}" type="parTrans" cxnId="{F831A385-44E9-475C-96C3-FBD7FE5C085B}">
      <dgm:prSet/>
      <dgm:spPr/>
      <dgm:t>
        <a:bodyPr/>
        <a:lstStyle/>
        <a:p>
          <a:endParaRPr lang="en-US"/>
        </a:p>
      </dgm:t>
    </dgm:pt>
    <dgm:pt modelId="{53F2BFC4-8535-41D6-9040-C37C57572E4B}" type="sibTrans" cxnId="{F831A385-44E9-475C-96C3-FBD7FE5C085B}">
      <dgm:prSet/>
      <dgm:spPr/>
      <dgm:t>
        <a:bodyPr/>
        <a:lstStyle/>
        <a:p>
          <a:endParaRPr lang="en-US"/>
        </a:p>
      </dgm:t>
    </dgm:pt>
    <dgm:pt modelId="{C1A7ED3F-1B3F-4561-9E82-ECB6AFA66E82}" type="pres">
      <dgm:prSet presAssocID="{3FAF02AE-02F0-4297-8BC0-729A180221D4}" presName="Name0" presStyleCnt="0">
        <dgm:presLayoutVars>
          <dgm:dir/>
          <dgm:resizeHandles val="exact"/>
        </dgm:presLayoutVars>
      </dgm:prSet>
      <dgm:spPr/>
      <dgm:t>
        <a:bodyPr/>
        <a:lstStyle/>
        <a:p>
          <a:endParaRPr lang="en-US"/>
        </a:p>
      </dgm:t>
    </dgm:pt>
    <dgm:pt modelId="{B85CA1C2-9918-4CD9-8C2F-B871772FC22F}" type="pres">
      <dgm:prSet presAssocID="{3FAF02AE-02F0-4297-8BC0-729A180221D4}" presName="arrow" presStyleLbl="bgShp" presStyleIdx="0" presStyleCnt="1" custScaleX="96271" custScaleY="98550" custLinFactNeighborX="-3210" custLinFactNeighborY="957"/>
      <dgm:spPr/>
      <dgm:t>
        <a:bodyPr/>
        <a:lstStyle/>
        <a:p>
          <a:endParaRPr lang="en-US"/>
        </a:p>
      </dgm:t>
    </dgm:pt>
    <dgm:pt modelId="{5AE2532D-2C90-4AF7-AB88-D837E9E438E9}" type="pres">
      <dgm:prSet presAssocID="{3FAF02AE-02F0-4297-8BC0-729A180221D4}" presName="points" presStyleCnt="0"/>
      <dgm:spPr/>
      <dgm:t>
        <a:bodyPr/>
        <a:lstStyle/>
        <a:p>
          <a:endParaRPr lang="en-US"/>
        </a:p>
      </dgm:t>
    </dgm:pt>
    <dgm:pt modelId="{A409F8C1-82EE-4C76-B257-EA835619C499}" type="pres">
      <dgm:prSet presAssocID="{1D8DCB34-96A7-4DB5-BABC-2BAF2E3E111B}" presName="compositeA" presStyleCnt="0"/>
      <dgm:spPr/>
      <dgm:t>
        <a:bodyPr/>
        <a:lstStyle/>
        <a:p>
          <a:endParaRPr lang="en-US"/>
        </a:p>
      </dgm:t>
    </dgm:pt>
    <dgm:pt modelId="{CD938C28-0801-43AA-ACA3-A179C20F66C2}" type="pres">
      <dgm:prSet presAssocID="{1D8DCB34-96A7-4DB5-BABC-2BAF2E3E111B}" presName="textA" presStyleLbl="revTx" presStyleIdx="0" presStyleCnt="12" custScaleX="143956" custLinFactX="13783" custLinFactNeighborX="100000" custLinFactNeighborY="2870">
        <dgm:presLayoutVars>
          <dgm:bulletEnabled val="1"/>
        </dgm:presLayoutVars>
      </dgm:prSet>
      <dgm:spPr/>
      <dgm:t>
        <a:bodyPr/>
        <a:lstStyle/>
        <a:p>
          <a:endParaRPr lang="en-US"/>
        </a:p>
      </dgm:t>
    </dgm:pt>
    <dgm:pt modelId="{38E4CD1B-FC42-49C6-83B2-8B088FA919BE}" type="pres">
      <dgm:prSet presAssocID="{1D8DCB34-96A7-4DB5-BABC-2BAF2E3E111B}" presName="circleA" presStyleLbl="node1" presStyleIdx="0" presStyleCnt="12" custLinFactNeighborX="90024" custLinFactNeighborY="19770"/>
      <dgm:spPr/>
      <dgm:t>
        <a:bodyPr/>
        <a:lstStyle/>
        <a:p>
          <a:endParaRPr lang="en-US"/>
        </a:p>
      </dgm:t>
    </dgm:pt>
    <dgm:pt modelId="{714B9226-AEE9-4314-BBEA-DE614305E42A}" type="pres">
      <dgm:prSet presAssocID="{1D8DCB34-96A7-4DB5-BABC-2BAF2E3E111B}" presName="spaceA" presStyleCnt="0"/>
      <dgm:spPr/>
      <dgm:t>
        <a:bodyPr/>
        <a:lstStyle/>
        <a:p>
          <a:endParaRPr lang="en-US"/>
        </a:p>
      </dgm:t>
    </dgm:pt>
    <dgm:pt modelId="{44E0B87E-3ABA-446E-AECD-35259C6A8F5E}" type="pres">
      <dgm:prSet presAssocID="{3FEF9593-01B0-4145-9400-2668EDDF4FCF}" presName="space" presStyleCnt="0"/>
      <dgm:spPr/>
      <dgm:t>
        <a:bodyPr/>
        <a:lstStyle/>
        <a:p>
          <a:endParaRPr lang="en-US"/>
        </a:p>
      </dgm:t>
    </dgm:pt>
    <dgm:pt modelId="{314E62DF-A381-4FC2-A7DC-6E50F7113D17}" type="pres">
      <dgm:prSet presAssocID="{78E7E809-435E-4474-8DEA-15ABF1EF7D87}" presName="compositeB" presStyleCnt="0"/>
      <dgm:spPr/>
      <dgm:t>
        <a:bodyPr/>
        <a:lstStyle/>
        <a:p>
          <a:endParaRPr lang="en-US"/>
        </a:p>
      </dgm:t>
    </dgm:pt>
    <dgm:pt modelId="{0F22B455-63D5-4960-8220-97B3ED6933BE}" type="pres">
      <dgm:prSet presAssocID="{78E7E809-435E-4474-8DEA-15ABF1EF7D87}" presName="textB" presStyleLbl="revTx" presStyleIdx="1" presStyleCnt="12" custScaleX="192023" custLinFactNeighborX="44807" custLinFactNeighborY="204">
        <dgm:presLayoutVars>
          <dgm:bulletEnabled val="1"/>
        </dgm:presLayoutVars>
      </dgm:prSet>
      <dgm:spPr/>
      <dgm:t>
        <a:bodyPr/>
        <a:lstStyle/>
        <a:p>
          <a:endParaRPr lang="en-US"/>
        </a:p>
      </dgm:t>
    </dgm:pt>
    <dgm:pt modelId="{A356C30B-73AF-4A48-983B-D363B3C23337}" type="pres">
      <dgm:prSet presAssocID="{78E7E809-435E-4474-8DEA-15ABF1EF7D87}" presName="circleB" presStyleLbl="node1" presStyleIdx="1" presStyleCnt="12" custLinFactNeighborX="40817" custLinFactNeighborY="19770"/>
      <dgm:spPr/>
      <dgm:t>
        <a:bodyPr/>
        <a:lstStyle/>
        <a:p>
          <a:endParaRPr lang="en-US"/>
        </a:p>
      </dgm:t>
    </dgm:pt>
    <dgm:pt modelId="{4D54ECF5-3499-4306-BE0F-BA9AEAC25767}" type="pres">
      <dgm:prSet presAssocID="{78E7E809-435E-4474-8DEA-15ABF1EF7D87}" presName="spaceB" presStyleCnt="0"/>
      <dgm:spPr/>
      <dgm:t>
        <a:bodyPr/>
        <a:lstStyle/>
        <a:p>
          <a:endParaRPr lang="en-US"/>
        </a:p>
      </dgm:t>
    </dgm:pt>
    <dgm:pt modelId="{B5689A04-D15C-43CE-B6C0-06AF47B4E5F3}" type="pres">
      <dgm:prSet presAssocID="{1A02D5CC-0445-408E-878A-8808C06F0937}" presName="space" presStyleCnt="0"/>
      <dgm:spPr/>
      <dgm:t>
        <a:bodyPr/>
        <a:lstStyle/>
        <a:p>
          <a:endParaRPr lang="en-US"/>
        </a:p>
      </dgm:t>
    </dgm:pt>
    <dgm:pt modelId="{D52091E3-98B2-4695-84F0-39B1B3663810}" type="pres">
      <dgm:prSet presAssocID="{7AEEFC08-D53C-42E4-A698-025C2C002B0F}" presName="compositeA" presStyleCnt="0"/>
      <dgm:spPr/>
      <dgm:t>
        <a:bodyPr/>
        <a:lstStyle/>
        <a:p>
          <a:endParaRPr lang="en-US"/>
        </a:p>
      </dgm:t>
    </dgm:pt>
    <dgm:pt modelId="{03F58072-F93F-46EC-9BEC-FD892DDE2B70}" type="pres">
      <dgm:prSet presAssocID="{7AEEFC08-D53C-42E4-A698-025C2C002B0F}" presName="textA" presStyleLbl="revTx" presStyleIdx="2" presStyleCnt="12" custScaleX="162393" custLinFactNeighborX="-11869">
        <dgm:presLayoutVars>
          <dgm:bulletEnabled val="1"/>
        </dgm:presLayoutVars>
      </dgm:prSet>
      <dgm:spPr/>
      <dgm:t>
        <a:bodyPr/>
        <a:lstStyle/>
        <a:p>
          <a:endParaRPr lang="en-US"/>
        </a:p>
      </dgm:t>
    </dgm:pt>
    <dgm:pt modelId="{8F717EA2-75A7-4CC8-AD35-3DED1D1DF35B}" type="pres">
      <dgm:prSet presAssocID="{7AEEFC08-D53C-42E4-A698-025C2C002B0F}" presName="circleA" presStyleLbl="node1" presStyleIdx="2" presStyleCnt="12" custLinFactNeighborX="-17231" custLinFactNeighborY="19770"/>
      <dgm:spPr/>
      <dgm:t>
        <a:bodyPr/>
        <a:lstStyle/>
        <a:p>
          <a:endParaRPr lang="en-US"/>
        </a:p>
      </dgm:t>
    </dgm:pt>
    <dgm:pt modelId="{5F41D371-B01C-4976-87CA-E1F5D89B8A9C}" type="pres">
      <dgm:prSet presAssocID="{7AEEFC08-D53C-42E4-A698-025C2C002B0F}" presName="spaceA" presStyleCnt="0"/>
      <dgm:spPr/>
      <dgm:t>
        <a:bodyPr/>
        <a:lstStyle/>
        <a:p>
          <a:endParaRPr lang="en-US"/>
        </a:p>
      </dgm:t>
    </dgm:pt>
    <dgm:pt modelId="{972AD638-FA01-46FC-AF23-5EC1669B6159}" type="pres">
      <dgm:prSet presAssocID="{ED5E1237-5222-4C8D-BB0F-53DA8FCB5722}" presName="space" presStyleCnt="0"/>
      <dgm:spPr/>
      <dgm:t>
        <a:bodyPr/>
        <a:lstStyle/>
        <a:p>
          <a:endParaRPr lang="en-US"/>
        </a:p>
      </dgm:t>
    </dgm:pt>
    <dgm:pt modelId="{5C73C9D0-49BB-4063-A78D-C166B553A89E}" type="pres">
      <dgm:prSet presAssocID="{093A19F9-D9C9-4C42-8195-B689D02553FF}" presName="compositeB" presStyleCnt="0"/>
      <dgm:spPr/>
      <dgm:t>
        <a:bodyPr/>
        <a:lstStyle/>
        <a:p>
          <a:endParaRPr lang="en-US"/>
        </a:p>
      </dgm:t>
    </dgm:pt>
    <dgm:pt modelId="{E8EC6CEC-8F5A-42C5-BECF-DDB7EF0D6F36}" type="pres">
      <dgm:prSet presAssocID="{093A19F9-D9C9-4C42-8195-B689D02553FF}" presName="textB" presStyleLbl="revTx" presStyleIdx="3" presStyleCnt="12" custScaleX="167095" custLinFactNeighborX="-75172" custLinFactNeighborY="-1276">
        <dgm:presLayoutVars>
          <dgm:bulletEnabled val="1"/>
        </dgm:presLayoutVars>
      </dgm:prSet>
      <dgm:spPr/>
      <dgm:t>
        <a:bodyPr/>
        <a:lstStyle/>
        <a:p>
          <a:endParaRPr lang="en-US"/>
        </a:p>
      </dgm:t>
    </dgm:pt>
    <dgm:pt modelId="{45EADC78-CA8C-4086-B52D-C77AA677832F}" type="pres">
      <dgm:prSet presAssocID="{093A19F9-D9C9-4C42-8195-B689D02553FF}" presName="circleB" presStyleLbl="node1" presStyleIdx="3" presStyleCnt="12" custLinFactNeighborX="-65052" custLinFactNeighborY="19770"/>
      <dgm:spPr/>
      <dgm:t>
        <a:bodyPr/>
        <a:lstStyle/>
        <a:p>
          <a:endParaRPr lang="en-US"/>
        </a:p>
      </dgm:t>
    </dgm:pt>
    <dgm:pt modelId="{DB20CB35-9EA3-4383-8BB6-2743D8986C19}" type="pres">
      <dgm:prSet presAssocID="{093A19F9-D9C9-4C42-8195-B689D02553FF}" presName="spaceB" presStyleCnt="0"/>
      <dgm:spPr/>
      <dgm:t>
        <a:bodyPr/>
        <a:lstStyle/>
        <a:p>
          <a:endParaRPr lang="en-US"/>
        </a:p>
      </dgm:t>
    </dgm:pt>
    <dgm:pt modelId="{624F09BC-D3AE-4D31-AA8F-A3635DF550B2}" type="pres">
      <dgm:prSet presAssocID="{8652D23A-2FDB-443F-93AA-B30DBF9C7DB3}" presName="space" presStyleCnt="0"/>
      <dgm:spPr/>
      <dgm:t>
        <a:bodyPr/>
        <a:lstStyle/>
        <a:p>
          <a:endParaRPr lang="en-US"/>
        </a:p>
      </dgm:t>
    </dgm:pt>
    <dgm:pt modelId="{7EE31BA2-5EAE-43C5-A0D2-47D7E35CB9A8}" type="pres">
      <dgm:prSet presAssocID="{ECA93A2E-B350-4F25-AD30-709E6D832B57}" presName="compositeA" presStyleCnt="0"/>
      <dgm:spPr/>
      <dgm:t>
        <a:bodyPr/>
        <a:lstStyle/>
        <a:p>
          <a:endParaRPr lang="en-US"/>
        </a:p>
      </dgm:t>
    </dgm:pt>
    <dgm:pt modelId="{04461FBD-96E4-4B31-A595-D3F5186F1B05}" type="pres">
      <dgm:prSet presAssocID="{ECA93A2E-B350-4F25-AD30-709E6D832B57}" presName="textA" presStyleLbl="revTx" presStyleIdx="4" presStyleCnt="12" custScaleX="160218" custLinFactX="-17567" custLinFactNeighborX="-100000">
        <dgm:presLayoutVars>
          <dgm:bulletEnabled val="1"/>
        </dgm:presLayoutVars>
      </dgm:prSet>
      <dgm:spPr/>
      <dgm:t>
        <a:bodyPr/>
        <a:lstStyle/>
        <a:p>
          <a:endParaRPr lang="en-US"/>
        </a:p>
      </dgm:t>
    </dgm:pt>
    <dgm:pt modelId="{87526857-7F04-4794-A2AB-31974C039A9D}" type="pres">
      <dgm:prSet presAssocID="{ECA93A2E-B350-4F25-AD30-709E6D832B57}" presName="circleA" presStyleLbl="node1" presStyleIdx="4" presStyleCnt="12" custLinFactX="-12244" custLinFactNeighborX="-100000" custLinFactNeighborY="19770"/>
      <dgm:spPr/>
      <dgm:t>
        <a:bodyPr/>
        <a:lstStyle/>
        <a:p>
          <a:endParaRPr lang="en-US"/>
        </a:p>
      </dgm:t>
    </dgm:pt>
    <dgm:pt modelId="{168D9D00-60E1-4B0A-9E1E-94ABC4060291}" type="pres">
      <dgm:prSet presAssocID="{ECA93A2E-B350-4F25-AD30-709E6D832B57}" presName="spaceA" presStyleCnt="0"/>
      <dgm:spPr/>
      <dgm:t>
        <a:bodyPr/>
        <a:lstStyle/>
        <a:p>
          <a:endParaRPr lang="en-US"/>
        </a:p>
      </dgm:t>
    </dgm:pt>
    <dgm:pt modelId="{0A6E4CD1-2691-4712-9BDC-7F590476AE3E}" type="pres">
      <dgm:prSet presAssocID="{90F75816-5ABF-4CB9-B111-75B6161DF3C1}" presName="space" presStyleCnt="0"/>
      <dgm:spPr/>
      <dgm:t>
        <a:bodyPr/>
        <a:lstStyle/>
        <a:p>
          <a:endParaRPr lang="en-US"/>
        </a:p>
      </dgm:t>
    </dgm:pt>
    <dgm:pt modelId="{B0D3F384-CBA6-48DA-9F10-37DA3BCDB20F}" type="pres">
      <dgm:prSet presAssocID="{D1773092-26A4-415E-AC9E-2E811B9DEEE6}" presName="compositeB" presStyleCnt="0"/>
      <dgm:spPr/>
      <dgm:t>
        <a:bodyPr/>
        <a:lstStyle/>
        <a:p>
          <a:endParaRPr lang="en-US"/>
        </a:p>
      </dgm:t>
    </dgm:pt>
    <dgm:pt modelId="{4B71CD15-E138-4B4B-B8E4-E3357255066B}" type="pres">
      <dgm:prSet presAssocID="{D1773092-26A4-415E-AC9E-2E811B9DEEE6}" presName="textB" presStyleLbl="revTx" presStyleIdx="5" presStyleCnt="12" custScaleX="120642" custLinFactX="-68155" custLinFactNeighborX="-100000" custLinFactNeighborY="204">
        <dgm:presLayoutVars>
          <dgm:bulletEnabled val="1"/>
        </dgm:presLayoutVars>
      </dgm:prSet>
      <dgm:spPr/>
      <dgm:t>
        <a:bodyPr/>
        <a:lstStyle/>
        <a:p>
          <a:endParaRPr lang="en-US"/>
        </a:p>
      </dgm:t>
    </dgm:pt>
    <dgm:pt modelId="{C1978990-C03C-4B6B-BC83-1D63513C82D2}" type="pres">
      <dgm:prSet presAssocID="{D1773092-26A4-415E-AC9E-2E811B9DEEE6}" presName="circleB" presStyleLbl="node1" presStyleIdx="5" presStyleCnt="12" custLinFactX="-42857" custLinFactNeighborX="-100000" custLinFactNeighborY="19770"/>
      <dgm:spPr/>
      <dgm:t>
        <a:bodyPr/>
        <a:lstStyle/>
        <a:p>
          <a:endParaRPr lang="en-US"/>
        </a:p>
      </dgm:t>
    </dgm:pt>
    <dgm:pt modelId="{1797108D-6FD8-4E04-9257-844646095524}" type="pres">
      <dgm:prSet presAssocID="{D1773092-26A4-415E-AC9E-2E811B9DEEE6}" presName="spaceB" presStyleCnt="0"/>
      <dgm:spPr/>
      <dgm:t>
        <a:bodyPr/>
        <a:lstStyle/>
        <a:p>
          <a:endParaRPr lang="en-US"/>
        </a:p>
      </dgm:t>
    </dgm:pt>
    <dgm:pt modelId="{37B9848A-46FD-4B43-AA10-85CE74644564}" type="pres">
      <dgm:prSet presAssocID="{1311FDA0-E982-4E24-ACA6-652942203AD3}" presName="space" presStyleCnt="0"/>
      <dgm:spPr/>
      <dgm:t>
        <a:bodyPr/>
        <a:lstStyle/>
        <a:p>
          <a:endParaRPr lang="en-US"/>
        </a:p>
      </dgm:t>
    </dgm:pt>
    <dgm:pt modelId="{FC76E4F0-6C7A-4D05-9AB0-A56DCD61A6A7}" type="pres">
      <dgm:prSet presAssocID="{42942E36-4EA0-4517-8561-3F75BC94698B}" presName="compositeA" presStyleCnt="0"/>
      <dgm:spPr/>
      <dgm:t>
        <a:bodyPr/>
        <a:lstStyle/>
        <a:p>
          <a:endParaRPr lang="en-US"/>
        </a:p>
      </dgm:t>
    </dgm:pt>
    <dgm:pt modelId="{1977D36D-6168-4E1B-BCCC-407D72BFEB4F}" type="pres">
      <dgm:prSet presAssocID="{42942E36-4EA0-4517-8561-3F75BC94698B}" presName="textA" presStyleLbl="revTx" presStyleIdx="6" presStyleCnt="12" custScaleX="178110" custLinFactX="-75402" custLinFactNeighborX="-100000">
        <dgm:presLayoutVars>
          <dgm:bulletEnabled val="1"/>
        </dgm:presLayoutVars>
      </dgm:prSet>
      <dgm:spPr/>
      <dgm:t>
        <a:bodyPr/>
        <a:lstStyle/>
        <a:p>
          <a:endParaRPr lang="en-US"/>
        </a:p>
      </dgm:t>
    </dgm:pt>
    <dgm:pt modelId="{302ABF81-F4EB-4740-AE85-7BDF5EA1671D}" type="pres">
      <dgm:prSet presAssocID="{42942E36-4EA0-4517-8561-3F75BC94698B}" presName="circleA" presStyleLbl="node1" presStyleIdx="6" presStyleCnt="12" custLinFactX="-77355" custLinFactNeighborX="-100000" custLinFactNeighborY="19770"/>
      <dgm:spPr/>
      <dgm:t>
        <a:bodyPr/>
        <a:lstStyle/>
        <a:p>
          <a:endParaRPr lang="en-US"/>
        </a:p>
      </dgm:t>
    </dgm:pt>
    <dgm:pt modelId="{15377989-94F4-4713-8266-6059077577F5}" type="pres">
      <dgm:prSet presAssocID="{42942E36-4EA0-4517-8561-3F75BC94698B}" presName="spaceA" presStyleCnt="0"/>
      <dgm:spPr/>
      <dgm:t>
        <a:bodyPr/>
        <a:lstStyle/>
        <a:p>
          <a:endParaRPr lang="en-US"/>
        </a:p>
      </dgm:t>
    </dgm:pt>
    <dgm:pt modelId="{1C6E4457-4405-4F1B-82B2-92F97E42C381}" type="pres">
      <dgm:prSet presAssocID="{05891E08-8D1A-4BE0-ABA5-934020BFCDB5}" presName="space" presStyleCnt="0"/>
      <dgm:spPr/>
      <dgm:t>
        <a:bodyPr/>
        <a:lstStyle/>
        <a:p>
          <a:endParaRPr lang="en-US"/>
        </a:p>
      </dgm:t>
    </dgm:pt>
    <dgm:pt modelId="{B921C992-C735-4098-A4F9-FCA8DAAA5C03}" type="pres">
      <dgm:prSet presAssocID="{7879556C-4715-4BE4-A45D-5A91BD6F93C3}" presName="compositeB" presStyleCnt="0"/>
      <dgm:spPr/>
      <dgm:t>
        <a:bodyPr/>
        <a:lstStyle/>
        <a:p>
          <a:endParaRPr lang="en-US"/>
        </a:p>
      </dgm:t>
    </dgm:pt>
    <dgm:pt modelId="{D347CC10-BC41-452B-A4AA-4F688E15FA50}" type="pres">
      <dgm:prSet presAssocID="{7879556C-4715-4BE4-A45D-5A91BD6F93C3}" presName="textB" presStyleLbl="revTx" presStyleIdx="7" presStyleCnt="12" custScaleX="116368" custLinFactX="-100000" custLinFactNeighborX="-145442" custLinFactNeighborY="-2663">
        <dgm:presLayoutVars>
          <dgm:bulletEnabled val="1"/>
        </dgm:presLayoutVars>
      </dgm:prSet>
      <dgm:spPr/>
      <dgm:t>
        <a:bodyPr/>
        <a:lstStyle/>
        <a:p>
          <a:endParaRPr lang="en-US"/>
        </a:p>
      </dgm:t>
    </dgm:pt>
    <dgm:pt modelId="{333A9BBA-A623-4A4E-98CF-12F622A61163}" type="pres">
      <dgm:prSet presAssocID="{7879556C-4715-4BE4-A45D-5A91BD6F93C3}" presName="circleB" presStyleLbl="node1" presStyleIdx="7" presStyleCnt="12" custLinFactX="-100000" custLinFactNeighborX="-108563" custLinFactNeighborY="19770"/>
      <dgm:spPr/>
      <dgm:t>
        <a:bodyPr/>
        <a:lstStyle/>
        <a:p>
          <a:endParaRPr lang="en-US"/>
        </a:p>
      </dgm:t>
    </dgm:pt>
    <dgm:pt modelId="{0EE8A84B-E04A-476E-8835-59C5FF3F8C1A}" type="pres">
      <dgm:prSet presAssocID="{7879556C-4715-4BE4-A45D-5A91BD6F93C3}" presName="spaceB" presStyleCnt="0"/>
      <dgm:spPr/>
      <dgm:t>
        <a:bodyPr/>
        <a:lstStyle/>
        <a:p>
          <a:endParaRPr lang="en-US"/>
        </a:p>
      </dgm:t>
    </dgm:pt>
    <dgm:pt modelId="{125FEA39-F4A5-4CBA-A1BF-7F995E8A648A}" type="pres">
      <dgm:prSet presAssocID="{1D077BAA-8DDA-48C1-BC11-D544AEDA0CE1}" presName="space" presStyleCnt="0"/>
      <dgm:spPr/>
      <dgm:t>
        <a:bodyPr/>
        <a:lstStyle/>
        <a:p>
          <a:endParaRPr lang="en-US"/>
        </a:p>
      </dgm:t>
    </dgm:pt>
    <dgm:pt modelId="{427620B6-36AF-4256-9281-800DB530B548}" type="pres">
      <dgm:prSet presAssocID="{B3E58139-D9E2-4C6A-91B5-C219BAE489F9}" presName="compositeA" presStyleCnt="0"/>
      <dgm:spPr/>
      <dgm:t>
        <a:bodyPr/>
        <a:lstStyle/>
        <a:p>
          <a:endParaRPr lang="en-US"/>
        </a:p>
      </dgm:t>
    </dgm:pt>
    <dgm:pt modelId="{1DC7D7BE-D1A4-4B83-AE8A-7FE31B833CE3}" type="pres">
      <dgm:prSet presAssocID="{B3E58139-D9E2-4C6A-91B5-C219BAE489F9}" presName="textA" presStyleLbl="revTx" presStyleIdx="8" presStyleCnt="12" custScaleX="171545" custLinFactX="-100000" custLinFactNeighborX="-173852">
        <dgm:presLayoutVars>
          <dgm:bulletEnabled val="1"/>
        </dgm:presLayoutVars>
      </dgm:prSet>
      <dgm:spPr/>
      <dgm:t>
        <a:bodyPr/>
        <a:lstStyle/>
        <a:p>
          <a:endParaRPr lang="en-US"/>
        </a:p>
      </dgm:t>
    </dgm:pt>
    <dgm:pt modelId="{DDA24E3B-A9D8-4F65-8528-7E2C6B1EE523}" type="pres">
      <dgm:prSet presAssocID="{B3E58139-D9E2-4C6A-91B5-C219BAE489F9}" presName="circleA" presStyleLbl="node1" presStyleIdx="8" presStyleCnt="12" custLinFactX="-100000" custLinFactNeighborX="-144899" custLinFactNeighborY="19770"/>
      <dgm:spPr/>
      <dgm:t>
        <a:bodyPr/>
        <a:lstStyle/>
        <a:p>
          <a:endParaRPr lang="en-US"/>
        </a:p>
      </dgm:t>
    </dgm:pt>
    <dgm:pt modelId="{6D0A841F-E04D-4045-BCE9-08DE5EC461C0}" type="pres">
      <dgm:prSet presAssocID="{B3E58139-D9E2-4C6A-91B5-C219BAE489F9}" presName="spaceA" presStyleCnt="0"/>
      <dgm:spPr/>
      <dgm:t>
        <a:bodyPr/>
        <a:lstStyle/>
        <a:p>
          <a:endParaRPr lang="en-US"/>
        </a:p>
      </dgm:t>
    </dgm:pt>
    <dgm:pt modelId="{371A46A7-890A-4FF4-B68E-594B5AFE5ACD}" type="pres">
      <dgm:prSet presAssocID="{03F5897E-E19F-4C9B-B787-CE7C03425E98}" presName="space" presStyleCnt="0"/>
      <dgm:spPr/>
      <dgm:t>
        <a:bodyPr/>
        <a:lstStyle/>
        <a:p>
          <a:endParaRPr lang="en-US"/>
        </a:p>
      </dgm:t>
    </dgm:pt>
    <dgm:pt modelId="{0890C415-F969-4A90-8229-84A296A35751}" type="pres">
      <dgm:prSet presAssocID="{9625BF4A-A1F6-4C57-9021-4CAA3208A1B7}" presName="compositeB" presStyleCnt="0"/>
      <dgm:spPr/>
      <dgm:t>
        <a:bodyPr/>
        <a:lstStyle/>
        <a:p>
          <a:endParaRPr lang="en-US"/>
        </a:p>
      </dgm:t>
    </dgm:pt>
    <dgm:pt modelId="{2CA0D492-1621-4BFD-B9F1-FFF73E00B49B}" type="pres">
      <dgm:prSet presAssocID="{9625BF4A-A1F6-4C57-9021-4CAA3208A1B7}" presName="textB" presStyleLbl="revTx" presStyleIdx="9" presStyleCnt="12" custScaleX="134576" custLinFactX="-122742" custLinFactNeighborX="-200000" custLinFactNeighborY="204">
        <dgm:presLayoutVars>
          <dgm:bulletEnabled val="1"/>
        </dgm:presLayoutVars>
      </dgm:prSet>
      <dgm:spPr/>
      <dgm:t>
        <a:bodyPr/>
        <a:lstStyle/>
        <a:p>
          <a:endParaRPr lang="en-US"/>
        </a:p>
      </dgm:t>
    </dgm:pt>
    <dgm:pt modelId="{1E3E6BA7-C5EA-4DA8-B5A6-B52E01A13F54}" type="pres">
      <dgm:prSet presAssocID="{9625BF4A-A1F6-4C57-9021-4CAA3208A1B7}" presName="circleB" presStyleLbl="node1" presStyleIdx="9" presStyleCnt="12" custLinFactX="-100000" custLinFactNeighborX="-181887" custLinFactNeighborY="19770"/>
      <dgm:spPr/>
      <dgm:t>
        <a:bodyPr/>
        <a:lstStyle/>
        <a:p>
          <a:endParaRPr lang="en-US"/>
        </a:p>
      </dgm:t>
    </dgm:pt>
    <dgm:pt modelId="{302AF936-BACC-4307-A82E-C37749C32CE2}" type="pres">
      <dgm:prSet presAssocID="{9625BF4A-A1F6-4C57-9021-4CAA3208A1B7}" presName="spaceB" presStyleCnt="0"/>
      <dgm:spPr/>
      <dgm:t>
        <a:bodyPr/>
        <a:lstStyle/>
        <a:p>
          <a:endParaRPr lang="en-US"/>
        </a:p>
      </dgm:t>
    </dgm:pt>
    <dgm:pt modelId="{ED687236-356C-4260-97CC-E0812DD6ECD2}" type="pres">
      <dgm:prSet presAssocID="{89304A56-83F7-48FF-8582-113A9C6671DF}" presName="space" presStyleCnt="0"/>
      <dgm:spPr/>
      <dgm:t>
        <a:bodyPr/>
        <a:lstStyle/>
        <a:p>
          <a:endParaRPr lang="en-US"/>
        </a:p>
      </dgm:t>
    </dgm:pt>
    <dgm:pt modelId="{2221836B-B0B0-4D6E-87D0-F4045955BF2D}" type="pres">
      <dgm:prSet presAssocID="{C97B6FA7-F8F5-46F4-A37B-6B06C44F4EBC}" presName="compositeA" presStyleCnt="0"/>
      <dgm:spPr/>
      <dgm:t>
        <a:bodyPr/>
        <a:lstStyle/>
        <a:p>
          <a:endParaRPr lang="en-US"/>
        </a:p>
      </dgm:t>
    </dgm:pt>
    <dgm:pt modelId="{0EB252A9-93CC-4AEA-9CB3-13E5A198E77D}" type="pres">
      <dgm:prSet presAssocID="{C97B6FA7-F8F5-46F4-A37B-6B06C44F4EBC}" presName="textA" presStyleLbl="revTx" presStyleIdx="10" presStyleCnt="12" custScaleX="124936" custLinFactX="-140244" custLinFactNeighborX="-200000" custLinFactNeighborY="3189">
        <dgm:presLayoutVars>
          <dgm:bulletEnabled val="1"/>
        </dgm:presLayoutVars>
      </dgm:prSet>
      <dgm:spPr/>
      <dgm:t>
        <a:bodyPr/>
        <a:lstStyle/>
        <a:p>
          <a:endParaRPr lang="en-US"/>
        </a:p>
      </dgm:t>
    </dgm:pt>
    <dgm:pt modelId="{DE8C7C05-2676-4236-AA81-4138F0004F39}" type="pres">
      <dgm:prSet presAssocID="{C97B6FA7-F8F5-46F4-A37B-6B06C44F4EBC}" presName="circleA" presStyleLbl="node1" presStyleIdx="10" presStyleCnt="12" custLinFactX="-100000" custLinFactNeighborX="-193064" custLinFactNeighborY="19770"/>
      <dgm:spPr/>
      <dgm:t>
        <a:bodyPr/>
        <a:lstStyle/>
        <a:p>
          <a:endParaRPr lang="en-US"/>
        </a:p>
      </dgm:t>
    </dgm:pt>
    <dgm:pt modelId="{3B11B878-DF59-4EC4-B705-28076D10CF38}" type="pres">
      <dgm:prSet presAssocID="{C97B6FA7-F8F5-46F4-A37B-6B06C44F4EBC}" presName="spaceA" presStyleCnt="0"/>
      <dgm:spPr/>
      <dgm:t>
        <a:bodyPr/>
        <a:lstStyle/>
        <a:p>
          <a:endParaRPr lang="en-US"/>
        </a:p>
      </dgm:t>
    </dgm:pt>
    <dgm:pt modelId="{BB7886AB-6167-4C97-ACC4-6F341832AF4F}" type="pres">
      <dgm:prSet presAssocID="{2DC2B4B2-C7E5-4D82-A266-67FE9D638AF8}" presName="space" presStyleCnt="0"/>
      <dgm:spPr/>
      <dgm:t>
        <a:bodyPr/>
        <a:lstStyle/>
        <a:p>
          <a:endParaRPr lang="en-US"/>
        </a:p>
      </dgm:t>
    </dgm:pt>
    <dgm:pt modelId="{D0810430-04D1-44B4-8626-1FA049EF1579}" type="pres">
      <dgm:prSet presAssocID="{104876ED-3DB4-4247-ADEF-BD6E08CAADBD}" presName="compositeB" presStyleCnt="0"/>
      <dgm:spPr/>
      <dgm:t>
        <a:bodyPr/>
        <a:lstStyle/>
        <a:p>
          <a:endParaRPr lang="en-US"/>
        </a:p>
      </dgm:t>
    </dgm:pt>
    <dgm:pt modelId="{2FA28EC3-2F96-4882-92D0-9610EE2B6A0A}" type="pres">
      <dgm:prSet presAssocID="{104876ED-3DB4-4247-ADEF-BD6E08CAADBD}" presName="textB" presStyleLbl="revTx" presStyleIdx="11" presStyleCnt="12" custScaleX="158687" custLinFactX="-156413" custLinFactNeighborX="-200000" custLinFactNeighborY="204">
        <dgm:presLayoutVars>
          <dgm:bulletEnabled val="1"/>
        </dgm:presLayoutVars>
      </dgm:prSet>
      <dgm:spPr/>
      <dgm:t>
        <a:bodyPr/>
        <a:lstStyle/>
        <a:p>
          <a:endParaRPr lang="en-US"/>
        </a:p>
      </dgm:t>
    </dgm:pt>
    <dgm:pt modelId="{47AE6855-15CE-485B-B57B-413A9727DDFA}" type="pres">
      <dgm:prSet presAssocID="{104876ED-3DB4-4247-ADEF-BD6E08CAADBD}" presName="circleB" presStyleLbl="node1" presStyleIdx="11" presStyleCnt="12" custLinFactX="-107926" custLinFactNeighborX="-200000" custLinFactNeighborY="19770"/>
      <dgm:spPr/>
      <dgm:t>
        <a:bodyPr/>
        <a:lstStyle/>
        <a:p>
          <a:endParaRPr lang="en-US"/>
        </a:p>
      </dgm:t>
    </dgm:pt>
    <dgm:pt modelId="{5561708F-AAA7-45B6-8F10-E115663843F0}" type="pres">
      <dgm:prSet presAssocID="{104876ED-3DB4-4247-ADEF-BD6E08CAADBD}" presName="spaceB" presStyleCnt="0"/>
      <dgm:spPr/>
      <dgm:t>
        <a:bodyPr/>
        <a:lstStyle/>
        <a:p>
          <a:endParaRPr lang="en-US"/>
        </a:p>
      </dgm:t>
    </dgm:pt>
  </dgm:ptLst>
  <dgm:cxnLst>
    <dgm:cxn modelId="{3F9FFCA2-8C07-4CCB-AC86-7BF8ADD078F6}" type="presOf" srcId="{2F5508D7-661A-4F37-989F-F542C36D1B54}" destId="{2CA0D492-1621-4BFD-B9F1-FFF73E00B49B}" srcOrd="0" destOrd="1" presId="urn:microsoft.com/office/officeart/2005/8/layout/hProcess11"/>
    <dgm:cxn modelId="{0CC6993A-2943-4044-A54B-855CBDFD247D}" srcId="{C97B6FA7-F8F5-46F4-A37B-6B06C44F4EBC}" destId="{F3B0AB21-B93A-4254-B2DB-9C9903F55AAE}" srcOrd="0" destOrd="0" parTransId="{B296EE20-EFA3-4ADA-9994-1604FACB78EA}" sibTransId="{C1BF67BE-F6EB-4DA1-9125-71B46C14DB74}"/>
    <dgm:cxn modelId="{3D2A2629-71FE-4E35-9C40-ED51693A2FD8}" srcId="{B3E58139-D9E2-4C6A-91B5-C219BAE489F9}" destId="{4318671B-1310-44C4-BFFF-36ADE23D7FB0}" srcOrd="0" destOrd="0" parTransId="{A3977C23-21A7-4059-90D7-51CB41B030BD}" sibTransId="{D3E85070-D583-4A20-B78F-9B07629E291B}"/>
    <dgm:cxn modelId="{6BA8F69A-6689-4E1C-9CB4-1FB6F1F8729A}" srcId="{ECA93A2E-B350-4F25-AD30-709E6D832B57}" destId="{154C16F7-A268-4E50-B349-A5940CE5EBE1}" srcOrd="0" destOrd="0" parTransId="{64E10680-8843-43E1-8BAB-AB0F6BE018CB}" sibTransId="{688C8573-F022-4F1D-9F68-7BE2CE485571}"/>
    <dgm:cxn modelId="{B4683008-0144-492E-8F04-C8BB12957E1B}" type="presOf" srcId="{78E7E809-435E-4474-8DEA-15ABF1EF7D87}" destId="{0F22B455-63D5-4960-8220-97B3ED6933BE}" srcOrd="0" destOrd="0" presId="urn:microsoft.com/office/officeart/2005/8/layout/hProcess11"/>
    <dgm:cxn modelId="{393A6876-2D64-4141-A5BE-EB044AE5D7B2}" type="presOf" srcId="{7879556C-4715-4BE4-A45D-5A91BD6F93C3}" destId="{D347CC10-BC41-452B-A4AA-4F688E15FA50}" srcOrd="0" destOrd="0" presId="urn:microsoft.com/office/officeart/2005/8/layout/hProcess11"/>
    <dgm:cxn modelId="{5BA130A6-5DF3-4E33-93E2-CB7B49206457}" srcId="{7AEEFC08-D53C-42E4-A698-025C2C002B0F}" destId="{62326BC0-558D-43B6-BA9F-896EA74AED3D}" srcOrd="1" destOrd="0" parTransId="{78C1466B-912E-4CA7-AF6A-508DC63BDB44}" sibTransId="{CF750707-743A-46FB-A45D-8A7989DDFFD0}"/>
    <dgm:cxn modelId="{B4E85271-2FF2-418D-86C4-B31FEBB34333}" type="presOf" srcId="{7AEEFC08-D53C-42E4-A698-025C2C002B0F}" destId="{03F58072-F93F-46EC-9BEC-FD892DDE2B70}" srcOrd="0" destOrd="0" presId="urn:microsoft.com/office/officeart/2005/8/layout/hProcess11"/>
    <dgm:cxn modelId="{0D025042-6A7C-45C1-9906-3B33B46B0F42}" srcId="{3FAF02AE-02F0-4297-8BC0-729A180221D4}" destId="{093A19F9-D9C9-4C42-8195-B689D02553FF}" srcOrd="3" destOrd="0" parTransId="{12B43F22-CF65-476D-8CA1-F528FC22BB8A}" sibTransId="{8652D23A-2FDB-443F-93AA-B30DBF9C7DB3}"/>
    <dgm:cxn modelId="{0347B0FF-FC67-4AAE-A0FA-6F25116A3FCC}" srcId="{3FAF02AE-02F0-4297-8BC0-729A180221D4}" destId="{9625BF4A-A1F6-4C57-9021-4CAA3208A1B7}" srcOrd="9" destOrd="0" parTransId="{61B33355-544C-48CC-B563-4C730E0F24D7}" sibTransId="{89304A56-83F7-48FF-8582-113A9C6671DF}"/>
    <dgm:cxn modelId="{1F01C6D8-B8EF-4D80-B276-46FA3C6F56E8}" type="presOf" srcId="{5C6C708C-9E6B-49B0-BBF7-76670C2D5E3C}" destId="{03F58072-F93F-46EC-9BEC-FD892DDE2B70}" srcOrd="0" destOrd="1" presId="urn:microsoft.com/office/officeart/2005/8/layout/hProcess11"/>
    <dgm:cxn modelId="{663529BB-ECD6-46D4-98DF-A38B9EF2B8DB}" type="presOf" srcId="{A02A85FB-B614-4293-8D3E-6F40907B402B}" destId="{0F22B455-63D5-4960-8220-97B3ED6933BE}" srcOrd="0" destOrd="2" presId="urn:microsoft.com/office/officeart/2005/8/layout/hProcess11"/>
    <dgm:cxn modelId="{F6285BD1-EE09-49F1-9686-C8D0A16C7CC4}" type="presOf" srcId="{9625BF4A-A1F6-4C57-9021-4CAA3208A1B7}" destId="{2CA0D492-1621-4BFD-B9F1-FFF73E00B49B}" srcOrd="0" destOrd="0" presId="urn:microsoft.com/office/officeart/2005/8/layout/hProcess11"/>
    <dgm:cxn modelId="{A219B451-609E-4F7F-9BAE-F7358DB193BD}" type="presOf" srcId="{104876ED-3DB4-4247-ADEF-BD6E08CAADBD}" destId="{2FA28EC3-2F96-4882-92D0-9610EE2B6A0A}" srcOrd="0" destOrd="0" presId="urn:microsoft.com/office/officeart/2005/8/layout/hProcess11"/>
    <dgm:cxn modelId="{30048893-92E1-4BA5-AE48-18D2EC1CF5E2}" type="presOf" srcId="{093A19F9-D9C9-4C42-8195-B689D02553FF}" destId="{E8EC6CEC-8F5A-42C5-BECF-DDB7EF0D6F36}" srcOrd="0" destOrd="0" presId="urn:microsoft.com/office/officeart/2005/8/layout/hProcess11"/>
    <dgm:cxn modelId="{6499A098-2BEC-4D1A-BC1A-426C178FD587}" srcId="{7879556C-4715-4BE4-A45D-5A91BD6F93C3}" destId="{58628C76-3361-4A12-819C-C0E1728371F4}" srcOrd="0" destOrd="0" parTransId="{38F341AA-C909-43FC-8A21-5409B1AAFDD4}" sibTransId="{69FE739E-77F4-4B4F-922E-664505A7FDAB}"/>
    <dgm:cxn modelId="{768CCEB1-AD75-4E78-B0E1-498A80843F7F}" type="presOf" srcId="{154C16F7-A268-4E50-B349-A5940CE5EBE1}" destId="{04461FBD-96E4-4B31-A595-D3F5186F1B05}" srcOrd="0" destOrd="1" presId="urn:microsoft.com/office/officeart/2005/8/layout/hProcess11"/>
    <dgm:cxn modelId="{6678FC6A-5A27-4B1C-8AFA-B18514955BB5}" type="presOf" srcId="{F3B0AB21-B93A-4254-B2DB-9C9903F55AAE}" destId="{0EB252A9-93CC-4AEA-9CB3-13E5A198E77D}" srcOrd="0" destOrd="1" presId="urn:microsoft.com/office/officeart/2005/8/layout/hProcess11"/>
    <dgm:cxn modelId="{F7C99850-8430-4A43-8E0E-A134881CE3E3}" srcId="{3FAF02AE-02F0-4297-8BC0-729A180221D4}" destId="{C97B6FA7-F8F5-46F4-A37B-6B06C44F4EBC}" srcOrd="10" destOrd="0" parTransId="{59525B98-335B-427F-9C13-CAAD1848DA1C}" sibTransId="{2DC2B4B2-C7E5-4D82-A266-67FE9D638AF8}"/>
    <dgm:cxn modelId="{B99AAFD2-5308-424D-9715-57481E4B8300}" srcId="{78E7E809-435E-4474-8DEA-15ABF1EF7D87}" destId="{C84C4783-95BE-4F02-822B-65B210C47D6A}" srcOrd="0" destOrd="0" parTransId="{A55E58FB-C881-44D3-B3DA-2614AF7614E6}" sibTransId="{76087C9A-BD0F-4A3E-B84D-C2FA8E506D4E}"/>
    <dgm:cxn modelId="{B9CEA729-950F-4EEB-9D8E-A4111797AF43}" type="presOf" srcId="{C84C4783-95BE-4F02-822B-65B210C47D6A}" destId="{0F22B455-63D5-4960-8220-97B3ED6933BE}" srcOrd="0" destOrd="1" presId="urn:microsoft.com/office/officeart/2005/8/layout/hProcess11"/>
    <dgm:cxn modelId="{03AE0382-37F6-4ADF-BB5F-5384B05C278C}" srcId="{3FAF02AE-02F0-4297-8BC0-729A180221D4}" destId="{B3E58139-D9E2-4C6A-91B5-C219BAE489F9}" srcOrd="8" destOrd="0" parTransId="{F4B5B5EC-D577-459C-B3EB-3E9A4BE21D57}" sibTransId="{03F5897E-E19F-4C9B-B787-CE7C03425E98}"/>
    <dgm:cxn modelId="{2ADD53D3-E796-4B44-A834-7C4F855F4D64}" srcId="{78E7E809-435E-4474-8DEA-15ABF1EF7D87}" destId="{A02A85FB-B614-4293-8D3E-6F40907B402B}" srcOrd="1" destOrd="0" parTransId="{BD352C2E-1EFD-4B68-A4C9-549286A5334F}" sibTransId="{3F949582-8E27-411A-9B83-C52C3B939D6B}"/>
    <dgm:cxn modelId="{31C8E11F-4FD7-4E57-8918-A42F2043A27A}" srcId="{3FAF02AE-02F0-4297-8BC0-729A180221D4}" destId="{7AEEFC08-D53C-42E4-A698-025C2C002B0F}" srcOrd="2" destOrd="0" parTransId="{8CE33340-F05E-4EF0-9F03-09FE990D85AC}" sibTransId="{ED5E1237-5222-4C8D-BB0F-53DA8FCB5722}"/>
    <dgm:cxn modelId="{63B5CBB9-5FDA-42B9-86D0-237B8983C96D}" srcId="{D1773092-26A4-415E-AC9E-2E811B9DEEE6}" destId="{5891967A-7479-45A8-97CF-121553F30B1D}" srcOrd="0" destOrd="0" parTransId="{6B297DA5-A2BB-478C-839B-4889D0C4C17F}" sibTransId="{D9F3AF64-41AA-4E1A-A01A-5584800EA283}"/>
    <dgm:cxn modelId="{C12FB8E2-67EF-47E9-BC47-90B0B7A6B5AA}" srcId="{3FAF02AE-02F0-4297-8BC0-729A180221D4}" destId="{D1773092-26A4-415E-AC9E-2E811B9DEEE6}" srcOrd="5" destOrd="0" parTransId="{25D4606B-A461-422D-8434-9E37379D6358}" sibTransId="{1311FDA0-E982-4E24-ACA6-652942203AD3}"/>
    <dgm:cxn modelId="{1FD06375-4F1C-444B-894E-14DFE26DBCD3}" srcId="{9625BF4A-A1F6-4C57-9021-4CAA3208A1B7}" destId="{2F5508D7-661A-4F37-989F-F542C36D1B54}" srcOrd="0" destOrd="0" parTransId="{483657F1-0A8F-4B13-AF11-DA241F0C1F33}" sibTransId="{71EFFD3E-9863-412A-BEB0-6EBF442B1B39}"/>
    <dgm:cxn modelId="{C42F7750-A5A6-4765-B894-78EF41573591}" type="presOf" srcId="{C97B6FA7-F8F5-46F4-A37B-6B06C44F4EBC}" destId="{0EB252A9-93CC-4AEA-9CB3-13E5A198E77D}" srcOrd="0" destOrd="0" presId="urn:microsoft.com/office/officeart/2005/8/layout/hProcess11"/>
    <dgm:cxn modelId="{D5FBC208-EA1E-4E47-8C61-91D04C6EB11C}" type="presOf" srcId="{42942E36-4EA0-4517-8561-3F75BC94698B}" destId="{1977D36D-6168-4E1B-BCCC-407D72BFEB4F}" srcOrd="0" destOrd="0" presId="urn:microsoft.com/office/officeart/2005/8/layout/hProcess11"/>
    <dgm:cxn modelId="{33F35E99-E425-4905-87D2-A7B3DA484AFA}" srcId="{3FAF02AE-02F0-4297-8BC0-729A180221D4}" destId="{1D8DCB34-96A7-4DB5-BABC-2BAF2E3E111B}" srcOrd="0" destOrd="0" parTransId="{108C021A-A138-4ED2-91F2-88D504AE6480}" sibTransId="{3FEF9593-01B0-4145-9400-2668EDDF4FCF}"/>
    <dgm:cxn modelId="{DB17B4E3-3BEC-48F2-BEAF-F1C9FEFAF0E4}" srcId="{1D8DCB34-96A7-4DB5-BABC-2BAF2E3E111B}" destId="{27BF5D27-1F09-455E-B729-5647BDF69151}" srcOrd="0" destOrd="0" parTransId="{7940EE7D-FAB1-4C5C-A029-0BB5848DF43E}" sibTransId="{7BD59E2A-BB57-487A-B164-B5905EE8FC2D}"/>
    <dgm:cxn modelId="{AFA816FC-8582-4117-B0F2-7DE069355CDB}" srcId="{3FAF02AE-02F0-4297-8BC0-729A180221D4}" destId="{7879556C-4715-4BE4-A45D-5A91BD6F93C3}" srcOrd="7" destOrd="0" parTransId="{AA824A1B-8FCD-4A5B-851E-0A3D52151F6A}" sibTransId="{1D077BAA-8DDA-48C1-BC11-D544AEDA0CE1}"/>
    <dgm:cxn modelId="{B9246D99-0376-4ED9-BAD2-748F524729DB}" srcId="{3FAF02AE-02F0-4297-8BC0-729A180221D4}" destId="{ECA93A2E-B350-4F25-AD30-709E6D832B57}" srcOrd="4" destOrd="0" parTransId="{16E2F4C8-8390-404C-8974-A32AD7C27F36}" sibTransId="{90F75816-5ABF-4CB9-B111-75B6161DF3C1}"/>
    <dgm:cxn modelId="{902A75DA-8DDB-4A9B-8D76-B38735EEDA8A}" type="presOf" srcId="{ECA93A2E-B350-4F25-AD30-709E6D832B57}" destId="{04461FBD-96E4-4B31-A595-D3F5186F1B05}" srcOrd="0" destOrd="0" presId="urn:microsoft.com/office/officeart/2005/8/layout/hProcess11"/>
    <dgm:cxn modelId="{1446A938-3730-44BE-A5CC-7D005CA84E7D}" type="presOf" srcId="{27BF5D27-1F09-455E-B729-5647BDF69151}" destId="{CD938C28-0801-43AA-ACA3-A179C20F66C2}" srcOrd="0" destOrd="1" presId="urn:microsoft.com/office/officeart/2005/8/layout/hProcess11"/>
    <dgm:cxn modelId="{C206D984-4C43-4CBE-932B-E12E72F21707}" type="presOf" srcId="{D1773092-26A4-415E-AC9E-2E811B9DEEE6}" destId="{4B71CD15-E138-4B4B-B8E4-E3357255066B}" srcOrd="0" destOrd="0" presId="urn:microsoft.com/office/officeart/2005/8/layout/hProcess11"/>
    <dgm:cxn modelId="{E571992E-CAF0-4426-9644-9BE9B07F9740}" type="presOf" srcId="{5891967A-7479-45A8-97CF-121553F30B1D}" destId="{4B71CD15-E138-4B4B-B8E4-E3357255066B}" srcOrd="0" destOrd="1" presId="urn:microsoft.com/office/officeart/2005/8/layout/hProcess11"/>
    <dgm:cxn modelId="{A39863AD-1516-4BE7-96BF-ABB5BD5105A4}" srcId="{42942E36-4EA0-4517-8561-3F75BC94698B}" destId="{EE38D173-F92D-4704-985E-0E8B19B3B4B9}" srcOrd="0" destOrd="0" parTransId="{6D7763A4-58D9-476C-9184-63419B44565D}" sibTransId="{14695CEF-325F-43B9-A7CB-027088158B37}"/>
    <dgm:cxn modelId="{F8D81537-52C8-46B5-BE99-5E1BAB9611C2}" type="presOf" srcId="{B3E58139-D9E2-4C6A-91B5-C219BAE489F9}" destId="{1DC7D7BE-D1A4-4B83-AE8A-7FE31B833CE3}" srcOrd="0" destOrd="0" presId="urn:microsoft.com/office/officeart/2005/8/layout/hProcess11"/>
    <dgm:cxn modelId="{9A159273-7525-432A-ACEC-740095461C89}" type="presOf" srcId="{4318671B-1310-44C4-BFFF-36ADE23D7FB0}" destId="{1DC7D7BE-D1A4-4B83-AE8A-7FE31B833CE3}" srcOrd="0" destOrd="1" presId="urn:microsoft.com/office/officeart/2005/8/layout/hProcess11"/>
    <dgm:cxn modelId="{7B87D4E1-78C6-4A6E-9331-9A424CDACEBB}" srcId="{093A19F9-D9C9-4C42-8195-B689D02553FF}" destId="{B7098A0B-A088-4146-B446-ED66185AD982}" srcOrd="0" destOrd="0" parTransId="{A41C7104-F4E0-4F5C-9213-ED6C1135D8BA}" sibTransId="{F892B8D1-D0FF-4A95-B259-A3310FD40E99}"/>
    <dgm:cxn modelId="{F831A385-44E9-475C-96C3-FBD7FE5C085B}" srcId="{104876ED-3DB4-4247-ADEF-BD6E08CAADBD}" destId="{49A05DE1-3C0E-4B63-878E-2E0A0AE28AE8}" srcOrd="0" destOrd="0" parTransId="{A698801A-B842-4F6B-9E4A-CD55173868B2}" sibTransId="{53F2BFC4-8535-41D6-9040-C37C57572E4B}"/>
    <dgm:cxn modelId="{1AE5821F-5441-4544-8C00-58B873A877D2}" srcId="{3FAF02AE-02F0-4297-8BC0-729A180221D4}" destId="{78E7E809-435E-4474-8DEA-15ABF1EF7D87}" srcOrd="1" destOrd="0" parTransId="{6758386A-4FC6-44B7-9738-994E0769293F}" sibTransId="{1A02D5CC-0445-408E-878A-8808C06F0937}"/>
    <dgm:cxn modelId="{EE0578C7-FEA0-445E-80D7-0FE9E005380B}" type="presOf" srcId="{1D8DCB34-96A7-4DB5-BABC-2BAF2E3E111B}" destId="{CD938C28-0801-43AA-ACA3-A179C20F66C2}" srcOrd="0" destOrd="0" presId="urn:microsoft.com/office/officeart/2005/8/layout/hProcess11"/>
    <dgm:cxn modelId="{6DA308E6-53B8-418B-9B00-28BEE9A36A19}" type="presOf" srcId="{58628C76-3361-4A12-819C-C0E1728371F4}" destId="{D347CC10-BC41-452B-A4AA-4F688E15FA50}" srcOrd="0" destOrd="1" presId="urn:microsoft.com/office/officeart/2005/8/layout/hProcess11"/>
    <dgm:cxn modelId="{E9161880-BAC7-4EC6-AE51-60A1C0C62160}" type="presOf" srcId="{3FAF02AE-02F0-4297-8BC0-729A180221D4}" destId="{C1A7ED3F-1B3F-4561-9E82-ECB6AFA66E82}" srcOrd="0" destOrd="0" presId="urn:microsoft.com/office/officeart/2005/8/layout/hProcess11"/>
    <dgm:cxn modelId="{ED994C3C-5081-4297-9B15-87AEA7BF4012}" srcId="{3FAF02AE-02F0-4297-8BC0-729A180221D4}" destId="{42942E36-4EA0-4517-8561-3F75BC94698B}" srcOrd="6" destOrd="0" parTransId="{2849CE50-29FE-4A8D-AA3E-1D35E3BEC053}" sibTransId="{05891E08-8D1A-4BE0-ABA5-934020BFCDB5}"/>
    <dgm:cxn modelId="{B9A8A305-DB3A-4700-A994-A8942D285982}" type="presOf" srcId="{B7098A0B-A088-4146-B446-ED66185AD982}" destId="{E8EC6CEC-8F5A-42C5-BECF-DDB7EF0D6F36}" srcOrd="0" destOrd="1" presId="urn:microsoft.com/office/officeart/2005/8/layout/hProcess11"/>
    <dgm:cxn modelId="{5433E8A5-21BF-43BE-BEC6-633AE55145AD}" srcId="{3FAF02AE-02F0-4297-8BC0-729A180221D4}" destId="{104876ED-3DB4-4247-ADEF-BD6E08CAADBD}" srcOrd="11" destOrd="0" parTransId="{6B4270AB-E1F2-48CA-AA9E-ADF829C4B8C1}" sibTransId="{F6229CF4-05C7-4A80-A370-4B076006E370}"/>
    <dgm:cxn modelId="{5B259365-2DD8-4D85-AFC4-2CD3A72BADAE}" type="presOf" srcId="{49A05DE1-3C0E-4B63-878E-2E0A0AE28AE8}" destId="{2FA28EC3-2F96-4882-92D0-9610EE2B6A0A}" srcOrd="0" destOrd="1" presId="urn:microsoft.com/office/officeart/2005/8/layout/hProcess11"/>
    <dgm:cxn modelId="{816760DB-D942-433D-8C5E-49E57BF71F94}" type="presOf" srcId="{62326BC0-558D-43B6-BA9F-896EA74AED3D}" destId="{03F58072-F93F-46EC-9BEC-FD892DDE2B70}" srcOrd="0" destOrd="2" presId="urn:microsoft.com/office/officeart/2005/8/layout/hProcess11"/>
    <dgm:cxn modelId="{B0F38BCB-5F87-43CD-8FD9-94A764DF0429}" type="presOf" srcId="{EE38D173-F92D-4704-985E-0E8B19B3B4B9}" destId="{1977D36D-6168-4E1B-BCCC-407D72BFEB4F}" srcOrd="0" destOrd="1" presId="urn:microsoft.com/office/officeart/2005/8/layout/hProcess11"/>
    <dgm:cxn modelId="{412038BA-D09C-482D-AAF9-362953C5FF9B}" srcId="{7AEEFC08-D53C-42E4-A698-025C2C002B0F}" destId="{5C6C708C-9E6B-49B0-BBF7-76670C2D5E3C}" srcOrd="0" destOrd="0" parTransId="{054EDD01-7A5B-4D89-8764-C83C3C6D299D}" sibTransId="{6BEF1F7F-8116-4154-A6BD-E030832D6178}"/>
    <dgm:cxn modelId="{E5518E7F-FDCD-48A8-B673-84DB0149AC14}" type="presParOf" srcId="{C1A7ED3F-1B3F-4561-9E82-ECB6AFA66E82}" destId="{B85CA1C2-9918-4CD9-8C2F-B871772FC22F}" srcOrd="0" destOrd="0" presId="urn:microsoft.com/office/officeart/2005/8/layout/hProcess11"/>
    <dgm:cxn modelId="{6C1B0255-C714-4B32-8E0B-BCDB9343D892}" type="presParOf" srcId="{C1A7ED3F-1B3F-4561-9E82-ECB6AFA66E82}" destId="{5AE2532D-2C90-4AF7-AB88-D837E9E438E9}" srcOrd="1" destOrd="0" presId="urn:microsoft.com/office/officeart/2005/8/layout/hProcess11"/>
    <dgm:cxn modelId="{66FA4FE9-2333-486F-BA2D-1675A63C563D}" type="presParOf" srcId="{5AE2532D-2C90-4AF7-AB88-D837E9E438E9}" destId="{A409F8C1-82EE-4C76-B257-EA835619C499}" srcOrd="0" destOrd="0" presId="urn:microsoft.com/office/officeart/2005/8/layout/hProcess11"/>
    <dgm:cxn modelId="{FDFA6F70-74AF-4976-8B52-B7A3E36318C5}" type="presParOf" srcId="{A409F8C1-82EE-4C76-B257-EA835619C499}" destId="{CD938C28-0801-43AA-ACA3-A179C20F66C2}" srcOrd="0" destOrd="0" presId="urn:microsoft.com/office/officeart/2005/8/layout/hProcess11"/>
    <dgm:cxn modelId="{6A6FF174-53CE-4394-AA8F-6F5B7C41A2B3}" type="presParOf" srcId="{A409F8C1-82EE-4C76-B257-EA835619C499}" destId="{38E4CD1B-FC42-49C6-83B2-8B088FA919BE}" srcOrd="1" destOrd="0" presId="urn:microsoft.com/office/officeart/2005/8/layout/hProcess11"/>
    <dgm:cxn modelId="{9A55F34C-3D60-445E-AEB6-9D16BE61E21D}" type="presParOf" srcId="{A409F8C1-82EE-4C76-B257-EA835619C499}" destId="{714B9226-AEE9-4314-BBEA-DE614305E42A}" srcOrd="2" destOrd="0" presId="urn:microsoft.com/office/officeart/2005/8/layout/hProcess11"/>
    <dgm:cxn modelId="{729B4A44-032D-49B1-87EF-6FD3578DDD09}" type="presParOf" srcId="{5AE2532D-2C90-4AF7-AB88-D837E9E438E9}" destId="{44E0B87E-3ABA-446E-AECD-35259C6A8F5E}" srcOrd="1" destOrd="0" presId="urn:microsoft.com/office/officeart/2005/8/layout/hProcess11"/>
    <dgm:cxn modelId="{38FF5B25-E8B2-4671-AAA5-F7BC77D31530}" type="presParOf" srcId="{5AE2532D-2C90-4AF7-AB88-D837E9E438E9}" destId="{314E62DF-A381-4FC2-A7DC-6E50F7113D17}" srcOrd="2" destOrd="0" presId="urn:microsoft.com/office/officeart/2005/8/layout/hProcess11"/>
    <dgm:cxn modelId="{063E1C01-D9B2-4B5F-8C6F-C5017CCD3EDA}" type="presParOf" srcId="{314E62DF-A381-4FC2-A7DC-6E50F7113D17}" destId="{0F22B455-63D5-4960-8220-97B3ED6933BE}" srcOrd="0" destOrd="0" presId="urn:microsoft.com/office/officeart/2005/8/layout/hProcess11"/>
    <dgm:cxn modelId="{49DF9D79-4D91-4CD2-B5F3-9BA49ED8B4B2}" type="presParOf" srcId="{314E62DF-A381-4FC2-A7DC-6E50F7113D17}" destId="{A356C30B-73AF-4A48-983B-D363B3C23337}" srcOrd="1" destOrd="0" presId="urn:microsoft.com/office/officeart/2005/8/layout/hProcess11"/>
    <dgm:cxn modelId="{497AA892-BA6C-4E3F-BC73-30DF15D15D0F}" type="presParOf" srcId="{314E62DF-A381-4FC2-A7DC-6E50F7113D17}" destId="{4D54ECF5-3499-4306-BE0F-BA9AEAC25767}" srcOrd="2" destOrd="0" presId="urn:microsoft.com/office/officeart/2005/8/layout/hProcess11"/>
    <dgm:cxn modelId="{CC7602F1-88D6-4F34-A436-E000A9BA0340}" type="presParOf" srcId="{5AE2532D-2C90-4AF7-AB88-D837E9E438E9}" destId="{B5689A04-D15C-43CE-B6C0-06AF47B4E5F3}" srcOrd="3" destOrd="0" presId="urn:microsoft.com/office/officeart/2005/8/layout/hProcess11"/>
    <dgm:cxn modelId="{D1AD1CA3-0556-4276-9AEE-4030581EA47C}" type="presParOf" srcId="{5AE2532D-2C90-4AF7-AB88-D837E9E438E9}" destId="{D52091E3-98B2-4695-84F0-39B1B3663810}" srcOrd="4" destOrd="0" presId="urn:microsoft.com/office/officeart/2005/8/layout/hProcess11"/>
    <dgm:cxn modelId="{471B8920-5D34-46ED-B17C-113CA6507988}" type="presParOf" srcId="{D52091E3-98B2-4695-84F0-39B1B3663810}" destId="{03F58072-F93F-46EC-9BEC-FD892DDE2B70}" srcOrd="0" destOrd="0" presId="urn:microsoft.com/office/officeart/2005/8/layout/hProcess11"/>
    <dgm:cxn modelId="{8BACEB17-5854-4AD1-84D2-A3DD206E503A}" type="presParOf" srcId="{D52091E3-98B2-4695-84F0-39B1B3663810}" destId="{8F717EA2-75A7-4CC8-AD35-3DED1D1DF35B}" srcOrd="1" destOrd="0" presId="urn:microsoft.com/office/officeart/2005/8/layout/hProcess11"/>
    <dgm:cxn modelId="{C291CF7D-B6CF-42B0-B68B-0359D83F36B0}" type="presParOf" srcId="{D52091E3-98B2-4695-84F0-39B1B3663810}" destId="{5F41D371-B01C-4976-87CA-E1F5D89B8A9C}" srcOrd="2" destOrd="0" presId="urn:microsoft.com/office/officeart/2005/8/layout/hProcess11"/>
    <dgm:cxn modelId="{ACD7FD93-DE3D-47D6-B03D-89FA2FFCEA1C}" type="presParOf" srcId="{5AE2532D-2C90-4AF7-AB88-D837E9E438E9}" destId="{972AD638-FA01-46FC-AF23-5EC1669B6159}" srcOrd="5" destOrd="0" presId="urn:microsoft.com/office/officeart/2005/8/layout/hProcess11"/>
    <dgm:cxn modelId="{54E9823E-D233-4F1B-A4EF-CBA9CCD302CB}" type="presParOf" srcId="{5AE2532D-2C90-4AF7-AB88-D837E9E438E9}" destId="{5C73C9D0-49BB-4063-A78D-C166B553A89E}" srcOrd="6" destOrd="0" presId="urn:microsoft.com/office/officeart/2005/8/layout/hProcess11"/>
    <dgm:cxn modelId="{A89E70F7-4483-4F2A-88DD-7694B63B6618}" type="presParOf" srcId="{5C73C9D0-49BB-4063-A78D-C166B553A89E}" destId="{E8EC6CEC-8F5A-42C5-BECF-DDB7EF0D6F36}" srcOrd="0" destOrd="0" presId="urn:microsoft.com/office/officeart/2005/8/layout/hProcess11"/>
    <dgm:cxn modelId="{3967BFC9-5A61-4C11-A27C-6E3B00BEDB67}" type="presParOf" srcId="{5C73C9D0-49BB-4063-A78D-C166B553A89E}" destId="{45EADC78-CA8C-4086-B52D-C77AA677832F}" srcOrd="1" destOrd="0" presId="urn:microsoft.com/office/officeart/2005/8/layout/hProcess11"/>
    <dgm:cxn modelId="{0216158E-319C-4F72-B679-224375238B39}" type="presParOf" srcId="{5C73C9D0-49BB-4063-A78D-C166B553A89E}" destId="{DB20CB35-9EA3-4383-8BB6-2743D8986C19}" srcOrd="2" destOrd="0" presId="urn:microsoft.com/office/officeart/2005/8/layout/hProcess11"/>
    <dgm:cxn modelId="{E023736B-AF43-44E9-997F-CDCF7FB392BA}" type="presParOf" srcId="{5AE2532D-2C90-4AF7-AB88-D837E9E438E9}" destId="{624F09BC-D3AE-4D31-AA8F-A3635DF550B2}" srcOrd="7" destOrd="0" presId="urn:microsoft.com/office/officeart/2005/8/layout/hProcess11"/>
    <dgm:cxn modelId="{9B2825A8-ACFE-45D4-857B-972241B648DD}" type="presParOf" srcId="{5AE2532D-2C90-4AF7-AB88-D837E9E438E9}" destId="{7EE31BA2-5EAE-43C5-A0D2-47D7E35CB9A8}" srcOrd="8" destOrd="0" presId="urn:microsoft.com/office/officeart/2005/8/layout/hProcess11"/>
    <dgm:cxn modelId="{AC5A5CC0-168D-49A0-B754-438BF8719CDA}" type="presParOf" srcId="{7EE31BA2-5EAE-43C5-A0D2-47D7E35CB9A8}" destId="{04461FBD-96E4-4B31-A595-D3F5186F1B05}" srcOrd="0" destOrd="0" presId="urn:microsoft.com/office/officeart/2005/8/layout/hProcess11"/>
    <dgm:cxn modelId="{2D6B9AE4-5D74-4343-9DB1-40B33E113099}" type="presParOf" srcId="{7EE31BA2-5EAE-43C5-A0D2-47D7E35CB9A8}" destId="{87526857-7F04-4794-A2AB-31974C039A9D}" srcOrd="1" destOrd="0" presId="urn:microsoft.com/office/officeart/2005/8/layout/hProcess11"/>
    <dgm:cxn modelId="{0A14A770-37DC-4FFC-92EB-DB03F1E361EE}" type="presParOf" srcId="{7EE31BA2-5EAE-43C5-A0D2-47D7E35CB9A8}" destId="{168D9D00-60E1-4B0A-9E1E-94ABC4060291}" srcOrd="2" destOrd="0" presId="urn:microsoft.com/office/officeart/2005/8/layout/hProcess11"/>
    <dgm:cxn modelId="{7EE61F23-1A0D-4D80-9B63-3FF519148F99}" type="presParOf" srcId="{5AE2532D-2C90-4AF7-AB88-D837E9E438E9}" destId="{0A6E4CD1-2691-4712-9BDC-7F590476AE3E}" srcOrd="9" destOrd="0" presId="urn:microsoft.com/office/officeart/2005/8/layout/hProcess11"/>
    <dgm:cxn modelId="{DDE88219-B343-4656-9330-086A8288A583}" type="presParOf" srcId="{5AE2532D-2C90-4AF7-AB88-D837E9E438E9}" destId="{B0D3F384-CBA6-48DA-9F10-37DA3BCDB20F}" srcOrd="10" destOrd="0" presId="urn:microsoft.com/office/officeart/2005/8/layout/hProcess11"/>
    <dgm:cxn modelId="{41026603-3102-4BFE-AE43-AFBE7137B53F}" type="presParOf" srcId="{B0D3F384-CBA6-48DA-9F10-37DA3BCDB20F}" destId="{4B71CD15-E138-4B4B-B8E4-E3357255066B}" srcOrd="0" destOrd="0" presId="urn:microsoft.com/office/officeart/2005/8/layout/hProcess11"/>
    <dgm:cxn modelId="{C72753DB-2E2C-46D4-89B5-DCDD07A106E8}" type="presParOf" srcId="{B0D3F384-CBA6-48DA-9F10-37DA3BCDB20F}" destId="{C1978990-C03C-4B6B-BC83-1D63513C82D2}" srcOrd="1" destOrd="0" presId="urn:microsoft.com/office/officeart/2005/8/layout/hProcess11"/>
    <dgm:cxn modelId="{E00A9D1F-A1AF-4B69-A9C9-4D70054583F7}" type="presParOf" srcId="{B0D3F384-CBA6-48DA-9F10-37DA3BCDB20F}" destId="{1797108D-6FD8-4E04-9257-844646095524}" srcOrd="2" destOrd="0" presId="urn:microsoft.com/office/officeart/2005/8/layout/hProcess11"/>
    <dgm:cxn modelId="{FB2A959E-7CA8-4C06-AD07-13372C3EBFF5}" type="presParOf" srcId="{5AE2532D-2C90-4AF7-AB88-D837E9E438E9}" destId="{37B9848A-46FD-4B43-AA10-85CE74644564}" srcOrd="11" destOrd="0" presId="urn:microsoft.com/office/officeart/2005/8/layout/hProcess11"/>
    <dgm:cxn modelId="{8FAAF886-53BB-4BC6-AAE8-8023F5F59D5D}" type="presParOf" srcId="{5AE2532D-2C90-4AF7-AB88-D837E9E438E9}" destId="{FC76E4F0-6C7A-4D05-9AB0-A56DCD61A6A7}" srcOrd="12" destOrd="0" presId="urn:microsoft.com/office/officeart/2005/8/layout/hProcess11"/>
    <dgm:cxn modelId="{C8722012-3E10-44CB-A575-A909C8ED67FE}" type="presParOf" srcId="{FC76E4F0-6C7A-4D05-9AB0-A56DCD61A6A7}" destId="{1977D36D-6168-4E1B-BCCC-407D72BFEB4F}" srcOrd="0" destOrd="0" presId="urn:microsoft.com/office/officeart/2005/8/layout/hProcess11"/>
    <dgm:cxn modelId="{560EE90B-6567-4DC1-916A-85AF41A8BEF9}" type="presParOf" srcId="{FC76E4F0-6C7A-4D05-9AB0-A56DCD61A6A7}" destId="{302ABF81-F4EB-4740-AE85-7BDF5EA1671D}" srcOrd="1" destOrd="0" presId="urn:microsoft.com/office/officeart/2005/8/layout/hProcess11"/>
    <dgm:cxn modelId="{EA7B9DBB-B02D-48A2-A19F-C2078A10D593}" type="presParOf" srcId="{FC76E4F0-6C7A-4D05-9AB0-A56DCD61A6A7}" destId="{15377989-94F4-4713-8266-6059077577F5}" srcOrd="2" destOrd="0" presId="urn:microsoft.com/office/officeart/2005/8/layout/hProcess11"/>
    <dgm:cxn modelId="{B176F3A5-EB69-44AA-8180-A831757ACD17}" type="presParOf" srcId="{5AE2532D-2C90-4AF7-AB88-D837E9E438E9}" destId="{1C6E4457-4405-4F1B-82B2-92F97E42C381}" srcOrd="13" destOrd="0" presId="urn:microsoft.com/office/officeart/2005/8/layout/hProcess11"/>
    <dgm:cxn modelId="{A25EBE8E-F352-4321-A37F-93CD9D023F33}" type="presParOf" srcId="{5AE2532D-2C90-4AF7-AB88-D837E9E438E9}" destId="{B921C992-C735-4098-A4F9-FCA8DAAA5C03}" srcOrd="14" destOrd="0" presId="urn:microsoft.com/office/officeart/2005/8/layout/hProcess11"/>
    <dgm:cxn modelId="{8F2DC3FE-0616-45F4-B755-EC26996F0C15}" type="presParOf" srcId="{B921C992-C735-4098-A4F9-FCA8DAAA5C03}" destId="{D347CC10-BC41-452B-A4AA-4F688E15FA50}" srcOrd="0" destOrd="0" presId="urn:microsoft.com/office/officeart/2005/8/layout/hProcess11"/>
    <dgm:cxn modelId="{3DA48564-E7EF-47CB-A392-F0C067CB33F0}" type="presParOf" srcId="{B921C992-C735-4098-A4F9-FCA8DAAA5C03}" destId="{333A9BBA-A623-4A4E-98CF-12F622A61163}" srcOrd="1" destOrd="0" presId="urn:microsoft.com/office/officeart/2005/8/layout/hProcess11"/>
    <dgm:cxn modelId="{84B97727-7424-4FD5-A94B-1755A3875294}" type="presParOf" srcId="{B921C992-C735-4098-A4F9-FCA8DAAA5C03}" destId="{0EE8A84B-E04A-476E-8835-59C5FF3F8C1A}" srcOrd="2" destOrd="0" presId="urn:microsoft.com/office/officeart/2005/8/layout/hProcess11"/>
    <dgm:cxn modelId="{06B6E44C-59E3-4702-8CF4-4EA4056E7776}" type="presParOf" srcId="{5AE2532D-2C90-4AF7-AB88-D837E9E438E9}" destId="{125FEA39-F4A5-4CBA-A1BF-7F995E8A648A}" srcOrd="15" destOrd="0" presId="urn:microsoft.com/office/officeart/2005/8/layout/hProcess11"/>
    <dgm:cxn modelId="{57D49FF1-A5E1-4563-94D5-894C565C3711}" type="presParOf" srcId="{5AE2532D-2C90-4AF7-AB88-D837E9E438E9}" destId="{427620B6-36AF-4256-9281-800DB530B548}" srcOrd="16" destOrd="0" presId="urn:microsoft.com/office/officeart/2005/8/layout/hProcess11"/>
    <dgm:cxn modelId="{F86A0BB9-C061-44D7-AF40-3ABB28DA68C8}" type="presParOf" srcId="{427620B6-36AF-4256-9281-800DB530B548}" destId="{1DC7D7BE-D1A4-4B83-AE8A-7FE31B833CE3}" srcOrd="0" destOrd="0" presId="urn:microsoft.com/office/officeart/2005/8/layout/hProcess11"/>
    <dgm:cxn modelId="{A1C5BB04-5E0D-4815-980B-3B4ACDA4834B}" type="presParOf" srcId="{427620B6-36AF-4256-9281-800DB530B548}" destId="{DDA24E3B-A9D8-4F65-8528-7E2C6B1EE523}" srcOrd="1" destOrd="0" presId="urn:microsoft.com/office/officeart/2005/8/layout/hProcess11"/>
    <dgm:cxn modelId="{E7F2ADB4-ECC0-4B19-8D0C-B43BCE802133}" type="presParOf" srcId="{427620B6-36AF-4256-9281-800DB530B548}" destId="{6D0A841F-E04D-4045-BCE9-08DE5EC461C0}" srcOrd="2" destOrd="0" presId="urn:microsoft.com/office/officeart/2005/8/layout/hProcess11"/>
    <dgm:cxn modelId="{59AD3D3D-B31C-46BA-B6FF-26AD024025E5}" type="presParOf" srcId="{5AE2532D-2C90-4AF7-AB88-D837E9E438E9}" destId="{371A46A7-890A-4FF4-B68E-594B5AFE5ACD}" srcOrd="17" destOrd="0" presId="urn:microsoft.com/office/officeart/2005/8/layout/hProcess11"/>
    <dgm:cxn modelId="{4EFD6274-7BF3-40C9-870B-6C934325044B}" type="presParOf" srcId="{5AE2532D-2C90-4AF7-AB88-D837E9E438E9}" destId="{0890C415-F969-4A90-8229-84A296A35751}" srcOrd="18" destOrd="0" presId="urn:microsoft.com/office/officeart/2005/8/layout/hProcess11"/>
    <dgm:cxn modelId="{F34D6D94-DB61-4AC6-AE8A-5E1B0111935D}" type="presParOf" srcId="{0890C415-F969-4A90-8229-84A296A35751}" destId="{2CA0D492-1621-4BFD-B9F1-FFF73E00B49B}" srcOrd="0" destOrd="0" presId="urn:microsoft.com/office/officeart/2005/8/layout/hProcess11"/>
    <dgm:cxn modelId="{21DE94F9-7547-46B0-860E-C5BB6B8258BC}" type="presParOf" srcId="{0890C415-F969-4A90-8229-84A296A35751}" destId="{1E3E6BA7-C5EA-4DA8-B5A6-B52E01A13F54}" srcOrd="1" destOrd="0" presId="urn:microsoft.com/office/officeart/2005/8/layout/hProcess11"/>
    <dgm:cxn modelId="{C25C2347-7AAC-4594-9EF2-B0658948E2B5}" type="presParOf" srcId="{0890C415-F969-4A90-8229-84A296A35751}" destId="{302AF936-BACC-4307-A82E-C37749C32CE2}" srcOrd="2" destOrd="0" presId="urn:microsoft.com/office/officeart/2005/8/layout/hProcess11"/>
    <dgm:cxn modelId="{7780FAA7-7A9B-4E89-9D1F-E8C17CF88EDE}" type="presParOf" srcId="{5AE2532D-2C90-4AF7-AB88-D837E9E438E9}" destId="{ED687236-356C-4260-97CC-E0812DD6ECD2}" srcOrd="19" destOrd="0" presId="urn:microsoft.com/office/officeart/2005/8/layout/hProcess11"/>
    <dgm:cxn modelId="{597D84BF-9F28-4459-9473-D060342AFA4C}" type="presParOf" srcId="{5AE2532D-2C90-4AF7-AB88-D837E9E438E9}" destId="{2221836B-B0B0-4D6E-87D0-F4045955BF2D}" srcOrd="20" destOrd="0" presId="urn:microsoft.com/office/officeart/2005/8/layout/hProcess11"/>
    <dgm:cxn modelId="{0965DEC7-3F4D-4DCD-B490-70E6CD0BC0F6}" type="presParOf" srcId="{2221836B-B0B0-4D6E-87D0-F4045955BF2D}" destId="{0EB252A9-93CC-4AEA-9CB3-13E5A198E77D}" srcOrd="0" destOrd="0" presId="urn:microsoft.com/office/officeart/2005/8/layout/hProcess11"/>
    <dgm:cxn modelId="{0E3BF502-791B-4FAF-A732-D4368C11C12C}" type="presParOf" srcId="{2221836B-B0B0-4D6E-87D0-F4045955BF2D}" destId="{DE8C7C05-2676-4236-AA81-4138F0004F39}" srcOrd="1" destOrd="0" presId="urn:microsoft.com/office/officeart/2005/8/layout/hProcess11"/>
    <dgm:cxn modelId="{7E13899F-153F-4E30-A664-C6E39CD32C61}" type="presParOf" srcId="{2221836B-B0B0-4D6E-87D0-F4045955BF2D}" destId="{3B11B878-DF59-4EC4-B705-28076D10CF38}" srcOrd="2" destOrd="0" presId="urn:microsoft.com/office/officeart/2005/8/layout/hProcess11"/>
    <dgm:cxn modelId="{B2156A24-CB0B-4C71-8D54-C1C84FE9D938}" type="presParOf" srcId="{5AE2532D-2C90-4AF7-AB88-D837E9E438E9}" destId="{BB7886AB-6167-4C97-ACC4-6F341832AF4F}" srcOrd="21" destOrd="0" presId="urn:microsoft.com/office/officeart/2005/8/layout/hProcess11"/>
    <dgm:cxn modelId="{071B7A59-1B25-42DE-836E-DD584BA46D20}" type="presParOf" srcId="{5AE2532D-2C90-4AF7-AB88-D837E9E438E9}" destId="{D0810430-04D1-44B4-8626-1FA049EF1579}" srcOrd="22" destOrd="0" presId="urn:microsoft.com/office/officeart/2005/8/layout/hProcess11"/>
    <dgm:cxn modelId="{87FAE867-C2F5-4677-888D-5A64EAB6A55B}" type="presParOf" srcId="{D0810430-04D1-44B4-8626-1FA049EF1579}" destId="{2FA28EC3-2F96-4882-92D0-9610EE2B6A0A}" srcOrd="0" destOrd="0" presId="urn:microsoft.com/office/officeart/2005/8/layout/hProcess11"/>
    <dgm:cxn modelId="{6F423C55-4860-49F0-9EA4-A09A2E2F6299}" type="presParOf" srcId="{D0810430-04D1-44B4-8626-1FA049EF1579}" destId="{47AE6855-15CE-485B-B57B-413A9727DDFA}" srcOrd="1" destOrd="0" presId="urn:microsoft.com/office/officeart/2005/8/layout/hProcess11"/>
    <dgm:cxn modelId="{C73E35D8-DC9A-4304-BB68-53A2D140C662}" type="presParOf" srcId="{D0810430-04D1-44B4-8626-1FA049EF1579}" destId="{5561708F-AAA7-45B6-8F10-E115663843F0}"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5CA1C2-9918-4CD9-8C2F-B871772FC22F}">
      <dsp:nvSpPr>
        <dsp:cNvPr id="0" name=""/>
        <dsp:cNvSpPr/>
      </dsp:nvSpPr>
      <dsp:spPr>
        <a:xfrm>
          <a:off x="516855" y="2290521"/>
          <a:ext cx="11064410" cy="2943727"/>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938C28-0801-43AA-ACA3-A179C20F66C2}">
      <dsp:nvSpPr>
        <dsp:cNvPr id="0" name=""/>
        <dsp:cNvSpPr/>
      </dsp:nvSpPr>
      <dsp:spPr>
        <a:xfrm>
          <a:off x="86311" y="85728"/>
          <a:ext cx="999718" cy="2987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1">
          <a:noAutofit/>
        </a:bodyPr>
        <a:lstStyle/>
        <a:p>
          <a:pPr lvl="0" algn="ctr" defTabSz="53340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October 2015</a:t>
          </a:r>
          <a:endParaRPr lang="en-US" sz="1200" b="1" kern="1200" dirty="0">
            <a:effectLst>
              <a:outerShdw blurRad="38100" dist="38100" dir="2700000" algn="tl">
                <a:srgbClr val="000000">
                  <a:alpha val="43137"/>
                </a:srgbClr>
              </a:outerShdw>
            </a:effectLst>
          </a:endParaRPr>
        </a:p>
        <a:p>
          <a:pPr marL="57150" lvl="1" indent="-57150" algn="ctr" defTabSz="444500">
            <a:lnSpc>
              <a:spcPct val="90000"/>
            </a:lnSpc>
            <a:spcBef>
              <a:spcPct val="0"/>
            </a:spcBef>
            <a:spcAft>
              <a:spcPct val="15000"/>
            </a:spcAft>
            <a:buChar char="••"/>
          </a:pPr>
          <a:r>
            <a:rPr lang="en-US" sz="1000" b="1" i="1" kern="1200" dirty="0" smtClean="0">
              <a:effectLst>
                <a:outerShdw blurRad="38100" dist="38100" dir="2700000" algn="tl">
                  <a:srgbClr val="000000">
                    <a:alpha val="43137"/>
                  </a:srgbClr>
                </a:outerShdw>
              </a:effectLst>
            </a:rPr>
            <a:t>Meeting #1</a:t>
          </a:r>
          <a:endParaRPr lang="en-US" sz="1000" b="1" i="1" kern="1200" dirty="0">
            <a:effectLst>
              <a:outerShdw blurRad="38100" dist="38100" dir="2700000" algn="tl">
                <a:srgbClr val="000000">
                  <a:alpha val="43137"/>
                </a:srgbClr>
              </a:outerShdw>
            </a:effectLst>
          </a:endParaRPr>
        </a:p>
      </dsp:txBody>
      <dsp:txXfrm>
        <a:off x="86311" y="85728"/>
        <a:ext cx="999718" cy="2987039"/>
      </dsp:txXfrm>
    </dsp:sp>
    <dsp:sp modelId="{38E4CD1B-FC42-49C6-83B2-8B088FA919BE}">
      <dsp:nvSpPr>
        <dsp:cNvPr id="0" name=""/>
        <dsp:cNvSpPr/>
      </dsp:nvSpPr>
      <dsp:spPr>
        <a:xfrm>
          <a:off x="121024" y="3523863"/>
          <a:ext cx="746759" cy="694461"/>
        </a:xfrm>
        <a:prstGeom prst="ellipse">
          <a:avLst/>
        </a:prstGeom>
        <a:solidFill>
          <a:schemeClr val="accent1">
            <a:shade val="80000"/>
            <a:hueOff val="0"/>
            <a:satOff val="0"/>
            <a:lumOff val="0"/>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F22B455-63D5-4960-8220-97B3ED6933BE}">
      <dsp:nvSpPr>
        <dsp:cNvPr id="0" name=""/>
        <dsp:cNvSpPr/>
      </dsp:nvSpPr>
      <dsp:spPr>
        <a:xfrm>
          <a:off x="641741" y="4480559"/>
          <a:ext cx="1333525" cy="2987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1">
          <a:noAutofit/>
        </a:bodyPr>
        <a:lstStyle/>
        <a:p>
          <a:pPr lvl="0" algn="ctr" defTabSz="53340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November 2015</a:t>
          </a:r>
          <a:endParaRPr lang="en-US" sz="1200" b="1" kern="1200" dirty="0">
            <a:effectLst>
              <a:outerShdw blurRad="38100" dist="38100" dir="2700000" algn="tl">
                <a:srgbClr val="000000">
                  <a:alpha val="43137"/>
                </a:srgbClr>
              </a:outerShdw>
            </a:effectLst>
          </a:endParaRPr>
        </a:p>
        <a:p>
          <a:pPr marL="57150" lvl="1" indent="-57150" algn="ctr" defTabSz="444500">
            <a:lnSpc>
              <a:spcPct val="90000"/>
            </a:lnSpc>
            <a:spcBef>
              <a:spcPct val="0"/>
            </a:spcBef>
            <a:spcAft>
              <a:spcPct val="15000"/>
            </a:spcAft>
            <a:buChar char="••"/>
          </a:pPr>
          <a:r>
            <a:rPr lang="en-US" sz="1000" b="1" i="1" kern="1200" dirty="0" smtClean="0">
              <a:effectLst>
                <a:outerShdw blurRad="38100" dist="38100" dir="2700000" algn="tl">
                  <a:srgbClr val="000000">
                    <a:alpha val="43137"/>
                  </a:srgbClr>
                </a:outerShdw>
              </a:effectLst>
            </a:rPr>
            <a:t>Meeting #2</a:t>
          </a:r>
          <a:endParaRPr lang="en-US" sz="1000" b="1" i="1" kern="1200" dirty="0">
            <a:effectLst>
              <a:outerShdw blurRad="38100" dist="38100" dir="2700000" algn="tl">
                <a:srgbClr val="000000">
                  <a:alpha val="43137"/>
                </a:srgbClr>
              </a:outerShdw>
            </a:effectLst>
          </a:endParaRPr>
        </a:p>
        <a:p>
          <a:pPr marL="57150" lvl="1" indent="-57150" algn="ctr" defTabSz="444500">
            <a:lnSpc>
              <a:spcPct val="90000"/>
            </a:lnSpc>
            <a:spcBef>
              <a:spcPct val="0"/>
            </a:spcBef>
            <a:spcAft>
              <a:spcPct val="15000"/>
            </a:spcAft>
            <a:buChar char="••"/>
          </a:pPr>
          <a:r>
            <a:rPr lang="en-US" sz="1000" b="1" i="1" kern="1200" dirty="0" smtClean="0">
              <a:effectLst>
                <a:outerShdw blurRad="38100" dist="38100" dir="2700000" algn="tl">
                  <a:srgbClr val="000000">
                    <a:alpha val="43137"/>
                  </a:srgbClr>
                </a:outerShdw>
              </a:effectLst>
            </a:rPr>
            <a:t>Define scope and work plan</a:t>
          </a:r>
          <a:endParaRPr lang="en-US" sz="1000" b="1" i="1" kern="1200" dirty="0">
            <a:effectLst>
              <a:outerShdw blurRad="38100" dist="38100" dir="2700000" algn="tl">
                <a:srgbClr val="000000">
                  <a:alpha val="43137"/>
                </a:srgbClr>
              </a:outerShdw>
            </a:effectLst>
          </a:endParaRPr>
        </a:p>
      </dsp:txBody>
      <dsp:txXfrm>
        <a:off x="641741" y="4480559"/>
        <a:ext cx="1333525" cy="2987039"/>
      </dsp:txXfrm>
    </dsp:sp>
    <dsp:sp modelId="{A356C30B-73AF-4A48-983B-D363B3C23337}">
      <dsp:nvSpPr>
        <dsp:cNvPr id="0" name=""/>
        <dsp:cNvSpPr/>
      </dsp:nvSpPr>
      <dsp:spPr>
        <a:xfrm>
          <a:off x="954911" y="3523863"/>
          <a:ext cx="746759" cy="694461"/>
        </a:xfrm>
        <a:prstGeom prst="ellipse">
          <a:avLst/>
        </a:prstGeom>
        <a:solidFill>
          <a:schemeClr val="accent1">
            <a:shade val="80000"/>
            <a:hueOff val="-2001"/>
            <a:satOff val="1371"/>
            <a:lumOff val="1127"/>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3F58072-F93F-46EC-9BEC-FD892DDE2B70}">
      <dsp:nvSpPr>
        <dsp:cNvPr id="0" name=""/>
        <dsp:cNvSpPr/>
      </dsp:nvSpPr>
      <dsp:spPr>
        <a:xfrm>
          <a:off x="1616397" y="0"/>
          <a:ext cx="1127756" cy="2987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1">
          <a:noAutofit/>
        </a:bodyPr>
        <a:lstStyle/>
        <a:p>
          <a:pPr lvl="0" algn="ctr" defTabSz="53340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December 2015</a:t>
          </a:r>
          <a:endParaRPr lang="en-US" sz="1200" b="1" kern="1200" dirty="0">
            <a:effectLst>
              <a:outerShdw blurRad="38100" dist="38100" dir="2700000" algn="tl">
                <a:srgbClr val="000000">
                  <a:alpha val="43137"/>
                </a:srgbClr>
              </a:outerShdw>
            </a:effectLst>
          </a:endParaRPr>
        </a:p>
        <a:p>
          <a:pPr marL="57150" lvl="1" indent="-57150" algn="ctr" defTabSz="444500">
            <a:lnSpc>
              <a:spcPct val="90000"/>
            </a:lnSpc>
            <a:spcBef>
              <a:spcPct val="0"/>
            </a:spcBef>
            <a:spcAft>
              <a:spcPct val="15000"/>
            </a:spcAft>
            <a:buChar char="••"/>
          </a:pPr>
          <a:r>
            <a:rPr lang="en-US" sz="1000" b="1" i="1" kern="1200" dirty="0" smtClean="0">
              <a:effectLst>
                <a:outerShdw blurRad="38100" dist="38100" dir="2700000" algn="tl">
                  <a:srgbClr val="000000">
                    <a:alpha val="43137"/>
                  </a:srgbClr>
                </a:outerShdw>
              </a:effectLst>
            </a:rPr>
            <a:t>Meeting #3</a:t>
          </a:r>
          <a:endParaRPr lang="en-US" sz="1000" b="1" i="1" kern="1200" dirty="0">
            <a:effectLst>
              <a:outerShdw blurRad="38100" dist="38100" dir="2700000" algn="tl">
                <a:srgbClr val="000000">
                  <a:alpha val="43137"/>
                </a:srgbClr>
              </a:outerShdw>
            </a:effectLst>
          </a:endParaRPr>
        </a:p>
        <a:p>
          <a:pPr marL="57150" lvl="1" indent="-57150" algn="ctr" defTabSz="444500">
            <a:lnSpc>
              <a:spcPct val="90000"/>
            </a:lnSpc>
            <a:spcBef>
              <a:spcPct val="0"/>
            </a:spcBef>
            <a:spcAft>
              <a:spcPct val="15000"/>
            </a:spcAft>
            <a:buChar char="••"/>
          </a:pPr>
          <a:r>
            <a:rPr lang="en-US" sz="1000" b="1" i="1" kern="1200" dirty="0" smtClean="0">
              <a:effectLst>
                <a:outerShdw blurRad="38100" dist="38100" dir="2700000" algn="tl">
                  <a:srgbClr val="000000">
                    <a:alpha val="43137"/>
                  </a:srgbClr>
                </a:outerShdw>
              </a:effectLst>
            </a:rPr>
            <a:t>Prepare for testimony  </a:t>
          </a:r>
          <a:endParaRPr lang="en-US" sz="1000" b="1" i="1" kern="1200" dirty="0">
            <a:effectLst>
              <a:outerShdw blurRad="38100" dist="38100" dir="2700000" algn="tl">
                <a:srgbClr val="000000">
                  <a:alpha val="43137"/>
                </a:srgbClr>
              </a:outerShdw>
            </a:effectLst>
          </a:endParaRPr>
        </a:p>
      </dsp:txBody>
      <dsp:txXfrm>
        <a:off x="1616397" y="0"/>
        <a:ext cx="1127756" cy="2987039"/>
      </dsp:txXfrm>
    </dsp:sp>
    <dsp:sp modelId="{8F717EA2-75A7-4CC8-AD35-3DED1D1DF35B}">
      <dsp:nvSpPr>
        <dsp:cNvPr id="0" name=""/>
        <dsp:cNvSpPr/>
      </dsp:nvSpPr>
      <dsp:spPr>
        <a:xfrm>
          <a:off x="1786796" y="3523863"/>
          <a:ext cx="746759" cy="694461"/>
        </a:xfrm>
        <a:prstGeom prst="ellipse">
          <a:avLst/>
        </a:prstGeom>
        <a:solidFill>
          <a:schemeClr val="accent1">
            <a:shade val="80000"/>
            <a:hueOff val="-4002"/>
            <a:satOff val="2742"/>
            <a:lumOff val="2254"/>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E8EC6CEC-8F5A-42C5-BECF-DDB7EF0D6F36}">
      <dsp:nvSpPr>
        <dsp:cNvPr id="0" name=""/>
        <dsp:cNvSpPr/>
      </dsp:nvSpPr>
      <dsp:spPr>
        <a:xfrm>
          <a:off x="2339262" y="4442444"/>
          <a:ext cx="1160410" cy="2987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1">
          <a:noAutofit/>
        </a:bodyPr>
        <a:lstStyle/>
        <a:p>
          <a:pPr lvl="0" algn="ctr" defTabSz="53340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January 2016</a:t>
          </a:r>
        </a:p>
        <a:p>
          <a:pPr marL="57150" lvl="1" indent="-57150" algn="ctr" defTabSz="444500">
            <a:lnSpc>
              <a:spcPct val="90000"/>
            </a:lnSpc>
            <a:spcBef>
              <a:spcPct val="0"/>
            </a:spcBef>
            <a:spcAft>
              <a:spcPct val="15000"/>
            </a:spcAft>
            <a:buChar char="••"/>
          </a:pPr>
          <a:r>
            <a:rPr lang="en-US" sz="1000" b="1" i="1" kern="1200" dirty="0" smtClean="0">
              <a:effectLst>
                <a:outerShdw blurRad="38100" dist="38100" dir="2700000" algn="tl">
                  <a:srgbClr val="000000">
                    <a:alpha val="43137"/>
                  </a:srgbClr>
                </a:outerShdw>
              </a:effectLst>
            </a:rPr>
            <a:t>Meeting #4</a:t>
          </a:r>
          <a:endParaRPr lang="en-US" sz="1000" b="1" kern="1200" dirty="0" smtClean="0">
            <a:effectLst>
              <a:outerShdw blurRad="38100" dist="38100" dir="2700000" algn="tl">
                <a:srgbClr val="000000">
                  <a:alpha val="43137"/>
                </a:srgbClr>
              </a:outerShdw>
            </a:effectLst>
          </a:endParaRPr>
        </a:p>
      </dsp:txBody>
      <dsp:txXfrm>
        <a:off x="2339262" y="4442444"/>
        <a:ext cx="1160410" cy="2987039"/>
      </dsp:txXfrm>
    </dsp:sp>
    <dsp:sp modelId="{45EADC78-CA8C-4086-B52D-C77AA677832F}">
      <dsp:nvSpPr>
        <dsp:cNvPr id="0" name=""/>
        <dsp:cNvSpPr/>
      </dsp:nvSpPr>
      <dsp:spPr>
        <a:xfrm>
          <a:off x="2608494" y="3523863"/>
          <a:ext cx="746759" cy="694461"/>
        </a:xfrm>
        <a:prstGeom prst="ellipse">
          <a:avLst/>
        </a:prstGeom>
        <a:solidFill>
          <a:schemeClr val="accent1">
            <a:shade val="80000"/>
            <a:hueOff val="-6003"/>
            <a:satOff val="4113"/>
            <a:lumOff val="3381"/>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4461FBD-96E4-4B31-A595-D3F5186F1B05}">
      <dsp:nvSpPr>
        <dsp:cNvPr id="0" name=""/>
        <dsp:cNvSpPr/>
      </dsp:nvSpPr>
      <dsp:spPr>
        <a:xfrm>
          <a:off x="3239978" y="0"/>
          <a:ext cx="1112652" cy="2987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1">
          <a:noAutofit/>
        </a:bodyPr>
        <a:lstStyle/>
        <a:p>
          <a:pPr lvl="0" algn="ctr" defTabSz="53340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February 2016</a:t>
          </a:r>
          <a:endParaRPr lang="en-US" sz="1200" b="1" kern="1200" dirty="0">
            <a:effectLst>
              <a:outerShdw blurRad="38100" dist="38100" dir="2700000" algn="tl">
                <a:srgbClr val="000000">
                  <a:alpha val="43137"/>
                </a:srgbClr>
              </a:outerShdw>
            </a:effectLst>
          </a:endParaRPr>
        </a:p>
        <a:p>
          <a:pPr marL="57150" lvl="1" indent="-57150" algn="ctr" defTabSz="444500">
            <a:lnSpc>
              <a:spcPct val="90000"/>
            </a:lnSpc>
            <a:spcBef>
              <a:spcPct val="0"/>
            </a:spcBef>
            <a:spcAft>
              <a:spcPct val="15000"/>
            </a:spcAft>
            <a:buChar char="••"/>
          </a:pPr>
          <a:r>
            <a:rPr lang="en-US" sz="1000" b="1" i="1" kern="1200" dirty="0" smtClean="0">
              <a:effectLst>
                <a:outerShdw blurRad="38100" dist="38100" dir="2700000" algn="tl">
                  <a:srgbClr val="000000">
                    <a:alpha val="43137"/>
                  </a:srgbClr>
                </a:outerShdw>
              </a:effectLst>
            </a:rPr>
            <a:t>Meeting #5</a:t>
          </a:r>
          <a:endParaRPr lang="en-US" sz="1000" b="1" kern="1200" dirty="0">
            <a:effectLst>
              <a:outerShdw blurRad="38100" dist="38100" dir="2700000" algn="tl">
                <a:srgbClr val="000000">
                  <a:alpha val="43137"/>
                </a:srgbClr>
              </a:outerShdw>
            </a:effectLst>
          </a:endParaRPr>
        </a:p>
      </dsp:txBody>
      <dsp:txXfrm>
        <a:off x="3239978" y="0"/>
        <a:ext cx="1112652" cy="2987039"/>
      </dsp:txXfrm>
    </dsp:sp>
    <dsp:sp modelId="{87526857-7F04-4794-A2AB-31974C039A9D}">
      <dsp:nvSpPr>
        <dsp:cNvPr id="0" name=""/>
        <dsp:cNvSpPr/>
      </dsp:nvSpPr>
      <dsp:spPr>
        <a:xfrm>
          <a:off x="3427338" y="3523863"/>
          <a:ext cx="746759" cy="694461"/>
        </a:xfrm>
        <a:prstGeom prst="ellipse">
          <a:avLst/>
        </a:prstGeom>
        <a:solidFill>
          <a:schemeClr val="accent1">
            <a:shade val="80000"/>
            <a:hueOff val="-8003"/>
            <a:satOff val="5484"/>
            <a:lumOff val="4508"/>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B71CD15-E138-4B4B-B8E4-E3357255066B}">
      <dsp:nvSpPr>
        <dsp:cNvPr id="0" name=""/>
        <dsp:cNvSpPr/>
      </dsp:nvSpPr>
      <dsp:spPr>
        <a:xfrm>
          <a:off x="4036039" y="4480559"/>
          <a:ext cx="837812" cy="2987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1">
          <a:noAutofit/>
        </a:bodyPr>
        <a:lstStyle/>
        <a:p>
          <a:pPr lvl="0" algn="ctr" defTabSz="53340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March 2016</a:t>
          </a:r>
          <a:endParaRPr lang="en-US" sz="1200" b="1" kern="1200" dirty="0">
            <a:effectLst>
              <a:outerShdw blurRad="38100" dist="38100" dir="2700000" algn="tl">
                <a:srgbClr val="000000">
                  <a:alpha val="43137"/>
                </a:srgbClr>
              </a:outerShdw>
            </a:effectLst>
          </a:endParaRPr>
        </a:p>
        <a:p>
          <a:pPr marL="57150" lvl="1" indent="-57150" algn="ctr" defTabSz="444500">
            <a:lnSpc>
              <a:spcPct val="90000"/>
            </a:lnSpc>
            <a:spcBef>
              <a:spcPct val="0"/>
            </a:spcBef>
            <a:spcAft>
              <a:spcPct val="15000"/>
            </a:spcAft>
            <a:buChar char="••"/>
          </a:pPr>
          <a:r>
            <a:rPr lang="en-US" sz="1000" b="1" i="1" kern="1200" dirty="0" smtClean="0">
              <a:effectLst>
                <a:outerShdw blurRad="38100" dist="38100" dir="2700000" algn="tl">
                  <a:srgbClr val="000000">
                    <a:alpha val="43137"/>
                  </a:srgbClr>
                </a:outerShdw>
              </a:effectLst>
            </a:rPr>
            <a:t>Meeting #6</a:t>
          </a:r>
          <a:endParaRPr lang="en-US" sz="1000" b="1" kern="1200" dirty="0">
            <a:effectLst>
              <a:outerShdw blurRad="38100" dist="38100" dir="2700000" algn="tl">
                <a:srgbClr val="000000">
                  <a:alpha val="43137"/>
                </a:srgbClr>
              </a:outerShdw>
            </a:effectLst>
          </a:endParaRPr>
        </a:p>
      </dsp:txBody>
      <dsp:txXfrm>
        <a:off x="4036039" y="4480559"/>
        <a:ext cx="837812" cy="2987039"/>
      </dsp:txXfrm>
    </dsp:sp>
    <dsp:sp modelId="{C1978990-C03C-4B6B-BC83-1D63513C82D2}">
      <dsp:nvSpPr>
        <dsp:cNvPr id="0" name=""/>
        <dsp:cNvSpPr/>
      </dsp:nvSpPr>
      <dsp:spPr>
        <a:xfrm>
          <a:off x="4208687" y="3523863"/>
          <a:ext cx="746759" cy="694461"/>
        </a:xfrm>
        <a:prstGeom prst="ellipse">
          <a:avLst/>
        </a:prstGeom>
        <a:solidFill>
          <a:schemeClr val="accent1">
            <a:shade val="80000"/>
            <a:hueOff val="-10004"/>
            <a:satOff val="6855"/>
            <a:lumOff val="5635"/>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977D36D-6168-4E1B-BCCC-407D72BFEB4F}">
      <dsp:nvSpPr>
        <dsp:cNvPr id="0" name=""/>
        <dsp:cNvSpPr/>
      </dsp:nvSpPr>
      <dsp:spPr>
        <a:xfrm>
          <a:off x="4858247" y="0"/>
          <a:ext cx="1236905" cy="2987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1">
          <a:noAutofit/>
        </a:bodyPr>
        <a:lstStyle/>
        <a:p>
          <a:pPr lvl="0" algn="ctr" defTabSz="53340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 April 2016</a:t>
          </a:r>
          <a:endParaRPr lang="en-US" sz="1200" b="1" kern="1200" dirty="0">
            <a:effectLst>
              <a:outerShdw blurRad="38100" dist="38100" dir="2700000" algn="tl">
                <a:srgbClr val="000000">
                  <a:alpha val="43137"/>
                </a:srgbClr>
              </a:outerShdw>
            </a:effectLst>
          </a:endParaRPr>
        </a:p>
        <a:p>
          <a:pPr marL="57150" lvl="1" indent="-57150" algn="ctr" defTabSz="444500">
            <a:lnSpc>
              <a:spcPct val="90000"/>
            </a:lnSpc>
            <a:spcBef>
              <a:spcPct val="0"/>
            </a:spcBef>
            <a:spcAft>
              <a:spcPct val="15000"/>
            </a:spcAft>
            <a:buChar char="••"/>
          </a:pPr>
          <a:r>
            <a:rPr lang="en-US" sz="1000" b="1" i="1" kern="1200" dirty="0" smtClean="0">
              <a:effectLst>
                <a:outerShdw blurRad="38100" dist="38100" dir="2700000" algn="tl">
                  <a:srgbClr val="000000">
                    <a:alpha val="43137"/>
                  </a:srgbClr>
                </a:outerShdw>
              </a:effectLst>
            </a:rPr>
            <a:t>Meeting #7</a:t>
          </a:r>
          <a:endParaRPr lang="en-US" sz="1000" b="1" kern="1200" dirty="0">
            <a:effectLst>
              <a:outerShdw blurRad="38100" dist="38100" dir="2700000" algn="tl">
                <a:srgbClr val="000000">
                  <a:alpha val="43137"/>
                </a:srgbClr>
              </a:outerShdw>
            </a:effectLst>
          </a:endParaRPr>
        </a:p>
      </dsp:txBody>
      <dsp:txXfrm>
        <a:off x="4858247" y="0"/>
        <a:ext cx="1236905" cy="2987039"/>
      </dsp:txXfrm>
    </dsp:sp>
    <dsp:sp modelId="{302ABF81-F4EB-4740-AE85-7BDF5EA1671D}">
      <dsp:nvSpPr>
        <dsp:cNvPr id="0" name=""/>
        <dsp:cNvSpPr/>
      </dsp:nvSpPr>
      <dsp:spPr>
        <a:xfrm>
          <a:off x="5023151" y="3523863"/>
          <a:ext cx="746759" cy="694461"/>
        </a:xfrm>
        <a:prstGeom prst="ellipse">
          <a:avLst/>
        </a:prstGeom>
        <a:solidFill>
          <a:schemeClr val="accent1">
            <a:shade val="80000"/>
            <a:hueOff val="-12005"/>
            <a:satOff val="8226"/>
            <a:lumOff val="6763"/>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347CC10-BC41-452B-A4AA-4F688E15FA50}">
      <dsp:nvSpPr>
        <dsp:cNvPr id="0" name=""/>
        <dsp:cNvSpPr/>
      </dsp:nvSpPr>
      <dsp:spPr>
        <a:xfrm>
          <a:off x="5643474" y="4401014"/>
          <a:ext cx="808130" cy="2987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1">
          <a:noAutofit/>
        </a:bodyPr>
        <a:lstStyle/>
        <a:p>
          <a:pPr lvl="0" algn="ctr" defTabSz="53340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May 2016</a:t>
          </a:r>
          <a:endParaRPr lang="en-US" sz="700" b="1" kern="1200" dirty="0">
            <a:effectLst>
              <a:outerShdw blurRad="38100" dist="38100" dir="2700000" algn="tl">
                <a:srgbClr val="000000">
                  <a:alpha val="43137"/>
                </a:srgbClr>
              </a:outerShdw>
            </a:effectLst>
          </a:endParaRPr>
        </a:p>
        <a:p>
          <a:pPr marL="57150" lvl="1" indent="-57150" algn="ctr" defTabSz="400050">
            <a:lnSpc>
              <a:spcPct val="90000"/>
            </a:lnSpc>
            <a:spcBef>
              <a:spcPct val="0"/>
            </a:spcBef>
            <a:spcAft>
              <a:spcPct val="15000"/>
            </a:spcAft>
            <a:buChar char="••"/>
          </a:pPr>
          <a:r>
            <a:rPr lang="en-US" sz="900" b="1" i="1" kern="1200" dirty="0" smtClean="0">
              <a:effectLst>
                <a:outerShdw blurRad="38100" dist="38100" dir="2700000" algn="tl">
                  <a:srgbClr val="000000">
                    <a:alpha val="43137"/>
                  </a:srgbClr>
                </a:outerShdw>
              </a:effectLst>
            </a:rPr>
            <a:t>Meeting #8</a:t>
          </a:r>
          <a:endParaRPr lang="en-US" sz="900" b="1" kern="1200" dirty="0">
            <a:effectLst>
              <a:outerShdw blurRad="38100" dist="38100" dir="2700000" algn="tl">
                <a:srgbClr val="000000">
                  <a:alpha val="43137"/>
                </a:srgbClr>
              </a:outerShdw>
            </a:effectLst>
          </a:endParaRPr>
        </a:p>
      </dsp:txBody>
      <dsp:txXfrm>
        <a:off x="5643474" y="4401014"/>
        <a:ext cx="808130" cy="2987039"/>
      </dsp:txXfrm>
    </dsp:sp>
    <dsp:sp modelId="{333A9BBA-A623-4A4E-98CF-12F622A61163}">
      <dsp:nvSpPr>
        <dsp:cNvPr id="0" name=""/>
        <dsp:cNvSpPr/>
      </dsp:nvSpPr>
      <dsp:spPr>
        <a:xfrm>
          <a:off x="5847344" y="3523863"/>
          <a:ext cx="746759" cy="694461"/>
        </a:xfrm>
        <a:prstGeom prst="ellipse">
          <a:avLst/>
        </a:prstGeom>
        <a:solidFill>
          <a:schemeClr val="accent1">
            <a:shade val="80000"/>
            <a:hueOff val="-14006"/>
            <a:satOff val="9597"/>
            <a:lumOff val="7890"/>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DC7D7BE-D1A4-4B83-AE8A-7FE31B833CE3}">
      <dsp:nvSpPr>
        <dsp:cNvPr id="0" name=""/>
        <dsp:cNvSpPr/>
      </dsp:nvSpPr>
      <dsp:spPr>
        <a:xfrm>
          <a:off x="6289031" y="0"/>
          <a:ext cx="1191313" cy="2987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1">
          <a:noAutofit/>
        </a:bodyPr>
        <a:lstStyle/>
        <a:p>
          <a:pPr lvl="0" algn="ctr" defTabSz="53340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June 2016</a:t>
          </a:r>
          <a:endParaRPr lang="en-US" sz="1200" b="1" kern="1200" dirty="0">
            <a:effectLst>
              <a:outerShdw blurRad="38100" dist="38100" dir="2700000" algn="tl">
                <a:srgbClr val="000000">
                  <a:alpha val="43137"/>
                </a:srgbClr>
              </a:outerShdw>
            </a:effectLst>
          </a:endParaRPr>
        </a:p>
        <a:p>
          <a:pPr marL="57150" lvl="1" indent="-57150" algn="ctr" defTabSz="400050">
            <a:lnSpc>
              <a:spcPct val="90000"/>
            </a:lnSpc>
            <a:spcBef>
              <a:spcPct val="0"/>
            </a:spcBef>
            <a:spcAft>
              <a:spcPct val="15000"/>
            </a:spcAft>
            <a:buChar char="••"/>
          </a:pPr>
          <a:r>
            <a:rPr lang="en-US" sz="900" b="1" kern="1200" dirty="0" smtClean="0">
              <a:effectLst>
                <a:outerShdw blurRad="38100" dist="38100" dir="2700000" algn="tl">
                  <a:srgbClr val="000000">
                    <a:alpha val="43137"/>
                  </a:srgbClr>
                </a:outerShdw>
              </a:effectLst>
            </a:rPr>
            <a:t>Meeting #9</a:t>
          </a:r>
          <a:endParaRPr lang="en-US" sz="900" b="1" kern="1200" dirty="0">
            <a:effectLst>
              <a:outerShdw blurRad="38100" dist="38100" dir="2700000" algn="tl">
                <a:srgbClr val="000000">
                  <a:alpha val="43137"/>
                </a:srgbClr>
              </a:outerShdw>
            </a:effectLst>
          </a:endParaRPr>
        </a:p>
      </dsp:txBody>
      <dsp:txXfrm>
        <a:off x="6289031" y="0"/>
        <a:ext cx="1191313" cy="2987039"/>
      </dsp:txXfrm>
    </dsp:sp>
    <dsp:sp modelId="{DDA24E3B-A9D8-4F65-8528-7E2C6B1EE523}">
      <dsp:nvSpPr>
        <dsp:cNvPr id="0" name=""/>
        <dsp:cNvSpPr/>
      </dsp:nvSpPr>
      <dsp:spPr>
        <a:xfrm>
          <a:off x="6610446" y="3523863"/>
          <a:ext cx="746759" cy="694461"/>
        </a:xfrm>
        <a:prstGeom prst="ellipse">
          <a:avLst/>
        </a:prstGeom>
        <a:solidFill>
          <a:schemeClr val="accent1">
            <a:shade val="80000"/>
            <a:hueOff val="-16007"/>
            <a:satOff val="10968"/>
            <a:lumOff val="9017"/>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CA0D492-1621-4BFD-B9F1-FFF73E00B49B}">
      <dsp:nvSpPr>
        <dsp:cNvPr id="0" name=""/>
        <dsp:cNvSpPr/>
      </dsp:nvSpPr>
      <dsp:spPr>
        <a:xfrm>
          <a:off x="7175546" y="4480559"/>
          <a:ext cx="934578" cy="2987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1">
          <a:noAutofit/>
        </a:bodyPr>
        <a:lstStyle/>
        <a:p>
          <a:pPr lvl="0" algn="ctr" defTabSz="53340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July 2016</a:t>
          </a:r>
          <a:endParaRPr lang="en-US" sz="1200" b="1" kern="1200" dirty="0">
            <a:effectLst>
              <a:outerShdw blurRad="38100" dist="38100" dir="2700000" algn="tl">
                <a:srgbClr val="000000">
                  <a:alpha val="43137"/>
                </a:srgbClr>
              </a:outerShdw>
            </a:effectLst>
          </a:endParaRPr>
        </a:p>
        <a:p>
          <a:pPr marL="57150" lvl="1" indent="-57150" algn="ctr" defTabSz="400050">
            <a:lnSpc>
              <a:spcPct val="90000"/>
            </a:lnSpc>
            <a:spcBef>
              <a:spcPct val="0"/>
            </a:spcBef>
            <a:spcAft>
              <a:spcPct val="15000"/>
            </a:spcAft>
            <a:buChar char="••"/>
          </a:pPr>
          <a:r>
            <a:rPr lang="en-US" sz="900" b="1" kern="1200" dirty="0" smtClean="0">
              <a:effectLst>
                <a:outerShdw blurRad="38100" dist="38100" dir="2700000" algn="tl">
                  <a:srgbClr val="000000">
                    <a:alpha val="43137"/>
                  </a:srgbClr>
                </a:outerShdw>
              </a:effectLst>
            </a:rPr>
            <a:t>Meeting #10</a:t>
          </a:r>
          <a:endParaRPr lang="en-US" sz="900" b="1" kern="1200" dirty="0">
            <a:effectLst>
              <a:outerShdw blurRad="38100" dist="38100" dir="2700000" algn="tl">
                <a:srgbClr val="000000">
                  <a:alpha val="43137"/>
                </a:srgbClr>
              </a:outerShdw>
            </a:effectLst>
          </a:endParaRPr>
        </a:p>
      </dsp:txBody>
      <dsp:txXfrm>
        <a:off x="7175546" y="4480559"/>
        <a:ext cx="934578" cy="2987039"/>
      </dsp:txXfrm>
    </dsp:sp>
    <dsp:sp modelId="{1E3E6BA7-C5EA-4DA8-B5A6-B52E01A13F54}">
      <dsp:nvSpPr>
        <dsp:cNvPr id="0" name=""/>
        <dsp:cNvSpPr/>
      </dsp:nvSpPr>
      <dsp:spPr>
        <a:xfrm>
          <a:off x="7431904" y="3523863"/>
          <a:ext cx="746759" cy="694461"/>
        </a:xfrm>
        <a:prstGeom prst="ellipse">
          <a:avLst/>
        </a:prstGeom>
        <a:solidFill>
          <a:schemeClr val="accent1">
            <a:shade val="80000"/>
            <a:hueOff val="-18008"/>
            <a:satOff val="12339"/>
            <a:lumOff val="10144"/>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EB252A9-93CC-4AEA-9CB3-13E5A198E77D}">
      <dsp:nvSpPr>
        <dsp:cNvPr id="0" name=""/>
        <dsp:cNvSpPr/>
      </dsp:nvSpPr>
      <dsp:spPr>
        <a:xfrm>
          <a:off x="8023303" y="95256"/>
          <a:ext cx="867632" cy="2987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1">
          <a:noAutofit/>
        </a:bodyPr>
        <a:lstStyle/>
        <a:p>
          <a:pPr lvl="0" algn="ctr" defTabSz="53340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August 2016</a:t>
          </a:r>
          <a:endParaRPr lang="en-US" sz="1200" b="1" kern="1200" dirty="0">
            <a:effectLst>
              <a:outerShdw blurRad="38100" dist="38100" dir="2700000" algn="tl">
                <a:srgbClr val="000000">
                  <a:alpha val="43137"/>
                </a:srgbClr>
              </a:outerShdw>
            </a:effectLst>
          </a:endParaRPr>
        </a:p>
        <a:p>
          <a:pPr marL="57150" lvl="1" indent="-57150" algn="ctr" defTabSz="400050">
            <a:lnSpc>
              <a:spcPct val="90000"/>
            </a:lnSpc>
            <a:spcBef>
              <a:spcPct val="0"/>
            </a:spcBef>
            <a:spcAft>
              <a:spcPct val="15000"/>
            </a:spcAft>
            <a:buChar char="••"/>
          </a:pPr>
          <a:r>
            <a:rPr lang="en-US" sz="900" b="1" kern="1200" dirty="0" smtClean="0">
              <a:effectLst>
                <a:outerShdw blurRad="38100" dist="38100" dir="2700000" algn="tl">
                  <a:srgbClr val="000000">
                    <a:alpha val="43137"/>
                  </a:srgbClr>
                </a:outerShdw>
              </a:effectLst>
            </a:rPr>
            <a:t>Meeting #11</a:t>
          </a:r>
          <a:endParaRPr lang="en-US" sz="900" b="1" kern="1200" dirty="0">
            <a:effectLst>
              <a:outerShdw blurRad="38100" dist="38100" dir="2700000" algn="tl">
                <a:srgbClr val="000000">
                  <a:alpha val="43137"/>
                </a:srgbClr>
              </a:outerShdw>
            </a:effectLst>
          </a:endParaRPr>
        </a:p>
      </dsp:txBody>
      <dsp:txXfrm>
        <a:off x="8023303" y="95256"/>
        <a:ext cx="867632" cy="2987039"/>
      </dsp:txXfrm>
    </dsp:sp>
    <dsp:sp modelId="{DE8C7C05-2676-4236-AA81-4138F0004F39}">
      <dsp:nvSpPr>
        <dsp:cNvPr id="0" name=""/>
        <dsp:cNvSpPr/>
      </dsp:nvSpPr>
      <dsp:spPr>
        <a:xfrm>
          <a:off x="8284267" y="3523863"/>
          <a:ext cx="746759" cy="694461"/>
        </a:xfrm>
        <a:prstGeom prst="ellipse">
          <a:avLst/>
        </a:prstGeom>
        <a:solidFill>
          <a:schemeClr val="accent1">
            <a:shade val="80000"/>
            <a:hueOff val="-20008"/>
            <a:satOff val="13710"/>
            <a:lumOff val="11271"/>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FA28EC3-2F96-4882-92D0-9610EE2B6A0A}">
      <dsp:nvSpPr>
        <dsp:cNvPr id="0" name=""/>
        <dsp:cNvSpPr/>
      </dsp:nvSpPr>
      <dsp:spPr>
        <a:xfrm>
          <a:off x="8813371" y="4480559"/>
          <a:ext cx="1102019" cy="2987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1">
          <a:noAutofit/>
        </a:bodyPr>
        <a:lstStyle/>
        <a:p>
          <a:pPr lvl="0" algn="ctr" defTabSz="53340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September 2016</a:t>
          </a:r>
          <a:endParaRPr lang="en-US" sz="1200" b="1" kern="1200" dirty="0">
            <a:effectLst>
              <a:outerShdw blurRad="38100" dist="38100" dir="2700000" algn="tl">
                <a:srgbClr val="000000">
                  <a:alpha val="43137"/>
                </a:srgbClr>
              </a:outerShdw>
            </a:effectLst>
          </a:endParaRPr>
        </a:p>
        <a:p>
          <a:pPr marL="57150" lvl="1" indent="-57150" algn="ctr" defTabSz="400050">
            <a:lnSpc>
              <a:spcPct val="90000"/>
            </a:lnSpc>
            <a:spcBef>
              <a:spcPct val="0"/>
            </a:spcBef>
            <a:spcAft>
              <a:spcPct val="15000"/>
            </a:spcAft>
            <a:buChar char="••"/>
          </a:pPr>
          <a:r>
            <a:rPr lang="en-US" sz="900" b="1" kern="1200" dirty="0" smtClean="0">
              <a:effectLst>
                <a:outerShdw blurRad="38100" dist="38100" dir="2700000" algn="tl">
                  <a:srgbClr val="000000">
                    <a:alpha val="43137"/>
                  </a:srgbClr>
                </a:outerShdw>
              </a:effectLst>
            </a:rPr>
            <a:t>Meeting #12</a:t>
          </a:r>
          <a:endParaRPr lang="en-US" sz="900" b="1" kern="1200" dirty="0">
            <a:effectLst>
              <a:outerShdw blurRad="38100" dist="38100" dir="2700000" algn="tl">
                <a:srgbClr val="000000">
                  <a:alpha val="43137"/>
                </a:srgbClr>
              </a:outerShdw>
            </a:effectLst>
          </a:endParaRPr>
        </a:p>
      </dsp:txBody>
      <dsp:txXfrm>
        <a:off x="8813371" y="4480559"/>
        <a:ext cx="1102019" cy="2987039"/>
      </dsp:txXfrm>
    </dsp:sp>
    <dsp:sp modelId="{47AE6855-15CE-485B-B57B-413A9727DDFA}">
      <dsp:nvSpPr>
        <dsp:cNvPr id="0" name=""/>
        <dsp:cNvSpPr/>
      </dsp:nvSpPr>
      <dsp:spPr>
        <a:xfrm>
          <a:off x="9192832" y="3523863"/>
          <a:ext cx="746759" cy="694461"/>
        </a:xfrm>
        <a:prstGeom prst="ellipse">
          <a:avLst/>
        </a:prstGeom>
        <a:solidFill>
          <a:schemeClr val="accent1">
            <a:shade val="80000"/>
            <a:hueOff val="-22009"/>
            <a:satOff val="15081"/>
            <a:lumOff val="12398"/>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78ABE3C1-DBE1-495D-B57B-2849774B866A}" type="datetimeFigureOut">
              <a:rPr lang="en-US" smtClean="0"/>
              <a:t>10/22/2015</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7607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8163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70837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10/22/2015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7821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64452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1231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10/22/2015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585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10/22/2015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9005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10/22/2015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6540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10/22/2015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2319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10/22/2015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5038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10/22/2015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8047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D6E9DEC-419B-4CC5-A080-3B06BD5A8291}" type="datetimeFigureOut">
              <a:rPr lang="en-US" smtClean="0"/>
              <a:t>10/22/2015</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56334181"/>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Lst>
  <p:hf sldNum="0"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app.leg.wa.gov/billinfo/summary.aspx?bill=1760&amp;year=2015" TargetMode="External"/><Relationship Id="rId2" Type="http://schemas.openxmlformats.org/officeDocument/2006/relationships/hyperlink" Target="http://apps.leg.wa.gov/billinfo/summary.aspx?bill=5688"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lawfilesext.leg.wa.gov/biennium/2015-16/Pdf/Bills/Senate%20Passed%20Legislature/6052-S.PL.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www.k12.wa.us/WorkGroups/SELB.aspx" TargetMode="External"/><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3" Type="http://schemas.openxmlformats.org/officeDocument/2006/relationships/hyperlink" Target="mailto:Jenny.Plaja@k12.wa.us" TargetMode="External"/><Relationship Id="rId2" Type="http://schemas.openxmlformats.org/officeDocument/2006/relationships/hyperlink" Target="mailto:Maria.Flores@k12.wa.us" TargetMode="External"/><Relationship Id="rId1" Type="http://schemas.openxmlformats.org/officeDocument/2006/relationships/slideLayout" Target="../slideLayouts/slideLayout12.xml"/><Relationship Id="rId4" Type="http://schemas.openxmlformats.org/officeDocument/2006/relationships/hyperlink" Target="mailto:Nickolaus.Cox@k12.wa.u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lawfilesext.leg.wa.gov/biennium/2015-16/Pdf/Bills/Senate%20Passed%20Legislature/6052-S.PL.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lawfilesext.leg.wa.gov/biennium/2015-16/Pdf/Bills/Senate%20Passed%20Legislature/6052-S.PL.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app.leg.wa.gov/billinfo/summary.aspx?bill=1760&amp;year=2015" TargetMode="External"/><Relationship Id="rId2" Type="http://schemas.openxmlformats.org/officeDocument/2006/relationships/hyperlink" Target="http://apps.leg.wa.gov/billinfo/summary.aspx?bill=5688"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app.leg.wa.gov/billinfo/summary.aspx?bill=1760&amp;year=2015" TargetMode="External"/><Relationship Id="rId2" Type="http://schemas.openxmlformats.org/officeDocument/2006/relationships/hyperlink" Target="http://apps.leg.wa.gov/billinfo/summary.aspx?bill=5688"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547" y="5598695"/>
            <a:ext cx="11774905" cy="910328"/>
          </a:xfrm>
        </p:spPr>
        <p:txBody>
          <a:bodyPr>
            <a:normAutofit fontScale="90000"/>
          </a:bodyPr>
          <a:lstStyle/>
          <a:p>
            <a:r>
              <a:rPr lang="en-US" sz="3200" dirty="0" smtClean="0">
                <a:solidFill>
                  <a:schemeClr val="tx1"/>
                </a:solidFill>
              </a:rPr>
              <a:t>Social Emotional Learning Benchmarks Workgroup</a:t>
            </a:r>
            <a:br>
              <a:rPr lang="en-US" sz="3200" dirty="0" smtClean="0">
                <a:solidFill>
                  <a:schemeClr val="tx1"/>
                </a:solidFill>
              </a:rPr>
            </a:br>
            <a:r>
              <a:rPr lang="en-US" sz="3200" dirty="0" smtClean="0">
                <a:solidFill>
                  <a:schemeClr val="tx1"/>
                </a:solidFill>
              </a:rPr>
              <a:t>October 23, 2015</a:t>
            </a:r>
            <a:endParaRPr lang="en-US" sz="3200" dirty="0">
              <a:solidFill>
                <a:schemeClr val="tx1"/>
              </a:solidFill>
            </a:endParaRPr>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287" y="640681"/>
            <a:ext cx="10342345" cy="4617118"/>
          </a:xfrm>
          <a:prstGeom prst="rect">
            <a:avLst/>
          </a:prstGeom>
        </p:spPr>
      </p:pic>
    </p:spTree>
    <p:extLst>
      <p:ext uri="{BB962C8B-B14F-4D97-AF65-F5344CB8AC3E}">
        <p14:creationId xmlns:p14="http://schemas.microsoft.com/office/powerpoint/2010/main" val="810686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80321" y="1962022"/>
            <a:ext cx="11244979" cy="4096011"/>
          </a:xfrm>
        </p:spPr>
        <p:txBody>
          <a:bodyPr>
            <a:noAutofit/>
          </a:bodyPr>
          <a:lstStyle/>
          <a:p>
            <a:pPr marL="0" indent="0">
              <a:buNone/>
            </a:pPr>
            <a:r>
              <a:rPr lang="en-US" sz="2200" b="1" dirty="0" smtClean="0">
                <a:solidFill>
                  <a:schemeClr val="tx1"/>
                </a:solidFill>
              </a:rPr>
              <a:t>Sec 2, Part (1):</a:t>
            </a:r>
            <a:r>
              <a:rPr lang="en-US" dirty="0">
                <a:solidFill>
                  <a:schemeClr val="tx1"/>
                </a:solidFill>
              </a:rPr>
              <a:t> </a:t>
            </a:r>
          </a:p>
          <a:p>
            <a:pPr marL="45720" indent="0">
              <a:buNone/>
            </a:pPr>
            <a:r>
              <a:rPr lang="en-US" sz="1800" dirty="0" smtClean="0">
                <a:solidFill>
                  <a:schemeClr val="tx1"/>
                </a:solidFill>
              </a:rPr>
              <a:t>(1) OSPI </a:t>
            </a:r>
            <a:r>
              <a:rPr lang="en-US" sz="1800" dirty="0">
                <a:solidFill>
                  <a:schemeClr val="tx1"/>
                </a:solidFill>
              </a:rPr>
              <a:t>shall convene a work group to recommend comprehensive social emotional learning benchmarks for grades kindergarten through high school that build upon what is being done in early learning. These benchmarks must include, at every grade level, competencies in at least the </a:t>
            </a:r>
            <a:r>
              <a:rPr lang="en-US" sz="1800" dirty="0" smtClean="0">
                <a:solidFill>
                  <a:schemeClr val="tx1"/>
                </a:solidFill>
              </a:rPr>
              <a:t>following:</a:t>
            </a:r>
          </a:p>
          <a:p>
            <a:pPr marL="731520" lvl="1" indent="-457200">
              <a:buFont typeface="+mj-lt"/>
              <a:buAutoNum type="alphaLcParenR"/>
            </a:pPr>
            <a:r>
              <a:rPr lang="en-US" sz="1600" dirty="0" smtClean="0">
                <a:solidFill>
                  <a:schemeClr val="tx1"/>
                </a:solidFill>
              </a:rPr>
              <a:t>Self </a:t>
            </a:r>
            <a:r>
              <a:rPr lang="en-US" sz="1600" dirty="0">
                <a:solidFill>
                  <a:schemeClr val="tx1"/>
                </a:solidFill>
              </a:rPr>
              <a:t>management. Regulating one's emotions to handle stress, control impulses, and persevere in overcoming obstacles; achieving personal and academic goals; and expressing emotions appropriately;</a:t>
            </a:r>
          </a:p>
          <a:p>
            <a:pPr marL="731520" lvl="1" indent="-457200">
              <a:buFont typeface="+mj-lt"/>
              <a:buAutoNum type="alphaLcParenR"/>
            </a:pPr>
            <a:r>
              <a:rPr lang="en-US" sz="1600" dirty="0" smtClean="0">
                <a:solidFill>
                  <a:schemeClr val="tx1"/>
                </a:solidFill>
              </a:rPr>
              <a:t>Self  </a:t>
            </a:r>
            <a:r>
              <a:rPr lang="en-US" sz="1600" dirty="0">
                <a:solidFill>
                  <a:schemeClr val="tx1"/>
                </a:solidFill>
              </a:rPr>
              <a:t>awareness.  Accurately  assessing  one's  feelings, interests, and strengths; maintaining a well-grounded sense of self- confidence;</a:t>
            </a:r>
          </a:p>
          <a:p>
            <a:pPr marL="731520" lvl="1" indent="-457200">
              <a:buFont typeface="+mj-lt"/>
              <a:buAutoNum type="alphaLcParenR"/>
            </a:pPr>
            <a:r>
              <a:rPr lang="en-US" sz="1600" dirty="0" smtClean="0">
                <a:solidFill>
                  <a:schemeClr val="tx1"/>
                </a:solidFill>
              </a:rPr>
              <a:t>Social </a:t>
            </a:r>
            <a:r>
              <a:rPr lang="en-US" sz="1600" dirty="0">
                <a:solidFill>
                  <a:schemeClr val="tx1"/>
                </a:solidFill>
              </a:rPr>
              <a:t>awareness. Being able to empathize with others; appreciating  individual  and  group  similarities  and  differences; effectively using family, school, and community resources;</a:t>
            </a:r>
          </a:p>
          <a:p>
            <a:pPr marL="731520" lvl="1" indent="-457200">
              <a:buFont typeface="+mj-lt"/>
              <a:buAutoNum type="alphaLcParenR"/>
            </a:pPr>
            <a:r>
              <a:rPr lang="en-US" sz="1600" dirty="0" smtClean="0">
                <a:solidFill>
                  <a:schemeClr val="tx1"/>
                </a:solidFill>
              </a:rPr>
              <a:t>Relationship </a:t>
            </a:r>
            <a:r>
              <a:rPr lang="en-US" sz="1600" dirty="0">
                <a:solidFill>
                  <a:schemeClr val="tx1"/>
                </a:solidFill>
              </a:rPr>
              <a:t>skills. Interacting cooperatively with others; resisting inappropriate social pressure; dealing effectively with interpersonal conflict; seeking help when needed; and </a:t>
            </a:r>
          </a:p>
          <a:p>
            <a:pPr marL="731520" lvl="1" indent="-457200">
              <a:buFont typeface="+mj-lt"/>
              <a:buAutoNum type="alphaLcParenR"/>
            </a:pPr>
            <a:r>
              <a:rPr lang="en-US" sz="1600" dirty="0" smtClean="0">
                <a:solidFill>
                  <a:schemeClr val="tx1"/>
                </a:solidFill>
              </a:rPr>
              <a:t>Responsible </a:t>
            </a:r>
            <a:r>
              <a:rPr lang="en-US" sz="1600" dirty="0">
                <a:solidFill>
                  <a:schemeClr val="tx1"/>
                </a:solidFill>
              </a:rPr>
              <a:t>decision making.  Making  decisions  based  on factors such as ethical standards, safety concerns, social norms, respect for others, and likely consequences; applying decision-making skills to daily situations; </a:t>
            </a:r>
          </a:p>
        </p:txBody>
      </p:sp>
      <p:sp>
        <p:nvSpPr>
          <p:cNvPr id="5" name="Title 1"/>
          <p:cNvSpPr txBox="1">
            <a:spLocks/>
          </p:cNvSpPr>
          <p:nvPr/>
        </p:nvSpPr>
        <p:spPr>
          <a:xfrm>
            <a:off x="680321" y="673768"/>
            <a:ext cx="9613863" cy="5775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4400" dirty="0" smtClean="0">
                <a:effectLst>
                  <a:outerShdw blurRad="38100" dist="38100" dir="2700000" algn="tl">
                    <a:srgbClr val="000000">
                      <a:alpha val="43137"/>
                    </a:srgbClr>
                  </a:outerShdw>
                </a:effectLst>
              </a:rPr>
              <a:t>Background—continued</a:t>
            </a:r>
            <a:r>
              <a:rPr lang="en-US" dirty="0" smtClean="0"/>
              <a:t> </a:t>
            </a:r>
            <a:endParaRPr lang="en-US" dirty="0"/>
          </a:p>
        </p:txBody>
      </p:sp>
      <p:sp>
        <p:nvSpPr>
          <p:cNvPr id="6" name="Text Placeholder 2"/>
          <p:cNvSpPr txBox="1">
            <a:spLocks/>
          </p:cNvSpPr>
          <p:nvPr/>
        </p:nvSpPr>
        <p:spPr>
          <a:xfrm>
            <a:off x="680321" y="1376234"/>
            <a:ext cx="9969500" cy="585788"/>
          </a:xfrm>
          <a:prstGeom prst="rect">
            <a:avLst/>
          </a:prstGeom>
        </p:spPr>
        <p:txBody>
          <a:bodyPr vert="horz" lIns="91440" tIns="45720" rIns="91440" bIns="45720" rtlCol="0">
            <a:no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US" sz="2000" dirty="0">
                <a:effectLst>
                  <a:outerShdw blurRad="38100" dist="38100" dir="2700000" algn="tl">
                    <a:srgbClr val="000000">
                      <a:alpha val="43137"/>
                    </a:srgbClr>
                  </a:outerShdw>
                </a:effectLst>
              </a:rPr>
              <a:t>Language from ESSB 5688 &amp; SHB1760 (2015) – </a:t>
            </a:r>
            <a:r>
              <a:rPr lang="en-US" sz="2000" dirty="0">
                <a:solidFill>
                  <a:srgbClr val="FF0000"/>
                </a:solidFill>
                <a:effectLst>
                  <a:outerShdw blurRad="38100" dist="38100" dir="2700000" algn="tl">
                    <a:srgbClr val="000000">
                      <a:alpha val="43137"/>
                    </a:srgbClr>
                  </a:outerShdw>
                </a:effectLst>
              </a:rPr>
              <a:t>DID NOT PASS</a:t>
            </a:r>
          </a:p>
        </p:txBody>
      </p:sp>
      <p:sp>
        <p:nvSpPr>
          <p:cNvPr id="7" name="TextBox 6"/>
          <p:cNvSpPr txBox="1"/>
          <p:nvPr/>
        </p:nvSpPr>
        <p:spPr>
          <a:xfrm>
            <a:off x="785096" y="5985845"/>
            <a:ext cx="10359154" cy="738664"/>
          </a:xfrm>
          <a:prstGeom prst="rect">
            <a:avLst/>
          </a:prstGeom>
          <a:noFill/>
        </p:spPr>
        <p:txBody>
          <a:bodyPr wrap="square" rtlCol="0">
            <a:spAutoFit/>
          </a:bodyPr>
          <a:lstStyle/>
          <a:p>
            <a:r>
              <a:rPr lang="en-US" sz="1400" dirty="0" smtClean="0"/>
              <a:t>Washington State Legislature. (2015</a:t>
            </a:r>
            <a:r>
              <a:rPr lang="en-US" sz="1400" dirty="0"/>
              <a:t>). </a:t>
            </a:r>
            <a:r>
              <a:rPr lang="en-US" sz="1400" dirty="0" smtClean="0"/>
              <a:t>SB 5688 &amp; SHB 1760– 2015-16. </a:t>
            </a:r>
            <a:r>
              <a:rPr lang="en-US" sz="1400" i="1" dirty="0" smtClean="0"/>
              <a:t>Providing </a:t>
            </a:r>
            <a:r>
              <a:rPr lang="en-US" sz="1400" i="1" dirty="0"/>
              <a:t>students with skills that promote mental health and well-being and increase academic performance</a:t>
            </a:r>
            <a:r>
              <a:rPr lang="en-US" sz="1400" i="1" dirty="0" smtClean="0"/>
              <a:t>. </a:t>
            </a:r>
            <a:r>
              <a:rPr lang="en-US" sz="1400" i="1" dirty="0"/>
              <a:t>Retrieved from </a:t>
            </a:r>
            <a:r>
              <a:rPr lang="en-US" sz="1400" i="1" dirty="0">
                <a:hlinkClick r:id="rId2"/>
              </a:rPr>
              <a:t>http://</a:t>
            </a:r>
            <a:r>
              <a:rPr lang="en-US" sz="1400" i="1" dirty="0" smtClean="0">
                <a:hlinkClick r:id="rId2"/>
              </a:rPr>
              <a:t>apps.leg.wa.gov/billinfo/summary.aspx?bill=5688</a:t>
            </a:r>
            <a:r>
              <a:rPr lang="en-US" sz="1400" i="1" dirty="0" smtClean="0"/>
              <a:t>, </a:t>
            </a:r>
            <a:r>
              <a:rPr lang="en-US" sz="1400" i="1" dirty="0">
                <a:hlinkClick r:id="rId3"/>
              </a:rPr>
              <a:t>http://</a:t>
            </a:r>
            <a:r>
              <a:rPr lang="en-US" sz="1400" i="1" dirty="0" smtClean="0">
                <a:hlinkClick r:id="rId3"/>
              </a:rPr>
              <a:t>app.leg.wa.gov/billinfo/summary.aspx?bill=1760&amp;year=2015</a:t>
            </a:r>
            <a:r>
              <a:rPr lang="en-US" sz="1400" i="1" dirty="0" smtClean="0"/>
              <a:t> </a:t>
            </a:r>
            <a:endParaRPr lang="en-US" sz="1400" i="1" dirty="0"/>
          </a:p>
        </p:txBody>
      </p:sp>
    </p:spTree>
    <p:extLst>
      <p:ext uri="{BB962C8B-B14F-4D97-AF65-F5344CB8AC3E}">
        <p14:creationId xmlns:p14="http://schemas.microsoft.com/office/powerpoint/2010/main" val="30043687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01053" y="1809622"/>
            <a:ext cx="11524247" cy="4096011"/>
          </a:xfrm>
        </p:spPr>
        <p:txBody>
          <a:bodyPr>
            <a:noAutofit/>
          </a:bodyPr>
          <a:lstStyle/>
          <a:p>
            <a:pPr marL="0" indent="0">
              <a:buNone/>
            </a:pPr>
            <a:r>
              <a:rPr lang="en-US" sz="1600" b="1" dirty="0" smtClean="0">
                <a:solidFill>
                  <a:schemeClr val="tx1"/>
                </a:solidFill>
              </a:rPr>
              <a:t>Sec 2, Part (2):</a:t>
            </a:r>
            <a:r>
              <a:rPr lang="en-US" sz="1600" dirty="0">
                <a:solidFill>
                  <a:schemeClr val="tx1"/>
                </a:solidFill>
              </a:rPr>
              <a:t> </a:t>
            </a:r>
          </a:p>
          <a:p>
            <a:pPr marL="45720" indent="0">
              <a:buNone/>
            </a:pPr>
            <a:r>
              <a:rPr lang="en-US" sz="1600" dirty="0" smtClean="0">
                <a:solidFill>
                  <a:schemeClr val="tx1"/>
                </a:solidFill>
              </a:rPr>
              <a:t>The </a:t>
            </a:r>
            <a:r>
              <a:rPr lang="en-US" sz="1600" dirty="0">
                <a:solidFill>
                  <a:schemeClr val="tx1"/>
                </a:solidFill>
              </a:rPr>
              <a:t>work group shall also develop:</a:t>
            </a:r>
          </a:p>
          <a:p>
            <a:pPr marL="388620" indent="-342900">
              <a:buFont typeface="+mj-lt"/>
              <a:buAutoNum type="alphaLcParenR"/>
            </a:pPr>
            <a:r>
              <a:rPr lang="en-US" sz="1600" dirty="0" smtClean="0">
                <a:solidFill>
                  <a:schemeClr val="tx1"/>
                </a:solidFill>
              </a:rPr>
              <a:t>Guidance </a:t>
            </a:r>
            <a:r>
              <a:rPr lang="en-US" sz="1600" dirty="0">
                <a:solidFill>
                  <a:schemeClr val="tx1"/>
                </a:solidFill>
              </a:rPr>
              <a:t>for schools, school districts, and educators in promoting social emotional learning </a:t>
            </a:r>
            <a:r>
              <a:rPr lang="en-US" sz="1600" dirty="0" smtClean="0">
                <a:solidFill>
                  <a:schemeClr val="tx1"/>
                </a:solidFill>
              </a:rPr>
              <a:t>that:</a:t>
            </a:r>
          </a:p>
          <a:p>
            <a:pPr marL="674370" lvl="1" indent="-400050">
              <a:buFont typeface="+mj-lt"/>
              <a:buAutoNum type="romanUcPeriod"/>
            </a:pPr>
            <a:r>
              <a:rPr lang="en-US" sz="1600" dirty="0" smtClean="0">
                <a:solidFill>
                  <a:schemeClr val="tx1"/>
                </a:solidFill>
              </a:rPr>
              <a:t>Is </a:t>
            </a:r>
            <a:r>
              <a:rPr lang="en-US" sz="1600" dirty="0">
                <a:solidFill>
                  <a:schemeClr val="tx1"/>
                </a:solidFill>
              </a:rPr>
              <a:t>culturally competent;</a:t>
            </a:r>
          </a:p>
          <a:p>
            <a:pPr marL="674370" lvl="1" indent="-400050">
              <a:buFont typeface="+mj-lt"/>
              <a:buAutoNum type="romanUcPeriod"/>
            </a:pPr>
            <a:r>
              <a:rPr lang="en-US" sz="1600" dirty="0" smtClean="0">
                <a:solidFill>
                  <a:schemeClr val="tx1"/>
                </a:solidFill>
              </a:rPr>
              <a:t>Is </a:t>
            </a:r>
            <a:r>
              <a:rPr lang="en-US" sz="1600" dirty="0">
                <a:solidFill>
                  <a:schemeClr val="tx1"/>
                </a:solidFill>
              </a:rPr>
              <a:t>linguistically appropriate;</a:t>
            </a:r>
          </a:p>
          <a:p>
            <a:pPr marL="674370" lvl="1" indent="-400050">
              <a:buFont typeface="+mj-lt"/>
              <a:buAutoNum type="romanUcPeriod"/>
            </a:pPr>
            <a:r>
              <a:rPr lang="en-US" sz="1600" dirty="0" smtClean="0">
                <a:solidFill>
                  <a:schemeClr val="tx1"/>
                </a:solidFill>
              </a:rPr>
              <a:t>Provides </a:t>
            </a:r>
            <a:r>
              <a:rPr lang="en-US" sz="1600" dirty="0">
                <a:solidFill>
                  <a:schemeClr val="tx1"/>
                </a:solidFill>
              </a:rPr>
              <a:t>a positive learning environment for </a:t>
            </a:r>
            <a:r>
              <a:rPr lang="en-US" sz="1600" dirty="0" smtClean="0">
                <a:solidFill>
                  <a:schemeClr val="tx1"/>
                </a:solidFill>
              </a:rPr>
              <a:t>students;</a:t>
            </a:r>
          </a:p>
          <a:p>
            <a:pPr marL="674370" lvl="1" indent="-400050">
              <a:buFont typeface="+mj-lt"/>
              <a:buAutoNum type="romanUcPeriod"/>
            </a:pPr>
            <a:r>
              <a:rPr lang="en-US" sz="1600" dirty="0" smtClean="0">
                <a:solidFill>
                  <a:schemeClr val="tx1"/>
                </a:solidFill>
              </a:rPr>
              <a:t>Is </a:t>
            </a:r>
            <a:r>
              <a:rPr lang="en-US" sz="1600" dirty="0">
                <a:solidFill>
                  <a:schemeClr val="tx1"/>
                </a:solidFill>
              </a:rPr>
              <a:t>inclusive of parental </a:t>
            </a:r>
            <a:r>
              <a:rPr lang="en-US" sz="1600" dirty="0" smtClean="0">
                <a:solidFill>
                  <a:schemeClr val="tx1"/>
                </a:solidFill>
              </a:rPr>
              <a:t>involvement;</a:t>
            </a:r>
          </a:p>
          <a:p>
            <a:pPr marL="674370" lvl="1" indent="-400050">
              <a:buFont typeface="+mj-lt"/>
              <a:buAutoNum type="romanUcPeriod"/>
            </a:pPr>
            <a:r>
              <a:rPr lang="en-US" sz="1600" dirty="0" smtClean="0">
                <a:solidFill>
                  <a:schemeClr val="tx1"/>
                </a:solidFill>
              </a:rPr>
              <a:t>Promotes </a:t>
            </a:r>
            <a:r>
              <a:rPr lang="en-US" sz="1600" dirty="0">
                <a:solidFill>
                  <a:schemeClr val="tx1"/>
                </a:solidFill>
              </a:rPr>
              <a:t>school safety and a positive school climate;</a:t>
            </a:r>
          </a:p>
          <a:p>
            <a:pPr marL="674370" lvl="1" indent="-400050">
              <a:buFont typeface="+mj-lt"/>
              <a:buAutoNum type="romanUcPeriod"/>
            </a:pPr>
            <a:r>
              <a:rPr lang="en-US" sz="1600" dirty="0" smtClean="0">
                <a:solidFill>
                  <a:schemeClr val="tx1"/>
                </a:solidFill>
              </a:rPr>
              <a:t>Includes </a:t>
            </a:r>
            <a:r>
              <a:rPr lang="en-US" sz="1600" dirty="0">
                <a:solidFill>
                  <a:schemeClr val="tx1"/>
                </a:solidFill>
              </a:rPr>
              <a:t>best practices in assisting students through school transitions between elementary, middle, and high school; and</a:t>
            </a:r>
          </a:p>
          <a:p>
            <a:pPr marL="674370" lvl="1" indent="-400050">
              <a:buFont typeface="+mj-lt"/>
              <a:buAutoNum type="romanUcPeriod"/>
            </a:pPr>
            <a:r>
              <a:rPr lang="en-US" sz="1600" dirty="0" smtClean="0">
                <a:solidFill>
                  <a:schemeClr val="tx1"/>
                </a:solidFill>
              </a:rPr>
              <a:t>Incorporates </a:t>
            </a:r>
            <a:r>
              <a:rPr lang="en-US" sz="1600" dirty="0">
                <a:solidFill>
                  <a:schemeClr val="tx1"/>
                </a:solidFill>
              </a:rPr>
              <a:t>best practices to address the mental health continuum of children, from mental well-being and mental health to mental illness, and acknowledges research around adverse childhood experiences;</a:t>
            </a:r>
          </a:p>
          <a:p>
            <a:pPr marL="388620" indent="-342900">
              <a:buFont typeface="+mj-lt"/>
              <a:buAutoNum type="alphaLcParenR"/>
            </a:pPr>
            <a:r>
              <a:rPr lang="en-US" sz="1600" dirty="0" smtClean="0">
                <a:solidFill>
                  <a:schemeClr val="tx1"/>
                </a:solidFill>
              </a:rPr>
              <a:t>Technical </a:t>
            </a:r>
            <a:r>
              <a:rPr lang="en-US" sz="1600" dirty="0">
                <a:solidFill>
                  <a:schemeClr val="tx1"/>
                </a:solidFill>
              </a:rPr>
              <a:t>advice on how social emotional learning fits within existing teacher and principal evaluations particularly as it relates to school safety and school climate; </a:t>
            </a:r>
            <a:r>
              <a:rPr lang="en-US" sz="1600" dirty="0" smtClean="0">
                <a:solidFill>
                  <a:schemeClr val="tx1"/>
                </a:solidFill>
              </a:rPr>
              <a:t>and</a:t>
            </a:r>
          </a:p>
          <a:p>
            <a:pPr marL="388620" indent="-342900">
              <a:buFont typeface="+mj-lt"/>
              <a:buAutoNum type="alphaLcParenR"/>
            </a:pPr>
            <a:r>
              <a:rPr lang="en-US" sz="1600" dirty="0" smtClean="0">
                <a:solidFill>
                  <a:schemeClr val="tx1"/>
                </a:solidFill>
              </a:rPr>
              <a:t>An </a:t>
            </a:r>
            <a:r>
              <a:rPr lang="en-US" sz="1600" dirty="0">
                <a:solidFill>
                  <a:schemeClr val="tx1"/>
                </a:solidFill>
              </a:rPr>
              <a:t>implementation plan  that  provides  a  framework  for incorporating social emotional learning and is aligned with other Washington state education initiatives including college and career readiness, STEM education, twenty-first century skills, and the Washington state learning standards.</a:t>
            </a:r>
          </a:p>
        </p:txBody>
      </p:sp>
      <p:sp>
        <p:nvSpPr>
          <p:cNvPr id="5" name="Title 1"/>
          <p:cNvSpPr txBox="1">
            <a:spLocks/>
          </p:cNvSpPr>
          <p:nvPr/>
        </p:nvSpPr>
        <p:spPr>
          <a:xfrm>
            <a:off x="680321" y="673768"/>
            <a:ext cx="9613863" cy="5775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4400" dirty="0" smtClean="0">
                <a:effectLst>
                  <a:outerShdw blurRad="38100" dist="38100" dir="2700000" algn="tl">
                    <a:srgbClr val="000000">
                      <a:alpha val="43137"/>
                    </a:srgbClr>
                  </a:outerShdw>
                </a:effectLst>
              </a:rPr>
              <a:t>Background—continued</a:t>
            </a:r>
            <a:r>
              <a:rPr lang="en-US" dirty="0" smtClean="0"/>
              <a:t> </a:t>
            </a:r>
            <a:endParaRPr lang="en-US" dirty="0"/>
          </a:p>
        </p:txBody>
      </p:sp>
      <p:sp>
        <p:nvSpPr>
          <p:cNvPr id="6" name="Text Placeholder 2"/>
          <p:cNvSpPr txBox="1">
            <a:spLocks/>
          </p:cNvSpPr>
          <p:nvPr/>
        </p:nvSpPr>
        <p:spPr>
          <a:xfrm>
            <a:off x="680321" y="1376234"/>
            <a:ext cx="9969500" cy="585788"/>
          </a:xfrm>
          <a:prstGeom prst="rect">
            <a:avLst/>
          </a:prstGeom>
        </p:spPr>
        <p:txBody>
          <a:bodyPr vert="horz" lIns="91440" tIns="45720" rIns="91440" bIns="45720" rtlCol="0">
            <a:no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US" sz="2000" dirty="0">
                <a:effectLst>
                  <a:outerShdw blurRad="38100" dist="38100" dir="2700000" algn="tl">
                    <a:srgbClr val="000000">
                      <a:alpha val="43137"/>
                    </a:srgbClr>
                  </a:outerShdw>
                </a:effectLst>
              </a:rPr>
              <a:t>Language from ESSB 5688 &amp; SHB1760 (2015) – </a:t>
            </a:r>
            <a:r>
              <a:rPr lang="en-US" sz="2000" dirty="0">
                <a:solidFill>
                  <a:srgbClr val="FF0000"/>
                </a:solidFill>
                <a:effectLst>
                  <a:outerShdw blurRad="38100" dist="38100" dir="2700000" algn="tl">
                    <a:srgbClr val="000000">
                      <a:alpha val="43137"/>
                    </a:srgbClr>
                  </a:outerShdw>
                </a:effectLst>
              </a:rPr>
              <a:t>DID NOT PASS</a:t>
            </a:r>
          </a:p>
        </p:txBody>
      </p:sp>
    </p:spTree>
    <p:extLst>
      <p:ext uri="{BB962C8B-B14F-4D97-AF65-F5344CB8AC3E}">
        <p14:creationId xmlns:p14="http://schemas.microsoft.com/office/powerpoint/2010/main" val="14066333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80321" y="1809622"/>
            <a:ext cx="11244979" cy="4096011"/>
          </a:xfrm>
        </p:spPr>
        <p:txBody>
          <a:bodyPr>
            <a:noAutofit/>
          </a:bodyPr>
          <a:lstStyle/>
          <a:p>
            <a:pPr marL="0" indent="0">
              <a:buNone/>
            </a:pPr>
            <a:r>
              <a:rPr lang="en-US" sz="2400" b="1" dirty="0" smtClean="0">
                <a:solidFill>
                  <a:schemeClr val="tx1"/>
                </a:solidFill>
              </a:rPr>
              <a:t>Sec 2, Part (3):</a:t>
            </a:r>
          </a:p>
          <a:p>
            <a:pPr marL="0" indent="0">
              <a:buNone/>
            </a:pPr>
            <a:r>
              <a:rPr lang="en-US" sz="2400" dirty="0">
                <a:solidFill>
                  <a:schemeClr val="tx1"/>
                </a:solidFill>
              </a:rPr>
              <a:t> </a:t>
            </a:r>
            <a:r>
              <a:rPr lang="en-US" sz="2400" dirty="0" smtClean="0">
                <a:solidFill>
                  <a:schemeClr val="tx1"/>
                </a:solidFill>
              </a:rPr>
              <a:t>To inform the work of the work group, the office of superintendent of public instruction shall conduct a survey of schools to ascertain how many schools in the state are implementing a social emotional learning program and to understand individual districts’ capacity to implement social emotional learning.</a:t>
            </a:r>
          </a:p>
          <a:p>
            <a:pPr marL="0" indent="0">
              <a:buNone/>
            </a:pPr>
            <a:endParaRPr lang="en-US" dirty="0">
              <a:solidFill>
                <a:schemeClr val="tx1"/>
              </a:solidFill>
            </a:endParaRPr>
          </a:p>
        </p:txBody>
      </p:sp>
      <p:sp>
        <p:nvSpPr>
          <p:cNvPr id="5" name="Title 1"/>
          <p:cNvSpPr txBox="1">
            <a:spLocks/>
          </p:cNvSpPr>
          <p:nvPr/>
        </p:nvSpPr>
        <p:spPr>
          <a:xfrm>
            <a:off x="680321" y="673768"/>
            <a:ext cx="9613863" cy="5775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4400" dirty="0" smtClean="0">
                <a:effectLst>
                  <a:outerShdw blurRad="38100" dist="38100" dir="2700000" algn="tl">
                    <a:srgbClr val="000000">
                      <a:alpha val="43137"/>
                    </a:srgbClr>
                  </a:outerShdw>
                </a:effectLst>
              </a:rPr>
              <a:t>Background—continued</a:t>
            </a:r>
            <a:r>
              <a:rPr lang="en-US" dirty="0" smtClean="0"/>
              <a:t> </a:t>
            </a:r>
            <a:endParaRPr lang="en-US" dirty="0"/>
          </a:p>
        </p:txBody>
      </p:sp>
      <p:sp>
        <p:nvSpPr>
          <p:cNvPr id="6" name="Text Placeholder 2"/>
          <p:cNvSpPr txBox="1">
            <a:spLocks/>
          </p:cNvSpPr>
          <p:nvPr/>
        </p:nvSpPr>
        <p:spPr>
          <a:xfrm>
            <a:off x="680321" y="1376234"/>
            <a:ext cx="9969500" cy="585788"/>
          </a:xfrm>
          <a:prstGeom prst="rect">
            <a:avLst/>
          </a:prstGeom>
        </p:spPr>
        <p:txBody>
          <a:bodyPr vert="horz" lIns="91440" tIns="45720" rIns="91440" bIns="45720" rtlCol="0">
            <a:no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US" sz="2400" dirty="0">
                <a:effectLst>
                  <a:outerShdw blurRad="38100" dist="38100" dir="2700000" algn="tl">
                    <a:srgbClr val="000000">
                      <a:alpha val="43137"/>
                    </a:srgbClr>
                  </a:outerShdw>
                </a:effectLst>
              </a:rPr>
              <a:t>Language from ESSB </a:t>
            </a:r>
            <a:r>
              <a:rPr lang="en-US" sz="2400" dirty="0" smtClean="0">
                <a:effectLst>
                  <a:outerShdw blurRad="38100" dist="38100" dir="2700000" algn="tl">
                    <a:srgbClr val="000000">
                      <a:alpha val="43137"/>
                    </a:srgbClr>
                  </a:outerShdw>
                </a:effectLst>
              </a:rPr>
              <a:t>5688</a:t>
            </a:r>
            <a:r>
              <a:rPr lang="en-US" sz="2400" dirty="0" smtClean="0">
                <a:effectLst>
                  <a:outerShdw blurRad="38100" dist="38100" dir="2700000" algn="tl">
                    <a:srgbClr val="000000">
                      <a:alpha val="43137"/>
                    </a:srgbClr>
                  </a:outerShdw>
                </a:effectLst>
              </a:rPr>
              <a:t> </a:t>
            </a:r>
            <a:r>
              <a:rPr lang="en-US" sz="2400" dirty="0">
                <a:effectLst>
                  <a:outerShdw blurRad="38100" dist="38100" dir="2700000" algn="tl">
                    <a:srgbClr val="000000">
                      <a:alpha val="43137"/>
                    </a:srgbClr>
                  </a:outerShdw>
                </a:effectLst>
              </a:rPr>
              <a:t>&amp; SHB1760 (2015) – </a:t>
            </a:r>
            <a:r>
              <a:rPr lang="en-US" sz="2400" dirty="0">
                <a:solidFill>
                  <a:srgbClr val="FF0000"/>
                </a:solidFill>
                <a:effectLst>
                  <a:outerShdw blurRad="38100" dist="38100" dir="2700000" algn="tl">
                    <a:srgbClr val="000000">
                      <a:alpha val="43137"/>
                    </a:srgbClr>
                  </a:outerShdw>
                </a:effectLst>
              </a:rPr>
              <a:t>DID NOT PASS</a:t>
            </a:r>
          </a:p>
        </p:txBody>
      </p:sp>
    </p:spTree>
    <p:extLst>
      <p:ext uri="{BB962C8B-B14F-4D97-AF65-F5344CB8AC3E}">
        <p14:creationId xmlns:p14="http://schemas.microsoft.com/office/powerpoint/2010/main" val="8484360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56" y="1215081"/>
            <a:ext cx="9875520" cy="1356360"/>
          </a:xfrm>
        </p:spPr>
        <p:txBody>
          <a:bodyPr/>
          <a:lstStyle/>
          <a:p>
            <a:r>
              <a:rPr lang="en-US" u="sng" dirty="0" smtClean="0">
                <a:effectLst>
                  <a:outerShdw blurRad="38100" dist="38100" dir="2700000" algn="tl">
                    <a:srgbClr val="000000">
                      <a:alpha val="43137"/>
                    </a:srgbClr>
                  </a:outerShdw>
                </a:effectLst>
                <a:hlinkClick r:id="rId2"/>
              </a:rPr>
              <a:t>ESSB 6052 Sec 501 (34)</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142956" y="2181726"/>
            <a:ext cx="10262937" cy="4299284"/>
          </a:xfrm>
        </p:spPr>
        <p:txBody>
          <a:bodyPr>
            <a:normAutofit/>
          </a:bodyPr>
          <a:lstStyle/>
          <a:p>
            <a:r>
              <a:rPr lang="en-US" sz="3200" dirty="0" smtClean="0">
                <a:solidFill>
                  <a:schemeClr val="tx1"/>
                </a:solidFill>
              </a:rPr>
              <a:t>Included as a budget proviso in the 2015 </a:t>
            </a:r>
            <a:r>
              <a:rPr lang="en-US" sz="3200" dirty="0" smtClean="0">
                <a:solidFill>
                  <a:schemeClr val="tx1"/>
                </a:solidFill>
              </a:rPr>
              <a:t>Operational Budget</a:t>
            </a:r>
            <a:endParaRPr lang="en-US" sz="3200" dirty="0" smtClean="0">
              <a:solidFill>
                <a:schemeClr val="tx1"/>
              </a:solidFill>
            </a:endParaRPr>
          </a:p>
          <a:p>
            <a:r>
              <a:rPr lang="en-US" sz="3200" dirty="0" smtClean="0">
                <a:solidFill>
                  <a:schemeClr val="tx1"/>
                </a:solidFill>
              </a:rPr>
              <a:t>“Workgroup </a:t>
            </a:r>
            <a:r>
              <a:rPr lang="en-US" sz="3200" dirty="0">
                <a:solidFill>
                  <a:schemeClr val="tx1"/>
                </a:solidFill>
              </a:rPr>
              <a:t>will recommend comprehensive benchmarks for developmentally appropriate interpersonal and decision-making knowledge and skills of social and emotional learning for grades kindergarten through high school that build upon what is being done in early learning</a:t>
            </a:r>
            <a:r>
              <a:rPr lang="en-US" sz="3200" dirty="0" smtClean="0">
                <a:solidFill>
                  <a:schemeClr val="tx1"/>
                </a:solidFill>
              </a:rPr>
              <a:t>.” </a:t>
            </a:r>
            <a:endParaRPr lang="en-US" dirty="0"/>
          </a:p>
        </p:txBody>
      </p:sp>
      <p:sp>
        <p:nvSpPr>
          <p:cNvPr id="4" name="Title 1"/>
          <p:cNvSpPr txBox="1">
            <a:spLocks/>
          </p:cNvSpPr>
          <p:nvPr/>
        </p:nvSpPr>
        <p:spPr>
          <a:xfrm>
            <a:off x="1142956" y="644835"/>
            <a:ext cx="9083003" cy="5702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US" dirty="0" smtClean="0">
                <a:solidFill>
                  <a:schemeClr val="tx1"/>
                </a:solidFill>
                <a:effectLst>
                  <a:outerShdw blurRad="38100" dist="38100" dir="2700000" algn="tl">
                    <a:srgbClr val="000000">
                      <a:alpha val="43137"/>
                    </a:srgbClr>
                  </a:outerShdw>
                </a:effectLst>
              </a:rPr>
              <a:t>Authorizing Legislation</a:t>
            </a:r>
            <a:endParaRPr lang="en-US"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80891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61790299"/>
              </p:ext>
            </p:extLst>
          </p:nvPr>
        </p:nvGraphicFramePr>
        <p:xfrm>
          <a:off x="285751" y="847722"/>
          <a:ext cx="11601450" cy="5743581"/>
        </p:xfrm>
        <a:graphic>
          <a:graphicData uri="http://schemas.openxmlformats.org/drawingml/2006/table">
            <a:tbl>
              <a:tblPr firstRow="1" bandRow="1">
                <a:tableStyleId>{5C22544A-7EE6-4342-B048-85BDC9FD1C3A}</a:tableStyleId>
              </a:tblPr>
              <a:tblGrid>
                <a:gridCol w="2914509"/>
                <a:gridCol w="3791694"/>
                <a:gridCol w="4895247"/>
              </a:tblGrid>
              <a:tr h="319215">
                <a:tc>
                  <a:txBody>
                    <a:bodyPr/>
                    <a:lstStyle/>
                    <a:p>
                      <a:r>
                        <a:rPr lang="en-US" b="1" dirty="0"/>
                        <a:t>Name</a:t>
                      </a:r>
                      <a:r>
                        <a:rPr lang="en-US" dirty="0"/>
                        <a:t> ▾</a:t>
                      </a:r>
                    </a:p>
                  </a:txBody>
                  <a:tcPr marL="19050" marR="19050" marT="19050" marB="19050"/>
                </a:tc>
                <a:tc>
                  <a:txBody>
                    <a:bodyPr/>
                    <a:lstStyle/>
                    <a:p>
                      <a:r>
                        <a:rPr lang="en-US" b="1"/>
                        <a:t>Representing</a:t>
                      </a:r>
                      <a:endParaRPr lang="en-US"/>
                    </a:p>
                  </a:txBody>
                  <a:tcPr marL="19050" marR="19050" marT="19050" marB="19050"/>
                </a:tc>
                <a:tc>
                  <a:txBody>
                    <a:bodyPr/>
                    <a:lstStyle/>
                    <a:p>
                      <a:r>
                        <a:rPr lang="en-US" b="1" dirty="0"/>
                        <a:t>Role</a:t>
                      </a:r>
                      <a:endParaRPr lang="en-US" dirty="0"/>
                    </a:p>
                  </a:txBody>
                  <a:tcPr marL="19050" marR="19050" marT="19050" marB="19050"/>
                </a:tc>
              </a:tr>
              <a:tr h="308646">
                <a:tc>
                  <a:txBody>
                    <a:bodyPr/>
                    <a:lstStyle/>
                    <a:p>
                      <a:r>
                        <a:rPr lang="en-US" sz="1200" dirty="0"/>
                        <a:t>Annemarie Hutson</a:t>
                      </a:r>
                    </a:p>
                  </a:txBody>
                  <a:tcPr marL="19050" marR="19050" marT="19050" marB="19050"/>
                </a:tc>
                <a:tc>
                  <a:txBody>
                    <a:bodyPr/>
                    <a:lstStyle/>
                    <a:p>
                      <a:r>
                        <a:rPr lang="en-US" sz="1200"/>
                        <a:t>Washington Association of School Psychologists</a:t>
                      </a:r>
                    </a:p>
                  </a:txBody>
                  <a:tcPr marL="19050" marR="19050" marT="19050" marB="19050"/>
                </a:tc>
                <a:tc>
                  <a:txBody>
                    <a:bodyPr/>
                    <a:lstStyle/>
                    <a:p>
                      <a:r>
                        <a:rPr lang="en-US" sz="1200" dirty="0"/>
                        <a:t>National Certified School Psychologist</a:t>
                      </a:r>
                    </a:p>
                  </a:txBody>
                  <a:tcPr marL="19050" marR="19050" marT="19050" marB="19050"/>
                </a:tc>
              </a:tr>
              <a:tr h="308646">
                <a:tc>
                  <a:txBody>
                    <a:bodyPr/>
                    <a:lstStyle/>
                    <a:p>
                      <a:r>
                        <a:rPr lang="en-US" sz="1200" dirty="0"/>
                        <a:t>Bethany Rivard</a:t>
                      </a:r>
                    </a:p>
                  </a:txBody>
                  <a:tcPr marL="19050" marR="19050" marT="19050" marB="19050"/>
                </a:tc>
                <a:tc>
                  <a:txBody>
                    <a:bodyPr/>
                    <a:lstStyle/>
                    <a:p>
                      <a:r>
                        <a:rPr lang="en-US" sz="1200"/>
                        <a:t>Washington Education Association</a:t>
                      </a:r>
                    </a:p>
                  </a:txBody>
                  <a:tcPr marL="19050" marR="19050" marT="19050" marB="19050"/>
                </a:tc>
                <a:tc>
                  <a:txBody>
                    <a:bodyPr/>
                    <a:lstStyle/>
                    <a:p>
                      <a:r>
                        <a:rPr lang="en-US" sz="1200"/>
                        <a:t>National Board Certified Teacher, Vancouver School District</a:t>
                      </a:r>
                    </a:p>
                  </a:txBody>
                  <a:tcPr marL="19050" marR="19050" marT="19050" marB="19050"/>
                </a:tc>
              </a:tr>
              <a:tr h="308646">
                <a:tc>
                  <a:txBody>
                    <a:bodyPr/>
                    <a:lstStyle/>
                    <a:p>
                      <a:r>
                        <a:rPr lang="en-US" sz="1200" dirty="0"/>
                        <a:t>Brent Capatch</a:t>
                      </a:r>
                    </a:p>
                  </a:txBody>
                  <a:tcPr marL="19050" marR="19050" marT="19050" marB="19050"/>
                </a:tc>
                <a:tc>
                  <a:txBody>
                    <a:bodyPr/>
                    <a:lstStyle/>
                    <a:p>
                      <a:r>
                        <a:rPr lang="en-US" sz="1200"/>
                        <a:t>Washington Workforce</a:t>
                      </a:r>
                    </a:p>
                  </a:txBody>
                  <a:tcPr marL="19050" marR="19050" marT="19050" marB="19050"/>
                </a:tc>
                <a:tc>
                  <a:txBody>
                    <a:bodyPr/>
                    <a:lstStyle/>
                    <a:p>
                      <a:r>
                        <a:rPr lang="en-US" sz="1200"/>
                        <a:t>Youth Coordinator, Workforce Central</a:t>
                      </a:r>
                    </a:p>
                  </a:txBody>
                  <a:tcPr marL="19050" marR="19050" marT="19050" marB="19050"/>
                </a:tc>
              </a:tr>
              <a:tr h="308646">
                <a:tc>
                  <a:txBody>
                    <a:bodyPr/>
                    <a:lstStyle/>
                    <a:p>
                      <a:r>
                        <a:rPr lang="en-US" sz="1200" dirty="0"/>
                        <a:t>Carrie Basas</a:t>
                      </a:r>
                    </a:p>
                  </a:txBody>
                  <a:tcPr marL="19050" marR="19050" marT="19050" marB="19050"/>
                </a:tc>
                <a:tc>
                  <a:txBody>
                    <a:bodyPr/>
                    <a:lstStyle/>
                    <a:p>
                      <a:r>
                        <a:rPr lang="en-US" sz="1200"/>
                        <a:t>Office of the Education Ombuds</a:t>
                      </a:r>
                    </a:p>
                  </a:txBody>
                  <a:tcPr marL="19050" marR="19050" marT="19050" marB="19050"/>
                </a:tc>
                <a:tc>
                  <a:txBody>
                    <a:bodyPr/>
                    <a:lstStyle/>
                    <a:p>
                      <a:r>
                        <a:rPr lang="en-US" sz="1200"/>
                        <a:t>Director, Office of the Education Ombuds</a:t>
                      </a:r>
                    </a:p>
                  </a:txBody>
                  <a:tcPr marL="19050" marR="19050" marT="19050" marB="19050"/>
                </a:tc>
              </a:tr>
              <a:tr h="308646">
                <a:tc>
                  <a:txBody>
                    <a:bodyPr/>
                    <a:lstStyle/>
                    <a:p>
                      <a:r>
                        <a:rPr lang="en-US" sz="1200" dirty="0"/>
                        <a:t>Dr. John </a:t>
                      </a:r>
                      <a:r>
                        <a:rPr lang="en-US" sz="1200" dirty="0" err="1"/>
                        <a:t>Glenewinkel</a:t>
                      </a:r>
                      <a:endParaRPr lang="en-US" sz="1200" dirty="0"/>
                    </a:p>
                  </a:txBody>
                  <a:tcPr marL="19050" marR="19050" marT="19050" marB="19050"/>
                </a:tc>
                <a:tc>
                  <a:txBody>
                    <a:bodyPr/>
                    <a:lstStyle/>
                    <a:p>
                      <a:r>
                        <a:rPr lang="en-US" sz="1200"/>
                        <a:t>Rural Schools</a:t>
                      </a:r>
                    </a:p>
                  </a:txBody>
                  <a:tcPr marL="19050" marR="19050" marT="19050" marB="19050"/>
                </a:tc>
                <a:tc>
                  <a:txBody>
                    <a:bodyPr/>
                    <a:lstStyle/>
                    <a:p>
                      <a:r>
                        <a:rPr lang="en-US" sz="1200"/>
                        <a:t>Superintendent, Republic School District</a:t>
                      </a:r>
                    </a:p>
                  </a:txBody>
                  <a:tcPr marL="19050" marR="19050" marT="19050" marB="19050"/>
                </a:tc>
              </a:tr>
              <a:tr h="397338">
                <a:tc>
                  <a:txBody>
                    <a:bodyPr/>
                    <a:lstStyle/>
                    <a:p>
                      <a:r>
                        <a:rPr lang="en-US" sz="1200" dirty="0"/>
                        <a:t>Dr. Todd Herrenkohl</a:t>
                      </a:r>
                    </a:p>
                  </a:txBody>
                  <a:tcPr marL="19050" marR="19050" marT="19050" marB="19050"/>
                </a:tc>
                <a:tc>
                  <a:txBody>
                    <a:bodyPr/>
                    <a:lstStyle/>
                    <a:p>
                      <a:r>
                        <a:rPr lang="en-US" sz="1200"/>
                        <a:t>Higher Education Faculty Member </a:t>
                      </a:r>
                    </a:p>
                  </a:txBody>
                  <a:tcPr marL="19050" marR="19050" marT="19050" marB="19050"/>
                </a:tc>
                <a:tc>
                  <a:txBody>
                    <a:bodyPr/>
                    <a:lstStyle/>
                    <a:p>
                      <a:r>
                        <a:rPr lang="en-US" sz="1200"/>
                        <a:t>Professor and Co-Director 3DL Partnership, University of Washington</a:t>
                      </a:r>
                    </a:p>
                  </a:txBody>
                  <a:tcPr marL="19050" marR="19050" marT="19050" marB="19050"/>
                </a:tc>
              </a:tr>
              <a:tr h="308646">
                <a:tc>
                  <a:txBody>
                    <a:bodyPr/>
                    <a:lstStyle/>
                    <a:p>
                      <a:r>
                        <a:rPr lang="en-US" sz="1200" dirty="0"/>
                        <a:t>Juanita Hill</a:t>
                      </a:r>
                    </a:p>
                  </a:txBody>
                  <a:tcPr marL="19050" marR="19050" marT="19050" marB="19050"/>
                </a:tc>
                <a:tc>
                  <a:txBody>
                    <a:bodyPr/>
                    <a:lstStyle/>
                    <a:p>
                      <a:r>
                        <a:rPr lang="en-US" sz="1200"/>
                        <a:t>Washington School Counselor Association</a:t>
                      </a:r>
                    </a:p>
                  </a:txBody>
                  <a:tcPr marL="19050" marR="19050" marT="19050" marB="19050"/>
                </a:tc>
                <a:tc>
                  <a:txBody>
                    <a:bodyPr/>
                    <a:lstStyle/>
                    <a:p>
                      <a:r>
                        <a:rPr lang="en-US" sz="1200"/>
                        <a:t>School Counselor</a:t>
                      </a:r>
                    </a:p>
                  </a:txBody>
                  <a:tcPr marL="19050" marR="19050" marT="19050" marB="19050"/>
                </a:tc>
              </a:tr>
              <a:tr h="308646">
                <a:tc>
                  <a:txBody>
                    <a:bodyPr/>
                    <a:lstStyle/>
                    <a:p>
                      <a:r>
                        <a:rPr lang="en-US" sz="1200" dirty="0"/>
                        <a:t>Julie </a:t>
                      </a:r>
                      <a:r>
                        <a:rPr lang="en-US" sz="1200" dirty="0" err="1"/>
                        <a:t>Sullenszine</a:t>
                      </a:r>
                      <a:endParaRPr lang="en-US" sz="1200" dirty="0"/>
                    </a:p>
                  </a:txBody>
                  <a:tcPr marL="19050" marR="19050" marT="19050" marB="19050"/>
                </a:tc>
                <a:tc>
                  <a:txBody>
                    <a:bodyPr/>
                    <a:lstStyle/>
                    <a:p>
                      <a:r>
                        <a:rPr lang="en-US" sz="1200"/>
                        <a:t>Washington Association of School Social Workers</a:t>
                      </a:r>
                    </a:p>
                  </a:txBody>
                  <a:tcPr marL="19050" marR="19050" marT="19050" marB="19050"/>
                </a:tc>
                <a:tc>
                  <a:txBody>
                    <a:bodyPr/>
                    <a:lstStyle/>
                    <a:p>
                      <a:r>
                        <a:rPr lang="en-US" sz="1200"/>
                        <a:t>School Social Worker, Bethel School District</a:t>
                      </a:r>
                    </a:p>
                  </a:txBody>
                  <a:tcPr marL="19050" marR="19050" marT="19050" marB="19050"/>
                </a:tc>
              </a:tr>
              <a:tr h="308646">
                <a:tc>
                  <a:txBody>
                    <a:bodyPr/>
                    <a:lstStyle/>
                    <a:p>
                      <a:r>
                        <a:rPr lang="en-US" sz="1200" dirty="0"/>
                        <a:t>Marissa Rathbone</a:t>
                      </a:r>
                    </a:p>
                  </a:txBody>
                  <a:tcPr marL="19050" marR="19050" marT="19050" marB="19050"/>
                </a:tc>
                <a:tc>
                  <a:txBody>
                    <a:bodyPr/>
                    <a:lstStyle/>
                    <a:p>
                      <a:r>
                        <a:rPr lang="en-US" sz="1200"/>
                        <a:t>Teaching and Learning, OSPI</a:t>
                      </a:r>
                    </a:p>
                  </a:txBody>
                  <a:tcPr marL="19050" marR="19050" marT="19050" marB="19050"/>
                </a:tc>
                <a:tc>
                  <a:txBody>
                    <a:bodyPr/>
                    <a:lstStyle/>
                    <a:p>
                      <a:r>
                        <a:rPr lang="en-US" sz="1200"/>
                        <a:t>Health and Physical Education Program Supervisor</a:t>
                      </a:r>
                    </a:p>
                  </a:txBody>
                  <a:tcPr marL="19050" marR="19050" marT="19050" marB="19050"/>
                </a:tc>
              </a:tr>
              <a:tr h="308646">
                <a:tc>
                  <a:txBody>
                    <a:bodyPr/>
                    <a:lstStyle/>
                    <a:p>
                      <a:r>
                        <a:rPr lang="en-US" sz="1200" dirty="0"/>
                        <a:t>Mick Miller</a:t>
                      </a:r>
                    </a:p>
                  </a:txBody>
                  <a:tcPr marL="19050" marR="19050" marT="19050" marB="19050"/>
                </a:tc>
                <a:tc>
                  <a:txBody>
                    <a:bodyPr/>
                    <a:lstStyle/>
                    <a:p>
                      <a:r>
                        <a:rPr lang="en-US" sz="1200"/>
                        <a:t>Regional Education Network</a:t>
                      </a:r>
                    </a:p>
                  </a:txBody>
                  <a:tcPr marL="19050" marR="19050" marT="19050" marB="19050"/>
                </a:tc>
                <a:tc>
                  <a:txBody>
                    <a:bodyPr/>
                    <a:lstStyle/>
                    <a:p>
                      <a:r>
                        <a:rPr lang="en-US" sz="1200"/>
                        <a:t>Assistant Superintendent, NEWESD 101</a:t>
                      </a:r>
                    </a:p>
                  </a:txBody>
                  <a:tcPr marL="19050" marR="19050" marT="19050" marB="19050"/>
                </a:tc>
              </a:tr>
              <a:tr h="308646">
                <a:tc>
                  <a:txBody>
                    <a:bodyPr/>
                    <a:lstStyle/>
                    <a:p>
                      <a:r>
                        <a:rPr lang="en-US" sz="1200" dirty="0"/>
                        <a:t>Ron Hertel</a:t>
                      </a:r>
                    </a:p>
                  </a:txBody>
                  <a:tcPr marL="19050" marR="19050" marT="19050" marB="19050"/>
                </a:tc>
                <a:tc>
                  <a:txBody>
                    <a:bodyPr/>
                    <a:lstStyle/>
                    <a:p>
                      <a:r>
                        <a:rPr lang="en-US" sz="1200"/>
                        <a:t>Student Support, OSPI</a:t>
                      </a:r>
                    </a:p>
                  </a:txBody>
                  <a:tcPr marL="19050" marR="19050" marT="19050" marB="19050"/>
                </a:tc>
                <a:tc>
                  <a:txBody>
                    <a:bodyPr/>
                    <a:lstStyle/>
                    <a:p>
                      <a:r>
                        <a:rPr lang="en-US" sz="1200"/>
                        <a:t>Program Supervisor Student Mental Health and Wellbeing</a:t>
                      </a:r>
                    </a:p>
                  </a:txBody>
                  <a:tcPr marL="19050" marR="19050" marT="19050" marB="19050"/>
                </a:tc>
              </a:tr>
              <a:tr h="308646">
                <a:tc>
                  <a:txBody>
                    <a:bodyPr/>
                    <a:lstStyle/>
                    <a:p>
                      <a:r>
                        <a:rPr lang="en-US" sz="1200" dirty="0"/>
                        <a:t>Sarah Butcher</a:t>
                      </a:r>
                    </a:p>
                  </a:txBody>
                  <a:tcPr marL="19050" marR="19050" marT="19050" marB="19050"/>
                </a:tc>
                <a:tc>
                  <a:txBody>
                    <a:bodyPr/>
                    <a:lstStyle/>
                    <a:p>
                      <a:r>
                        <a:rPr lang="en-US" sz="1200"/>
                        <a:t>Stakeholder Group</a:t>
                      </a:r>
                    </a:p>
                  </a:txBody>
                  <a:tcPr marL="19050" marR="19050" marT="19050" marB="19050"/>
                </a:tc>
                <a:tc>
                  <a:txBody>
                    <a:bodyPr/>
                    <a:lstStyle/>
                    <a:p>
                      <a:r>
                        <a:rPr lang="en-US" sz="1200"/>
                        <a:t>Co-Founder, SEL for Washington</a:t>
                      </a:r>
                    </a:p>
                  </a:txBody>
                  <a:tcPr marL="19050" marR="19050" marT="19050" marB="19050"/>
                </a:tc>
              </a:tr>
              <a:tr h="308646">
                <a:tc>
                  <a:txBody>
                    <a:bodyPr/>
                    <a:lstStyle/>
                    <a:p>
                      <a:r>
                        <a:rPr lang="en-US" sz="1200" dirty="0"/>
                        <a:t>Senator John McCoy</a:t>
                      </a:r>
                    </a:p>
                  </a:txBody>
                  <a:tcPr marL="19050" marR="19050" marT="19050" marB="19050"/>
                </a:tc>
                <a:tc>
                  <a:txBody>
                    <a:bodyPr/>
                    <a:lstStyle/>
                    <a:p>
                      <a:r>
                        <a:rPr lang="en-US" sz="1200"/>
                        <a:t>EOGOAC</a:t>
                      </a:r>
                    </a:p>
                  </a:txBody>
                  <a:tcPr marL="19050" marR="19050" marT="19050" marB="19050"/>
                </a:tc>
                <a:tc>
                  <a:txBody>
                    <a:bodyPr/>
                    <a:lstStyle/>
                    <a:p>
                      <a:r>
                        <a:rPr lang="en-US" sz="1200"/>
                        <a:t>Co-chair/Washington State Senator, 38th District - Tulalip</a:t>
                      </a:r>
                    </a:p>
                  </a:txBody>
                  <a:tcPr marL="19050" marR="19050" marT="19050" marB="19050"/>
                </a:tc>
              </a:tr>
              <a:tr h="308646">
                <a:tc>
                  <a:txBody>
                    <a:bodyPr/>
                    <a:lstStyle/>
                    <a:p>
                      <a:r>
                        <a:rPr lang="en-US" sz="1200" dirty="0"/>
                        <a:t>Sherry Krainick</a:t>
                      </a:r>
                    </a:p>
                  </a:txBody>
                  <a:tcPr marL="19050" marR="19050" marT="19050" marB="19050"/>
                </a:tc>
                <a:tc>
                  <a:txBody>
                    <a:bodyPr/>
                    <a:lstStyle/>
                    <a:p>
                      <a:r>
                        <a:rPr lang="en-US" sz="1200"/>
                        <a:t>School Parent Organization</a:t>
                      </a:r>
                    </a:p>
                  </a:txBody>
                  <a:tcPr marL="19050" marR="19050" marT="19050" marB="19050"/>
                </a:tc>
                <a:tc>
                  <a:txBody>
                    <a:bodyPr/>
                    <a:lstStyle/>
                    <a:p>
                      <a:r>
                        <a:rPr lang="en-US" sz="1200"/>
                        <a:t>Learning Assessment Coordinator, WA PTA</a:t>
                      </a:r>
                    </a:p>
                  </a:txBody>
                  <a:tcPr marL="19050" marR="19050" marT="19050" marB="19050"/>
                </a:tc>
              </a:tr>
              <a:tr h="397338">
                <a:tc>
                  <a:txBody>
                    <a:bodyPr/>
                    <a:lstStyle/>
                    <a:p>
                      <a:r>
                        <a:rPr lang="en-US" sz="1200" dirty="0"/>
                        <a:t>Susanne Beauchaine</a:t>
                      </a:r>
                    </a:p>
                  </a:txBody>
                  <a:tcPr marL="19050" marR="19050" marT="19050" marB="19050"/>
                </a:tc>
                <a:tc>
                  <a:txBody>
                    <a:bodyPr/>
                    <a:lstStyle/>
                    <a:p>
                      <a:r>
                        <a:rPr lang="en-US" sz="1200"/>
                        <a:t>Washington Association of School Administrators</a:t>
                      </a:r>
                    </a:p>
                  </a:txBody>
                  <a:tcPr marL="19050" marR="19050" marT="19050" marB="19050"/>
                </a:tc>
                <a:tc>
                  <a:txBody>
                    <a:bodyPr/>
                    <a:lstStyle/>
                    <a:p>
                      <a:r>
                        <a:rPr lang="en-US" sz="1200"/>
                        <a:t>Executive Director of Student Services, Steilacoom Historical School District</a:t>
                      </a:r>
                    </a:p>
                  </a:txBody>
                  <a:tcPr marL="19050" marR="19050" marT="19050" marB="19050"/>
                </a:tc>
              </a:tr>
              <a:tr h="308646">
                <a:tc>
                  <a:txBody>
                    <a:bodyPr/>
                    <a:lstStyle/>
                    <a:p>
                      <a:r>
                        <a:rPr lang="en-US" sz="1200"/>
                        <a:t>TBD</a:t>
                      </a:r>
                    </a:p>
                  </a:txBody>
                  <a:tcPr marL="19050" marR="19050" marT="19050" marB="19050"/>
                </a:tc>
                <a:tc>
                  <a:txBody>
                    <a:bodyPr/>
                    <a:lstStyle/>
                    <a:p>
                      <a:r>
                        <a:rPr lang="en-US" sz="1200"/>
                        <a:t>Mental Health Counselors</a:t>
                      </a:r>
                    </a:p>
                  </a:txBody>
                  <a:tcPr marL="19050" marR="19050" marT="19050" marB="19050"/>
                </a:tc>
                <a:tc>
                  <a:txBody>
                    <a:bodyPr/>
                    <a:lstStyle/>
                    <a:p>
                      <a:endParaRPr lang="en-US" sz="1200" dirty="0"/>
                    </a:p>
                  </a:txBody>
                  <a:tcPr marL="19050" marR="19050" marT="19050" marB="19050"/>
                </a:tc>
              </a:tr>
              <a:tr h="308646">
                <a:tc>
                  <a:txBody>
                    <a:bodyPr/>
                    <a:lstStyle/>
                    <a:p>
                      <a:r>
                        <a:rPr lang="en-US" sz="1200" dirty="0"/>
                        <a:t>Veronica Santangelo</a:t>
                      </a:r>
                    </a:p>
                  </a:txBody>
                  <a:tcPr marL="19050" marR="19050" marT="19050" marB="19050"/>
                </a:tc>
                <a:tc>
                  <a:txBody>
                    <a:bodyPr/>
                    <a:lstStyle/>
                    <a:p>
                      <a:r>
                        <a:rPr lang="en-US" sz="1200"/>
                        <a:t>Department of Early Learning</a:t>
                      </a:r>
                    </a:p>
                  </a:txBody>
                  <a:tcPr marL="19050" marR="19050" marT="19050" marB="19050"/>
                </a:tc>
                <a:tc>
                  <a:txBody>
                    <a:bodyPr/>
                    <a:lstStyle/>
                    <a:p>
                      <a:r>
                        <a:rPr lang="en-US" sz="1200" dirty="0"/>
                        <a:t>ECLIPSE Program Administrator</a:t>
                      </a:r>
                    </a:p>
                  </a:txBody>
                  <a:tcPr marL="19050" marR="19050" marT="19050" marB="19050"/>
                </a:tc>
              </a:tr>
            </a:tbl>
          </a:graphicData>
        </a:graphic>
      </p:graphicFrame>
      <p:sp>
        <p:nvSpPr>
          <p:cNvPr id="4" name="Title 1"/>
          <p:cNvSpPr txBox="1">
            <a:spLocks/>
          </p:cNvSpPr>
          <p:nvPr/>
        </p:nvSpPr>
        <p:spPr>
          <a:xfrm>
            <a:off x="209552" y="270206"/>
            <a:ext cx="9613863" cy="5775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4400" dirty="0" smtClean="0">
                <a:effectLst>
                  <a:outerShdw blurRad="38100" dist="38100" dir="2700000" algn="tl">
                    <a:srgbClr val="000000">
                      <a:alpha val="43137"/>
                    </a:srgbClr>
                  </a:outerShdw>
                </a:effectLst>
              </a:rPr>
              <a:t>Members</a:t>
            </a:r>
            <a:r>
              <a:rPr lang="en-US" dirty="0" smtClean="0"/>
              <a:t> </a:t>
            </a:r>
            <a:endParaRPr lang="en-US" dirty="0"/>
          </a:p>
        </p:txBody>
      </p:sp>
    </p:spTree>
    <p:extLst>
      <p:ext uri="{BB962C8B-B14F-4D97-AF65-F5344CB8AC3E}">
        <p14:creationId xmlns:p14="http://schemas.microsoft.com/office/powerpoint/2010/main" val="25952751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9980" y="1050758"/>
            <a:ext cx="9966960" cy="2757698"/>
          </a:xfrm>
        </p:spPr>
        <p:txBody>
          <a:bodyPr>
            <a:normAutofit/>
          </a:bodyPr>
          <a:lstStyle/>
          <a:p>
            <a:r>
              <a:rPr lang="en-US" sz="5400" dirty="0" smtClean="0">
                <a:solidFill>
                  <a:schemeClr val="tx1"/>
                </a:solidFill>
              </a:rPr>
              <a:t>Group norms, decision making, and Communication Protocols</a:t>
            </a:r>
            <a:endParaRPr lang="en-US" sz="5400" dirty="0">
              <a:solidFill>
                <a:schemeClr val="tx1"/>
              </a:solidFill>
            </a:endParaRPr>
          </a:p>
        </p:txBody>
      </p:sp>
      <p:sp>
        <p:nvSpPr>
          <p:cNvPr id="3" name="Subtitle 2"/>
          <p:cNvSpPr>
            <a:spLocks noGrp="1"/>
          </p:cNvSpPr>
          <p:nvPr>
            <p:ph type="subTitle" idx="1"/>
          </p:nvPr>
        </p:nvSpPr>
        <p:spPr>
          <a:xfrm>
            <a:off x="1709530" y="3869634"/>
            <a:ext cx="8767860" cy="1388165"/>
          </a:xfrm>
        </p:spPr>
        <p:txBody>
          <a:bodyPr>
            <a:normAutofit/>
          </a:bodyPr>
          <a:lstStyle/>
          <a:p>
            <a:r>
              <a:rPr lang="en-US" sz="2400" dirty="0">
                <a:solidFill>
                  <a:schemeClr val="tx1"/>
                </a:solidFill>
                <a:effectLst>
                  <a:outerShdw blurRad="38100" dist="38100" dir="2700000" algn="tl">
                    <a:srgbClr val="000000">
                      <a:alpha val="43137"/>
                    </a:srgbClr>
                  </a:outerShdw>
                </a:effectLst>
              </a:rPr>
              <a:t>Maria Flores ‐ Director, Title II, Part A </a:t>
            </a:r>
            <a:r>
              <a:rPr lang="en-US" sz="2400" dirty="0" smtClean="0">
                <a:solidFill>
                  <a:schemeClr val="tx1"/>
                </a:solidFill>
                <a:effectLst>
                  <a:outerShdw blurRad="38100" dist="38100" dir="2700000" algn="tl">
                    <a:srgbClr val="000000">
                      <a:alpha val="43137"/>
                    </a:srgbClr>
                  </a:outerShdw>
                </a:effectLst>
              </a:rPr>
              <a:t>&amp; Special Programs</a:t>
            </a:r>
          </a:p>
          <a:p>
            <a:r>
              <a:rPr lang="en-US" sz="2400" i="1" dirty="0" smtClean="0">
                <a:solidFill>
                  <a:schemeClr val="tx1"/>
                </a:solidFill>
                <a:effectLst>
                  <a:outerShdw blurRad="38100" dist="38100" dir="2700000" algn="tl">
                    <a:srgbClr val="000000">
                      <a:alpha val="43137"/>
                    </a:srgbClr>
                  </a:outerShdw>
                </a:effectLst>
              </a:rPr>
              <a:t>The Office of Superintendent of Public Instruction</a:t>
            </a:r>
            <a:endParaRPr lang="en-US" sz="2400"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695870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Norms</a:t>
            </a:r>
            <a:endParaRPr lang="en-US" dirty="0"/>
          </a:p>
        </p:txBody>
      </p:sp>
      <p:sp>
        <p:nvSpPr>
          <p:cNvPr id="3" name="Content Placeholder 2"/>
          <p:cNvSpPr>
            <a:spLocks noGrp="1"/>
          </p:cNvSpPr>
          <p:nvPr>
            <p:ph sz="quarter" idx="1"/>
          </p:nvPr>
        </p:nvSpPr>
        <p:spPr/>
        <p:txBody>
          <a:bodyPr>
            <a:normAutofit/>
          </a:bodyPr>
          <a:lstStyle/>
          <a:p>
            <a:r>
              <a:rPr lang="en-US" sz="3200" dirty="0" smtClean="0">
                <a:solidFill>
                  <a:schemeClr val="tx1"/>
                </a:solidFill>
              </a:rPr>
              <a:t>Members develop guidelines to: </a:t>
            </a:r>
          </a:p>
          <a:p>
            <a:pPr lvl="1">
              <a:buFont typeface="Courier New" panose="02070309020205020404" pitchFamily="49" charset="0"/>
              <a:buChar char="o"/>
            </a:pPr>
            <a:r>
              <a:rPr lang="en-US" sz="3200" dirty="0" smtClean="0">
                <a:solidFill>
                  <a:schemeClr val="tx1"/>
                </a:solidFill>
              </a:rPr>
              <a:t>Manage individual behavior</a:t>
            </a:r>
          </a:p>
          <a:p>
            <a:pPr lvl="1">
              <a:buFont typeface="Courier New" panose="02070309020205020404" pitchFamily="49" charset="0"/>
              <a:buChar char="o"/>
            </a:pPr>
            <a:r>
              <a:rPr lang="en-US" sz="3200" dirty="0">
                <a:solidFill>
                  <a:schemeClr val="tx1"/>
                </a:solidFill>
              </a:rPr>
              <a:t>Facilitate group </a:t>
            </a:r>
            <a:r>
              <a:rPr lang="en-US" sz="3200" dirty="0" smtClean="0">
                <a:solidFill>
                  <a:schemeClr val="tx1"/>
                </a:solidFill>
              </a:rPr>
              <a:t>work</a:t>
            </a:r>
          </a:p>
          <a:p>
            <a:pPr lvl="1">
              <a:buFont typeface="Courier New" panose="02070309020205020404" pitchFamily="49" charset="0"/>
              <a:buChar char="o"/>
            </a:pPr>
            <a:r>
              <a:rPr lang="en-US" sz="3200" dirty="0" smtClean="0">
                <a:solidFill>
                  <a:schemeClr val="tx1"/>
                </a:solidFill>
              </a:rPr>
              <a:t>Increase productivity and effectiveness</a:t>
            </a:r>
          </a:p>
          <a:p>
            <a:pPr marL="274320" lvl="1" indent="0">
              <a:buNone/>
            </a:pPr>
            <a:endParaRPr lang="en-US" sz="2400" dirty="0">
              <a:solidFill>
                <a:schemeClr val="tx1"/>
              </a:solidFill>
            </a:endParaRPr>
          </a:p>
          <a:p>
            <a:pPr marL="274320" lvl="1" indent="0">
              <a:buNone/>
            </a:pPr>
            <a:r>
              <a:rPr lang="en-US" sz="2400" dirty="0" smtClean="0">
                <a:solidFill>
                  <a:schemeClr val="tx1"/>
                </a:solidFill>
              </a:rPr>
              <a:t>*Final list will be distributed to members at the next SELB Meeting.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8578" y="680787"/>
            <a:ext cx="4746941" cy="2753226"/>
          </a:xfrm>
          <a:prstGeom prst="rect">
            <a:avLst/>
          </a:prstGeom>
          <a:ln>
            <a:noFill/>
          </a:ln>
          <a:effectLst>
            <a:softEdge rad="112500"/>
          </a:effectLst>
        </p:spPr>
      </p:pic>
    </p:spTree>
    <p:extLst>
      <p:ext uri="{BB962C8B-B14F-4D97-AF65-F5344CB8AC3E}">
        <p14:creationId xmlns:p14="http://schemas.microsoft.com/office/powerpoint/2010/main" val="29540047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82053"/>
            <a:ext cx="8229600" cy="762000"/>
          </a:xfrm>
        </p:spPr>
        <p:txBody>
          <a:bodyPr/>
          <a:lstStyle/>
          <a:p>
            <a:r>
              <a:rPr lang="en-US" dirty="0" smtClean="0"/>
              <a:t>Decision Making</a:t>
            </a:r>
            <a:endParaRPr lang="en-US" dirty="0"/>
          </a:p>
        </p:txBody>
      </p:sp>
      <p:sp>
        <p:nvSpPr>
          <p:cNvPr id="3" name="Content Placeholder 2"/>
          <p:cNvSpPr>
            <a:spLocks noGrp="1"/>
          </p:cNvSpPr>
          <p:nvPr>
            <p:ph sz="quarter" idx="1"/>
          </p:nvPr>
        </p:nvSpPr>
        <p:spPr>
          <a:xfrm>
            <a:off x="1142999" y="2057400"/>
            <a:ext cx="4754880" cy="3578191"/>
          </a:xfrm>
        </p:spPr>
        <p:txBody>
          <a:bodyPr>
            <a:normAutofit fontScale="92500" lnSpcReduction="20000"/>
          </a:bodyPr>
          <a:lstStyle/>
          <a:p>
            <a:pPr>
              <a:buFont typeface="Arial" panose="020B0604020202020204" pitchFamily="34" charset="0"/>
              <a:buChar char="•"/>
            </a:pPr>
            <a:r>
              <a:rPr lang="en-US" sz="4000" dirty="0" smtClean="0">
                <a:solidFill>
                  <a:schemeClr val="tx1"/>
                </a:solidFill>
              </a:rPr>
              <a:t>Voting</a:t>
            </a:r>
            <a:endParaRPr lang="en-US" sz="4000" dirty="0">
              <a:solidFill>
                <a:schemeClr val="tx1"/>
              </a:solidFill>
            </a:endParaRPr>
          </a:p>
          <a:p>
            <a:pPr marL="0" indent="0">
              <a:buNone/>
            </a:pPr>
            <a:endParaRPr lang="en-US" sz="4000" dirty="0">
              <a:solidFill>
                <a:schemeClr val="tx1"/>
              </a:solidFill>
            </a:endParaRPr>
          </a:p>
          <a:p>
            <a:r>
              <a:rPr lang="en-US" sz="4000" dirty="0">
                <a:solidFill>
                  <a:schemeClr val="tx1"/>
                </a:solidFill>
              </a:rPr>
              <a:t>Consensus based</a:t>
            </a:r>
          </a:p>
          <a:p>
            <a:endParaRPr lang="en-US" sz="4000" dirty="0">
              <a:solidFill>
                <a:schemeClr val="tx1"/>
              </a:solidFill>
            </a:endParaRPr>
          </a:p>
          <a:p>
            <a:r>
              <a:rPr lang="en-US" sz="4000" dirty="0">
                <a:solidFill>
                  <a:schemeClr val="tx1"/>
                </a:solidFill>
              </a:rPr>
              <a:t>Other?</a:t>
            </a:r>
          </a:p>
        </p:txBody>
      </p:sp>
      <p:sp>
        <p:nvSpPr>
          <p:cNvPr id="5" name="Content Placeholder 4"/>
          <p:cNvSpPr>
            <a:spLocks noGrp="1"/>
          </p:cNvSpPr>
          <p:nvPr>
            <p:ph sz="half" idx="2"/>
          </p:nvPr>
        </p:nvSpPr>
        <p:spPr>
          <a:xfrm>
            <a:off x="5897879" y="3353803"/>
            <a:ext cx="5775961" cy="3111968"/>
          </a:xfrm>
        </p:spPr>
        <p:txBody>
          <a:bodyPr>
            <a:normAutofit fontScale="92500" lnSpcReduction="20000"/>
          </a:bodyPr>
          <a:lstStyle/>
          <a:p>
            <a:pPr marL="45720" indent="0">
              <a:buNone/>
            </a:pPr>
            <a:r>
              <a:rPr lang="en-US" sz="2400" b="1" dirty="0" smtClean="0">
                <a:solidFill>
                  <a:schemeClr val="tx1"/>
                </a:solidFill>
              </a:rPr>
              <a:t>Group Tasks:</a:t>
            </a:r>
          </a:p>
          <a:p>
            <a:r>
              <a:rPr lang="en-US" sz="2400" dirty="0" smtClean="0">
                <a:solidFill>
                  <a:schemeClr val="tx1"/>
                </a:solidFill>
              </a:rPr>
              <a:t>Recommend </a:t>
            </a:r>
            <a:r>
              <a:rPr lang="en-US" sz="2400" dirty="0">
                <a:solidFill>
                  <a:schemeClr val="tx1"/>
                </a:solidFill>
              </a:rPr>
              <a:t>comprehensive benchmarks for developmentally appropriate interpersonal and decision-making knowledge and skills of social and emotional learning for grades kindergarten through high school that build upon what is being done in early learning</a:t>
            </a:r>
            <a:r>
              <a:rPr lang="en-US" sz="2400" dirty="0" smtClean="0">
                <a:solidFill>
                  <a:schemeClr val="tx1"/>
                </a:solidFill>
              </a:rPr>
              <a:t>. </a:t>
            </a:r>
            <a:endParaRPr lang="en-US" sz="2400" dirty="0">
              <a:solidFill>
                <a:schemeClr val="tx1"/>
              </a:solidFill>
            </a:endParaRPr>
          </a:p>
          <a:p>
            <a:r>
              <a:rPr lang="en-US" sz="2400" dirty="0" smtClean="0">
                <a:solidFill>
                  <a:schemeClr val="tx1"/>
                </a:solidFill>
              </a:rPr>
              <a:t>Submit </a:t>
            </a:r>
            <a:r>
              <a:rPr lang="en-US" sz="2400" dirty="0" smtClean="0">
                <a:solidFill>
                  <a:schemeClr val="tx1"/>
                </a:solidFill>
              </a:rPr>
              <a:t>recommendations to </a:t>
            </a:r>
            <a:r>
              <a:rPr lang="en-US" sz="2400" dirty="0">
                <a:solidFill>
                  <a:schemeClr val="tx1"/>
                </a:solidFill>
              </a:rPr>
              <a:t>the education and fiscal committees of the </a:t>
            </a:r>
            <a:r>
              <a:rPr lang="en-US" sz="2400" dirty="0" smtClean="0">
                <a:solidFill>
                  <a:schemeClr val="tx1"/>
                </a:solidFill>
              </a:rPr>
              <a:t>legislature and the Office of the </a:t>
            </a:r>
            <a:r>
              <a:rPr lang="en-US" sz="2400" dirty="0" smtClean="0">
                <a:solidFill>
                  <a:schemeClr val="tx1"/>
                </a:solidFill>
              </a:rPr>
              <a:t>Governor by October 1, 2016.</a:t>
            </a:r>
            <a:endParaRPr lang="en-US" sz="2400" dirty="0">
              <a:solidFill>
                <a:schemeClr val="tx1"/>
              </a:solidFill>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7879" y="586512"/>
            <a:ext cx="5124613" cy="2767291"/>
          </a:xfrm>
          <a:prstGeom prst="rect">
            <a:avLst/>
          </a:prstGeom>
          <a:ln>
            <a:noFill/>
          </a:ln>
          <a:effectLst>
            <a:softEdge rad="112500"/>
          </a:effectLst>
        </p:spPr>
      </p:pic>
    </p:spTree>
    <p:extLst>
      <p:ext uri="{BB962C8B-B14F-4D97-AF65-F5344CB8AC3E}">
        <p14:creationId xmlns:p14="http://schemas.microsoft.com/office/powerpoint/2010/main" val="20665668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9558" y="3496562"/>
            <a:ext cx="4328962" cy="2886037"/>
          </a:xfrm>
          <a:prstGeom prst="rect">
            <a:avLst/>
          </a:prstGeom>
          <a:ln>
            <a:noFill/>
          </a:ln>
          <a:effectLst>
            <a:softEdge rad="112500"/>
          </a:effectLst>
        </p:spPr>
      </p:pic>
      <p:sp>
        <p:nvSpPr>
          <p:cNvPr id="2" name="Title 1"/>
          <p:cNvSpPr>
            <a:spLocks noGrp="1"/>
          </p:cNvSpPr>
          <p:nvPr>
            <p:ph type="title"/>
          </p:nvPr>
        </p:nvSpPr>
        <p:spPr/>
        <p:txBody>
          <a:bodyPr/>
          <a:lstStyle/>
          <a:p>
            <a:r>
              <a:rPr lang="en-US" dirty="0" smtClean="0"/>
              <a:t>Communication Protocol</a:t>
            </a:r>
            <a:endParaRPr lang="en-US" dirty="0"/>
          </a:p>
        </p:txBody>
      </p:sp>
      <p:sp>
        <p:nvSpPr>
          <p:cNvPr id="3" name="Text Placeholder 2"/>
          <p:cNvSpPr>
            <a:spLocks noGrp="1"/>
          </p:cNvSpPr>
          <p:nvPr>
            <p:ph type="body" idx="1"/>
          </p:nvPr>
        </p:nvSpPr>
        <p:spPr/>
        <p:txBody>
          <a:bodyPr/>
          <a:lstStyle/>
          <a:p>
            <a:r>
              <a:rPr lang="en-US" dirty="0" smtClean="0"/>
              <a:t>OSPI Staff</a:t>
            </a:r>
            <a:endParaRPr lang="en-US" dirty="0"/>
          </a:p>
        </p:txBody>
      </p:sp>
      <p:sp>
        <p:nvSpPr>
          <p:cNvPr id="4" name="Text Placeholder 3"/>
          <p:cNvSpPr>
            <a:spLocks noGrp="1"/>
          </p:cNvSpPr>
          <p:nvPr>
            <p:ph type="body" sz="half" idx="3"/>
          </p:nvPr>
        </p:nvSpPr>
        <p:spPr/>
        <p:txBody>
          <a:bodyPr/>
          <a:lstStyle/>
          <a:p>
            <a:r>
              <a:rPr lang="en-US" dirty="0" smtClean="0"/>
              <a:t>Members</a:t>
            </a:r>
            <a:endParaRPr lang="en-US" dirty="0"/>
          </a:p>
        </p:txBody>
      </p:sp>
      <p:sp>
        <p:nvSpPr>
          <p:cNvPr id="5" name="Content Placeholder 4"/>
          <p:cNvSpPr>
            <a:spLocks noGrp="1"/>
          </p:cNvSpPr>
          <p:nvPr>
            <p:ph sz="quarter" idx="2"/>
          </p:nvPr>
        </p:nvSpPr>
        <p:spPr/>
        <p:txBody>
          <a:bodyPr>
            <a:normAutofit fontScale="85000" lnSpcReduction="20000"/>
          </a:bodyPr>
          <a:lstStyle/>
          <a:p>
            <a:r>
              <a:rPr lang="en-US" dirty="0" smtClean="0">
                <a:solidFill>
                  <a:schemeClr val="tx1"/>
                </a:solidFill>
              </a:rPr>
              <a:t>Facilitate Workgroup </a:t>
            </a:r>
            <a:r>
              <a:rPr lang="en-US" dirty="0" smtClean="0">
                <a:solidFill>
                  <a:schemeClr val="tx1"/>
                </a:solidFill>
              </a:rPr>
              <a:t>Meetings</a:t>
            </a:r>
          </a:p>
          <a:p>
            <a:r>
              <a:rPr lang="en-US" dirty="0" smtClean="0">
                <a:solidFill>
                  <a:schemeClr val="tx1"/>
                </a:solidFill>
              </a:rPr>
              <a:t>Webpage updates: </a:t>
            </a:r>
            <a:r>
              <a:rPr lang="en-US" dirty="0">
                <a:solidFill>
                  <a:schemeClr val="tx1"/>
                </a:solidFill>
                <a:hlinkClick r:id="rId3"/>
              </a:rPr>
              <a:t>http://</a:t>
            </a:r>
            <a:r>
              <a:rPr lang="en-US" dirty="0" smtClean="0">
                <a:solidFill>
                  <a:schemeClr val="tx1"/>
                </a:solidFill>
                <a:hlinkClick r:id="rId3"/>
              </a:rPr>
              <a:t>www.k12.wa.us/WorkGroups/SELB.aspx</a:t>
            </a:r>
            <a:endParaRPr lang="en-US" dirty="0" smtClean="0">
              <a:solidFill>
                <a:schemeClr val="tx1"/>
              </a:solidFill>
            </a:endParaRPr>
          </a:p>
          <a:p>
            <a:r>
              <a:rPr lang="en-US" dirty="0" smtClean="0">
                <a:solidFill>
                  <a:schemeClr val="tx1"/>
                </a:solidFill>
              </a:rPr>
              <a:t>Distribute agendas and meeting invitations</a:t>
            </a:r>
          </a:p>
          <a:p>
            <a:r>
              <a:rPr lang="en-US" dirty="0" smtClean="0">
                <a:solidFill>
                  <a:schemeClr val="tx1"/>
                </a:solidFill>
              </a:rPr>
              <a:t>Record meeting minutes</a:t>
            </a:r>
          </a:p>
          <a:p>
            <a:r>
              <a:rPr lang="en-US" dirty="0" smtClean="0">
                <a:solidFill>
                  <a:schemeClr val="tx1"/>
                </a:solidFill>
              </a:rPr>
              <a:t>Communicate </a:t>
            </a:r>
            <a:r>
              <a:rPr lang="en-US" dirty="0">
                <a:solidFill>
                  <a:schemeClr val="tx1"/>
                </a:solidFill>
              </a:rPr>
              <a:t>final </a:t>
            </a:r>
            <a:r>
              <a:rPr lang="en-US" dirty="0" smtClean="0">
                <a:solidFill>
                  <a:schemeClr val="tx1"/>
                </a:solidFill>
              </a:rPr>
              <a:t>recommendations</a:t>
            </a:r>
          </a:p>
          <a:p>
            <a:r>
              <a:rPr lang="en-US" dirty="0" smtClean="0">
                <a:solidFill>
                  <a:schemeClr val="tx1"/>
                </a:solidFill>
              </a:rPr>
              <a:t>Comply with Open Public Meetings Act Guidelines</a:t>
            </a:r>
            <a:endParaRPr lang="en-US" dirty="0" smtClean="0">
              <a:solidFill>
                <a:schemeClr val="tx1"/>
              </a:solidFill>
            </a:endParaRPr>
          </a:p>
          <a:p>
            <a:r>
              <a:rPr lang="en-US" dirty="0" smtClean="0">
                <a:solidFill>
                  <a:schemeClr val="tx1"/>
                </a:solidFill>
              </a:rPr>
              <a:t>Other?</a:t>
            </a:r>
            <a:endParaRPr lang="en-US" dirty="0">
              <a:solidFill>
                <a:schemeClr val="tx1"/>
              </a:solidFill>
            </a:endParaRPr>
          </a:p>
          <a:p>
            <a:endParaRPr lang="en-US" dirty="0" smtClean="0"/>
          </a:p>
          <a:p>
            <a:endParaRPr lang="en-US" dirty="0"/>
          </a:p>
        </p:txBody>
      </p:sp>
      <p:sp>
        <p:nvSpPr>
          <p:cNvPr id="6" name="Content Placeholder 5"/>
          <p:cNvSpPr>
            <a:spLocks noGrp="1"/>
          </p:cNvSpPr>
          <p:nvPr>
            <p:ph sz="quarter" idx="4"/>
          </p:nvPr>
        </p:nvSpPr>
        <p:spPr/>
        <p:txBody>
          <a:bodyPr/>
          <a:lstStyle/>
          <a:p>
            <a:r>
              <a:rPr lang="en-US" dirty="0" smtClean="0">
                <a:solidFill>
                  <a:schemeClr val="tx1"/>
                </a:solidFill>
              </a:rPr>
              <a:t>What will you commit to in supporting the work of this task force?</a:t>
            </a:r>
            <a:endParaRPr lang="en-US" dirty="0">
              <a:solidFill>
                <a:schemeClr val="tx1"/>
              </a:solidFill>
            </a:endParaRPr>
          </a:p>
        </p:txBody>
      </p:sp>
    </p:spTree>
    <p:extLst>
      <p:ext uri="{BB962C8B-B14F-4D97-AF65-F5344CB8AC3E}">
        <p14:creationId xmlns:p14="http://schemas.microsoft.com/office/powerpoint/2010/main" val="8811283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35940949"/>
              </p:ext>
            </p:extLst>
          </p:nvPr>
        </p:nvGraphicFramePr>
        <p:xfrm>
          <a:off x="352926" y="898360"/>
          <a:ext cx="11389895" cy="5614736"/>
        </p:xfrm>
        <a:graphic>
          <a:graphicData uri="http://schemas.openxmlformats.org/drawingml/2006/table">
            <a:tbl>
              <a:tblPr firstRow="1" firstCol="1" bandRow="1">
                <a:tableStyleId>{5C22544A-7EE6-4342-B048-85BDC9FD1C3A}</a:tableStyleId>
              </a:tblPr>
              <a:tblGrid>
                <a:gridCol w="3248345"/>
                <a:gridCol w="8141550"/>
              </a:tblGrid>
              <a:tr h="385555">
                <a:tc>
                  <a:txBody>
                    <a:bodyPr/>
                    <a:lstStyle/>
                    <a:p>
                      <a:pPr marL="0" marR="0" algn="ctr">
                        <a:spcBef>
                          <a:spcPts val="0"/>
                        </a:spcBef>
                        <a:spcAft>
                          <a:spcPts val="0"/>
                        </a:spcAft>
                      </a:pPr>
                      <a:r>
                        <a:rPr lang="en-US" sz="2000" b="0" dirty="0" smtClean="0">
                          <a:solidFill>
                            <a:schemeClr val="tx1"/>
                          </a:solidFill>
                          <a:effectLst>
                            <a:outerShdw blurRad="38100" dist="38100" dir="2700000" algn="tl">
                              <a:srgbClr val="000000">
                                <a:alpha val="43137"/>
                              </a:srgbClr>
                            </a:outerShdw>
                          </a:effectLst>
                        </a:rPr>
                        <a:t>DATES</a:t>
                      </a:r>
                      <a:endParaRPr lang="en-US" sz="2000" b="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b="0" dirty="0" smtClean="0">
                          <a:solidFill>
                            <a:schemeClr val="tx1"/>
                          </a:solidFill>
                          <a:effectLst>
                            <a:outerShdw blurRad="38100" dist="38100" dir="2700000" algn="tl">
                              <a:srgbClr val="000000">
                                <a:alpha val="43137"/>
                              </a:srgbClr>
                            </a:outerShdw>
                          </a:effectLst>
                        </a:rPr>
                        <a:t>TASKS</a:t>
                      </a:r>
                      <a:endParaRPr lang="en-US" sz="2000" b="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061481">
                <a:tc>
                  <a:txBody>
                    <a:bodyPr/>
                    <a:lstStyle/>
                    <a:p>
                      <a:pPr marL="0" marR="0" algn="ctr">
                        <a:spcBef>
                          <a:spcPts val="0"/>
                        </a:spcBef>
                        <a:spcAft>
                          <a:spcPts val="0"/>
                        </a:spcAft>
                      </a:pPr>
                      <a:endParaRPr lang="en-US" sz="2000" b="1" dirty="0" smtClean="0">
                        <a:solidFill>
                          <a:schemeClr val="tx1"/>
                        </a:solidFill>
                        <a:effectLst/>
                      </a:endParaRPr>
                    </a:p>
                    <a:p>
                      <a:pPr marL="0" marR="0" algn="ctr">
                        <a:spcBef>
                          <a:spcPts val="0"/>
                        </a:spcBef>
                        <a:spcAft>
                          <a:spcPts val="0"/>
                        </a:spcAft>
                      </a:pPr>
                      <a:r>
                        <a:rPr lang="en-US" sz="2000" b="1" dirty="0" smtClean="0">
                          <a:solidFill>
                            <a:schemeClr val="tx1"/>
                          </a:solidFill>
                          <a:effectLst/>
                        </a:rPr>
                        <a:t>09/2015 </a:t>
                      </a:r>
                      <a:r>
                        <a:rPr lang="en-US" sz="2000" b="1" dirty="0">
                          <a:solidFill>
                            <a:schemeClr val="tx1"/>
                          </a:solidFill>
                          <a:effectLst/>
                        </a:rPr>
                        <a:t>– </a:t>
                      </a:r>
                      <a:r>
                        <a:rPr lang="en-US" sz="2000" b="1" dirty="0" smtClean="0">
                          <a:solidFill>
                            <a:schemeClr val="tx1"/>
                          </a:solidFill>
                          <a:effectLst/>
                        </a:rPr>
                        <a:t>10/2015</a:t>
                      </a:r>
                      <a:endPar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Request representation from related committees, </a:t>
                      </a:r>
                      <a:r>
                        <a:rPr lang="en-US" sz="1800" dirty="0" smtClean="0">
                          <a:effectLst/>
                        </a:rPr>
                        <a:t>organizations, and agencies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07655">
                <a:tc>
                  <a:txBody>
                    <a:bodyPr/>
                    <a:lstStyle/>
                    <a:p>
                      <a:pPr marL="0" marR="0" algn="ctr">
                        <a:spcBef>
                          <a:spcPts val="0"/>
                        </a:spcBef>
                        <a:spcAft>
                          <a:spcPts val="0"/>
                        </a:spcAft>
                      </a:pPr>
                      <a:endParaRPr lang="en-US" sz="2000" b="1" dirty="0" smtClean="0">
                        <a:solidFill>
                          <a:schemeClr val="tx1"/>
                        </a:solidFill>
                        <a:effectLst/>
                      </a:endParaRPr>
                    </a:p>
                    <a:p>
                      <a:pPr marL="0" marR="0" algn="ctr">
                        <a:spcBef>
                          <a:spcPts val="0"/>
                        </a:spcBef>
                        <a:spcAft>
                          <a:spcPts val="0"/>
                        </a:spcAft>
                      </a:pPr>
                      <a:r>
                        <a:rPr lang="en-US" sz="2000" b="1" dirty="0" smtClean="0">
                          <a:solidFill>
                            <a:schemeClr val="tx1"/>
                          </a:solidFill>
                          <a:effectLst/>
                        </a:rPr>
                        <a:t>10/23/2015</a:t>
                      </a:r>
                      <a:endPar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Hold first task force meeting; establish </a:t>
                      </a:r>
                      <a:r>
                        <a:rPr lang="en-US" sz="1800" dirty="0" smtClean="0">
                          <a:effectLst/>
                        </a:rPr>
                        <a:t>reoccurring </a:t>
                      </a:r>
                      <a:r>
                        <a:rPr lang="en-US" sz="1800" dirty="0">
                          <a:effectLst/>
                        </a:rPr>
                        <a:t>meeting dates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156660">
                <a:tc>
                  <a:txBody>
                    <a:bodyPr/>
                    <a:lstStyle/>
                    <a:p>
                      <a:pPr marL="0" marR="0" algn="ctr">
                        <a:spcBef>
                          <a:spcPts val="0"/>
                        </a:spcBef>
                        <a:spcAft>
                          <a:spcPts val="0"/>
                        </a:spcAft>
                      </a:pPr>
                      <a:endParaRPr lang="en-US" sz="2000" b="1" dirty="0" smtClean="0">
                        <a:solidFill>
                          <a:schemeClr val="tx1"/>
                        </a:solidFill>
                        <a:effectLst/>
                      </a:endParaRPr>
                    </a:p>
                    <a:p>
                      <a:pPr marL="0" marR="0" algn="ctr">
                        <a:spcBef>
                          <a:spcPts val="0"/>
                        </a:spcBef>
                        <a:spcAft>
                          <a:spcPts val="0"/>
                        </a:spcAft>
                      </a:pPr>
                      <a:r>
                        <a:rPr lang="en-US" sz="2000" b="1" dirty="0" smtClean="0">
                          <a:solidFill>
                            <a:schemeClr val="tx1"/>
                          </a:solidFill>
                          <a:effectLst/>
                        </a:rPr>
                        <a:t>11/2015</a:t>
                      </a:r>
                      <a:endPar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Prepare </a:t>
                      </a:r>
                      <a:r>
                        <a:rPr lang="en-US" sz="1800" dirty="0" smtClean="0">
                          <a:effectLst/>
                        </a:rPr>
                        <a:t>presentations </a:t>
                      </a:r>
                      <a:r>
                        <a:rPr lang="en-US" sz="1800" dirty="0">
                          <a:effectLst/>
                        </a:rPr>
                        <a:t>for the </a:t>
                      </a:r>
                      <a:r>
                        <a:rPr lang="en-US" sz="1800" dirty="0" smtClean="0">
                          <a:effectLst/>
                        </a:rPr>
                        <a:t>education </a:t>
                      </a:r>
                      <a:r>
                        <a:rPr lang="en-US" sz="1800" dirty="0">
                          <a:effectLst/>
                        </a:rPr>
                        <a:t>and fiscal committees of the legislature, to update groups on the status of the </a:t>
                      </a:r>
                      <a:r>
                        <a:rPr lang="en-US" sz="1800" dirty="0" smtClean="0">
                          <a:effectLst/>
                        </a:rPr>
                        <a:t>workgroup and their</a:t>
                      </a:r>
                      <a:r>
                        <a:rPr lang="en-US" sz="1800" baseline="0" dirty="0" smtClean="0">
                          <a:effectLst/>
                        </a:rPr>
                        <a:t> </a:t>
                      </a:r>
                      <a:r>
                        <a:rPr lang="en-US" sz="1800" dirty="0" smtClean="0">
                          <a:effectLst/>
                        </a:rPr>
                        <a:t>work </a:t>
                      </a:r>
                      <a:r>
                        <a:rPr lang="en-US" sz="1800" dirty="0">
                          <a:effectLst/>
                        </a:rPr>
                        <a:t>plan.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146722">
                <a:tc>
                  <a:txBody>
                    <a:bodyPr/>
                    <a:lstStyle/>
                    <a:p>
                      <a:pPr marL="0" marR="0" algn="ctr">
                        <a:spcBef>
                          <a:spcPts val="0"/>
                        </a:spcBef>
                        <a:spcAft>
                          <a:spcPts val="0"/>
                        </a:spcAft>
                      </a:pPr>
                      <a:endParaRPr lang="en-US" sz="2000" b="1" dirty="0" smtClean="0">
                        <a:solidFill>
                          <a:schemeClr val="tx1"/>
                        </a:solidFill>
                        <a:effectLst/>
                      </a:endParaRPr>
                    </a:p>
                    <a:p>
                      <a:pPr marL="0" marR="0" algn="ctr">
                        <a:spcBef>
                          <a:spcPts val="0"/>
                        </a:spcBef>
                        <a:spcAft>
                          <a:spcPts val="0"/>
                        </a:spcAft>
                      </a:pPr>
                      <a:r>
                        <a:rPr lang="en-US" sz="2000" b="1" dirty="0" smtClean="0">
                          <a:solidFill>
                            <a:schemeClr val="tx1"/>
                          </a:solidFill>
                          <a:effectLst/>
                        </a:rPr>
                        <a:t>10/2015 </a:t>
                      </a:r>
                      <a:r>
                        <a:rPr lang="en-US" sz="2000" b="1" dirty="0">
                          <a:solidFill>
                            <a:schemeClr val="tx1"/>
                          </a:solidFill>
                          <a:effectLst/>
                        </a:rPr>
                        <a:t>– </a:t>
                      </a:r>
                      <a:r>
                        <a:rPr lang="en-US" sz="2000" b="1" dirty="0" smtClean="0">
                          <a:solidFill>
                            <a:schemeClr val="tx1"/>
                          </a:solidFill>
                          <a:effectLst/>
                        </a:rPr>
                        <a:t>10/2016</a:t>
                      </a:r>
                      <a:endPar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Hold regular meetings; </a:t>
                      </a:r>
                      <a:r>
                        <a:rPr lang="en-US" sz="1800" dirty="0" smtClean="0">
                          <a:effectLst/>
                        </a:rPr>
                        <a:t>create recommendations for comprehensive benchmarks for interpersonal and decision-making knowledge and skills for k-12</a:t>
                      </a:r>
                      <a:r>
                        <a:rPr lang="en-US" sz="1800" baseline="0" dirty="0" smtClean="0">
                          <a:effectLst/>
                        </a:rPr>
                        <a:t> </a:t>
                      </a:r>
                      <a:r>
                        <a:rPr lang="en-US" sz="1800" dirty="0" smtClean="0">
                          <a:effectLst/>
                        </a:rPr>
                        <a:t>that build upon what is being done in early learning. </a:t>
                      </a:r>
                    </a:p>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85555">
                <a:tc>
                  <a:txBody>
                    <a:bodyPr/>
                    <a:lstStyle/>
                    <a:p>
                      <a:pPr marL="0" marR="0" algn="ctr">
                        <a:spcBef>
                          <a:spcPts val="0"/>
                        </a:spcBef>
                        <a:spcAft>
                          <a:spcPts val="0"/>
                        </a:spcAft>
                      </a:pPr>
                      <a:r>
                        <a:rPr lang="en-US" sz="2000" b="1" dirty="0" smtClean="0">
                          <a:solidFill>
                            <a:schemeClr val="tx1"/>
                          </a:solidFill>
                          <a:effectLst/>
                        </a:rPr>
                        <a:t>09/2016</a:t>
                      </a:r>
                      <a:endPar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Finalize </a:t>
                      </a:r>
                      <a:r>
                        <a:rPr lang="en-US" sz="1800" dirty="0" smtClean="0">
                          <a:effectLst/>
                        </a:rPr>
                        <a:t>workgroup recommendations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71108">
                <a:tc>
                  <a:txBody>
                    <a:bodyPr/>
                    <a:lstStyle/>
                    <a:p>
                      <a:pPr marL="0" marR="0" algn="ctr">
                        <a:spcBef>
                          <a:spcPts val="0"/>
                        </a:spcBef>
                        <a:spcAft>
                          <a:spcPts val="0"/>
                        </a:spcAft>
                      </a:pPr>
                      <a:endParaRPr lang="en-US" sz="2000" b="1" dirty="0" smtClean="0">
                        <a:solidFill>
                          <a:schemeClr val="tx1"/>
                        </a:solidFill>
                        <a:effectLst/>
                      </a:endParaRPr>
                    </a:p>
                    <a:p>
                      <a:pPr marL="0" marR="0" algn="ctr">
                        <a:spcBef>
                          <a:spcPts val="0"/>
                        </a:spcBef>
                        <a:spcAft>
                          <a:spcPts val="0"/>
                        </a:spcAft>
                      </a:pPr>
                      <a:r>
                        <a:rPr lang="en-US" sz="2000" b="1" dirty="0" smtClean="0">
                          <a:solidFill>
                            <a:schemeClr val="tx1"/>
                          </a:solidFill>
                          <a:effectLst/>
                        </a:rPr>
                        <a:t>10/1/2016</a:t>
                      </a:r>
                      <a:endPar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smtClean="0">
                          <a:effectLst/>
                        </a:rPr>
                        <a:t>Submit report to the education committees of the legislature and the Governor’s Office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3" name="Title 1"/>
          <p:cNvSpPr txBox="1">
            <a:spLocks/>
          </p:cNvSpPr>
          <p:nvPr/>
        </p:nvSpPr>
        <p:spPr>
          <a:xfrm>
            <a:off x="209552" y="270206"/>
            <a:ext cx="9613863" cy="5775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4400" dirty="0" smtClean="0">
                <a:effectLst>
                  <a:outerShdw blurRad="38100" dist="38100" dir="2700000" algn="tl">
                    <a:srgbClr val="000000">
                      <a:alpha val="43137"/>
                    </a:srgbClr>
                  </a:outerShdw>
                </a:effectLst>
              </a:rPr>
              <a:t>Timeline</a:t>
            </a:r>
            <a:r>
              <a:rPr lang="en-US" dirty="0" smtClean="0"/>
              <a:t> </a:t>
            </a:r>
            <a:endParaRPr lang="en-US" dirty="0"/>
          </a:p>
        </p:txBody>
      </p:sp>
    </p:spTree>
    <p:extLst>
      <p:ext uri="{BB962C8B-B14F-4D97-AF65-F5344CB8AC3E}">
        <p14:creationId xmlns:p14="http://schemas.microsoft.com/office/powerpoint/2010/main" val="2189126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Introductions</a:t>
            </a:r>
            <a:endParaRPr lang="en-US" sz="6000" b="1" dirty="0"/>
          </a:p>
        </p:txBody>
      </p:sp>
      <p:sp>
        <p:nvSpPr>
          <p:cNvPr id="3" name="Content Placeholder 2"/>
          <p:cNvSpPr>
            <a:spLocks noGrp="1"/>
          </p:cNvSpPr>
          <p:nvPr>
            <p:ph idx="1"/>
          </p:nvPr>
        </p:nvSpPr>
        <p:spPr>
          <a:xfrm>
            <a:off x="1143000" y="2057400"/>
            <a:ext cx="6075947" cy="4038600"/>
          </a:xfrm>
        </p:spPr>
        <p:txBody>
          <a:bodyPr>
            <a:normAutofit/>
          </a:bodyPr>
          <a:lstStyle/>
          <a:p>
            <a:r>
              <a:rPr lang="en-US" sz="4000" dirty="0" smtClean="0">
                <a:solidFill>
                  <a:schemeClr val="tx1"/>
                </a:solidFill>
              </a:rPr>
              <a:t>Who </a:t>
            </a:r>
            <a:r>
              <a:rPr lang="en-US" sz="4000" dirty="0">
                <a:solidFill>
                  <a:schemeClr val="tx1"/>
                </a:solidFill>
              </a:rPr>
              <a:t>are you representing on this workgroup</a:t>
            </a:r>
            <a:r>
              <a:rPr lang="en-US" sz="4000" dirty="0" smtClean="0">
                <a:solidFill>
                  <a:schemeClr val="tx1"/>
                </a:solidFill>
              </a:rPr>
              <a:t>?</a:t>
            </a:r>
          </a:p>
          <a:p>
            <a:endParaRPr lang="en-US" sz="4000" dirty="0">
              <a:solidFill>
                <a:schemeClr val="tx1"/>
              </a:solidFill>
            </a:endParaRPr>
          </a:p>
          <a:p>
            <a:r>
              <a:rPr lang="en-US" sz="4000" dirty="0" smtClean="0">
                <a:solidFill>
                  <a:schemeClr val="tx1"/>
                </a:solidFill>
              </a:rPr>
              <a:t>What </a:t>
            </a:r>
            <a:r>
              <a:rPr lang="en-US" sz="4000" dirty="0">
                <a:solidFill>
                  <a:schemeClr val="tx1"/>
                </a:solidFill>
              </a:rPr>
              <a:t>is your experience with social and emotional learning</a:t>
            </a:r>
            <a:r>
              <a:rPr lang="en-US" sz="4000" dirty="0" smtClean="0">
                <a:solidFill>
                  <a:schemeClr val="tx1"/>
                </a:solidFill>
              </a:rPr>
              <a:t>?</a:t>
            </a:r>
            <a:endParaRPr lang="en-US" sz="4000"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8947" y="2390275"/>
            <a:ext cx="4440876" cy="2022004"/>
          </a:xfrm>
          <a:prstGeom prst="rect">
            <a:avLst/>
          </a:prstGeom>
        </p:spPr>
      </p:pic>
    </p:spTree>
    <p:extLst>
      <p:ext uri="{BB962C8B-B14F-4D97-AF65-F5344CB8AC3E}">
        <p14:creationId xmlns:p14="http://schemas.microsoft.com/office/powerpoint/2010/main" val="28031315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4061731522"/>
              </p:ext>
            </p:extLst>
          </p:nvPr>
        </p:nvGraphicFramePr>
        <p:xfrm>
          <a:off x="224589" y="0"/>
          <a:ext cx="11686674" cy="7467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2318084" y="737937"/>
            <a:ext cx="7507705" cy="707886"/>
          </a:xfrm>
          <a:prstGeom prst="rect">
            <a:avLst/>
          </a:prstGeom>
          <a:noFill/>
        </p:spPr>
        <p:txBody>
          <a:bodyPr wrap="square" rtlCol="0">
            <a:spAutoFit/>
          </a:bodyPr>
          <a:lstStyle/>
          <a:p>
            <a:r>
              <a:rPr lang="en-US" sz="4000" dirty="0" smtClean="0">
                <a:effectLst>
                  <a:outerShdw blurRad="38100" dist="38100" dir="2700000" algn="tl">
                    <a:srgbClr val="000000">
                      <a:alpha val="43137"/>
                    </a:srgbClr>
                  </a:outerShdw>
                </a:effectLst>
              </a:rPr>
              <a:t>2015-16 Timeline of Meetings</a:t>
            </a:r>
            <a:endParaRPr lang="en-US" sz="4000" dirty="0">
              <a:effectLst>
                <a:outerShdw blurRad="38100" dist="38100" dir="2700000" algn="tl">
                  <a:srgbClr val="000000">
                    <a:alpha val="43137"/>
                  </a:srgbClr>
                </a:outerShdw>
              </a:effectLst>
            </a:endParaRPr>
          </a:p>
        </p:txBody>
      </p:sp>
      <p:sp>
        <p:nvSpPr>
          <p:cNvPr id="4" name="TextBox 3"/>
          <p:cNvSpPr txBox="1"/>
          <p:nvPr/>
        </p:nvSpPr>
        <p:spPr>
          <a:xfrm>
            <a:off x="10206288" y="3255544"/>
            <a:ext cx="1363579" cy="1231106"/>
          </a:xfrm>
          <a:prstGeom prst="rect">
            <a:avLst/>
          </a:prstGeom>
          <a:noFill/>
        </p:spPr>
        <p:txBody>
          <a:bodyPr wrap="square" rtlCol="0">
            <a:spAutoFit/>
          </a:bodyPr>
          <a:lstStyle/>
          <a:p>
            <a:pPr lvl="0" algn="ctr"/>
            <a:r>
              <a:rPr lang="en-US" sz="1600" b="1" dirty="0" smtClean="0"/>
              <a:t>October 2016</a:t>
            </a:r>
          </a:p>
          <a:p>
            <a:pPr lvl="0" algn="ctr"/>
            <a:r>
              <a:rPr lang="en-US" sz="1000" b="1" i="1" dirty="0" smtClean="0"/>
              <a:t>Submit </a:t>
            </a:r>
            <a:r>
              <a:rPr lang="en-US" sz="1000" b="1" i="1" dirty="0"/>
              <a:t>report to education and fiscal committees of the legislature</a:t>
            </a:r>
          </a:p>
          <a:p>
            <a:endParaRPr lang="en-US" dirty="0"/>
          </a:p>
        </p:txBody>
      </p:sp>
    </p:spTree>
    <p:extLst>
      <p:ext uri="{BB962C8B-B14F-4D97-AF65-F5344CB8AC3E}">
        <p14:creationId xmlns:p14="http://schemas.microsoft.com/office/powerpoint/2010/main" val="40557740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3104" y="620128"/>
            <a:ext cx="10347159" cy="4062651"/>
          </a:xfrm>
          <a:prstGeom prst="rect">
            <a:avLst/>
          </a:prstGeom>
          <a:noFill/>
        </p:spPr>
        <p:txBody>
          <a:bodyPr wrap="square" rtlCol="0">
            <a:spAutoFit/>
          </a:bodyPr>
          <a:lstStyle/>
          <a:p>
            <a:pPr algn="ctr"/>
            <a:r>
              <a:rPr lang="en-US" sz="6600" dirty="0" smtClean="0">
                <a:effectLst>
                  <a:outerShdw blurRad="38100" dist="38100" dir="2700000" algn="tl">
                    <a:srgbClr val="000000">
                      <a:alpha val="43137"/>
                    </a:srgbClr>
                  </a:outerShdw>
                </a:effectLst>
              </a:rPr>
              <a:t>OSPI Staff Contact:</a:t>
            </a:r>
          </a:p>
          <a:p>
            <a:endParaRPr lang="en-US" sz="3200" dirty="0" smtClean="0">
              <a:effectLst>
                <a:outerShdw blurRad="38100" dist="38100" dir="2700000" algn="tl">
                  <a:srgbClr val="000000">
                    <a:alpha val="43137"/>
                  </a:srgbClr>
                </a:outerShdw>
              </a:effectLst>
            </a:endParaRPr>
          </a:p>
          <a:p>
            <a:r>
              <a:rPr lang="en-US" sz="3200" dirty="0" smtClean="0"/>
              <a:t>Maria Flores, </a:t>
            </a:r>
            <a:r>
              <a:rPr lang="en-US" sz="3200" dirty="0" smtClean="0">
                <a:hlinkClick r:id="rId2"/>
              </a:rPr>
              <a:t>Maria.Flores@k12.wa.us</a:t>
            </a:r>
            <a:r>
              <a:rPr lang="en-US" sz="3200" dirty="0" smtClean="0"/>
              <a:t> (360) 725-6359</a:t>
            </a:r>
          </a:p>
          <a:p>
            <a:endParaRPr lang="en-US" sz="3200" dirty="0" smtClean="0"/>
          </a:p>
          <a:p>
            <a:r>
              <a:rPr lang="en-US" sz="3200" dirty="0" smtClean="0"/>
              <a:t>Jenny Plaja, </a:t>
            </a:r>
            <a:r>
              <a:rPr lang="en-US" sz="3200" dirty="0" smtClean="0">
                <a:hlinkClick r:id="rId3"/>
              </a:rPr>
              <a:t>Jenny.Plaja@k12.wa.us</a:t>
            </a:r>
            <a:r>
              <a:rPr lang="en-US" sz="3200" dirty="0" smtClean="0"/>
              <a:t> (360) 725-6504</a:t>
            </a:r>
          </a:p>
          <a:p>
            <a:endParaRPr lang="en-US" sz="3200" dirty="0" smtClean="0"/>
          </a:p>
          <a:p>
            <a:r>
              <a:rPr lang="en-US" sz="3200" dirty="0" smtClean="0"/>
              <a:t>Nickolaus Cox, </a:t>
            </a:r>
            <a:r>
              <a:rPr lang="en-US" sz="3200" dirty="0" smtClean="0">
                <a:hlinkClick r:id="rId4"/>
              </a:rPr>
              <a:t>Nickolaus.Cox@k12.wa.us</a:t>
            </a:r>
            <a:r>
              <a:rPr lang="en-US" sz="3200" dirty="0" smtClean="0"/>
              <a:t> (360) 725-6374</a:t>
            </a:r>
          </a:p>
        </p:txBody>
      </p:sp>
    </p:spTree>
    <p:extLst>
      <p:ext uri="{BB962C8B-B14F-4D97-AF65-F5344CB8AC3E}">
        <p14:creationId xmlns:p14="http://schemas.microsoft.com/office/powerpoint/2010/main" val="965310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4316" y="2043899"/>
            <a:ext cx="8680077" cy="1373070"/>
          </a:xfrm>
        </p:spPr>
        <p:txBody>
          <a:bodyPr/>
          <a:lstStyle/>
          <a:p>
            <a:r>
              <a:rPr lang="en-US" sz="3200" dirty="0" smtClean="0">
                <a:solidFill>
                  <a:schemeClr val="tx1"/>
                </a:solidFill>
                <a:effectLst>
                  <a:outerShdw blurRad="38100" dist="38100" dir="2700000" algn="tl">
                    <a:srgbClr val="000000">
                      <a:alpha val="43137"/>
                    </a:srgbClr>
                  </a:outerShdw>
                </a:effectLst>
              </a:rPr>
              <a:t>Social Emotional Learning Benchmarks Workgroup</a:t>
            </a:r>
            <a:endParaRPr lang="en-US" sz="3200" dirty="0">
              <a:solidFill>
                <a:schemeClr val="tx1"/>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normAutofit/>
          </a:bodyPr>
          <a:lstStyle/>
          <a:p>
            <a:r>
              <a:rPr lang="en-US" sz="2400" dirty="0">
                <a:solidFill>
                  <a:schemeClr val="tx1"/>
                </a:solidFill>
                <a:effectLst>
                  <a:outerShdw blurRad="38100" dist="38100" dir="2700000" algn="tl">
                    <a:srgbClr val="000000">
                      <a:alpha val="43137"/>
                    </a:srgbClr>
                  </a:outerShdw>
                </a:effectLst>
              </a:rPr>
              <a:t>Maria Flores ‐ Director, Title II, Part A </a:t>
            </a:r>
            <a:r>
              <a:rPr lang="en-US" sz="2400" dirty="0" smtClean="0">
                <a:solidFill>
                  <a:schemeClr val="tx1"/>
                </a:solidFill>
                <a:effectLst>
                  <a:outerShdw blurRad="38100" dist="38100" dir="2700000" algn="tl">
                    <a:srgbClr val="000000">
                      <a:alpha val="43137"/>
                    </a:srgbClr>
                  </a:outerShdw>
                </a:effectLst>
              </a:rPr>
              <a:t>&amp; Special Programs</a:t>
            </a:r>
          </a:p>
          <a:p>
            <a:r>
              <a:rPr lang="en-US" sz="2400" i="1" dirty="0" smtClean="0">
                <a:solidFill>
                  <a:schemeClr val="tx1"/>
                </a:solidFill>
                <a:effectLst>
                  <a:outerShdw blurRad="38100" dist="38100" dir="2700000" algn="tl">
                    <a:srgbClr val="000000">
                      <a:alpha val="43137"/>
                    </a:srgbClr>
                  </a:outerShdw>
                </a:effectLst>
              </a:rPr>
              <a:t>The Office of Superintendent of Public Instruction</a:t>
            </a:r>
            <a:endParaRPr lang="en-US" sz="2400"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010526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4374" y="505110"/>
            <a:ext cx="3173449" cy="3697222"/>
          </a:xfrm>
          <a:prstGeom prst="rect">
            <a:avLst/>
          </a:prstGeom>
        </p:spPr>
      </p:pic>
      <p:sp>
        <p:nvSpPr>
          <p:cNvPr id="2" name="Title 1"/>
          <p:cNvSpPr txBox="1">
            <a:spLocks/>
          </p:cNvSpPr>
          <p:nvPr/>
        </p:nvSpPr>
        <p:spPr>
          <a:xfrm>
            <a:off x="481263" y="420246"/>
            <a:ext cx="9083003" cy="5702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US" dirty="0" smtClean="0">
                <a:solidFill>
                  <a:schemeClr val="tx1"/>
                </a:solidFill>
                <a:effectLst>
                  <a:outerShdw blurRad="38100" dist="38100" dir="2700000" algn="tl">
                    <a:srgbClr val="000000">
                      <a:alpha val="43137"/>
                    </a:srgbClr>
                  </a:outerShdw>
                </a:effectLst>
              </a:rPr>
              <a:t>Agenda</a:t>
            </a:r>
            <a:endParaRPr lang="en-US" dirty="0">
              <a:solidFill>
                <a:schemeClr val="tx1"/>
              </a:solidFill>
              <a:effectLst>
                <a:outerShdw blurRad="38100" dist="38100" dir="2700000" algn="tl">
                  <a:srgbClr val="000000">
                    <a:alpha val="43137"/>
                  </a:srgbClr>
                </a:outerShdw>
              </a:effectLst>
            </a:endParaRPr>
          </a:p>
        </p:txBody>
      </p:sp>
      <p:sp>
        <p:nvSpPr>
          <p:cNvPr id="3" name="Rectangle 2"/>
          <p:cNvSpPr/>
          <p:nvPr/>
        </p:nvSpPr>
        <p:spPr>
          <a:xfrm>
            <a:off x="481263" y="990492"/>
            <a:ext cx="11486148" cy="5586145"/>
          </a:xfrm>
          <a:prstGeom prst="rect">
            <a:avLst/>
          </a:prstGeom>
        </p:spPr>
        <p:txBody>
          <a:bodyPr wrap="square">
            <a:spAutoFit/>
          </a:bodyPr>
          <a:lstStyle/>
          <a:p>
            <a:r>
              <a:rPr lang="en-US" sz="1700" b="1" dirty="0"/>
              <a:t> </a:t>
            </a:r>
            <a:r>
              <a:rPr lang="en-US" sz="1700" b="1" dirty="0" smtClean="0"/>
              <a:t>9:00–9:30</a:t>
            </a:r>
            <a:r>
              <a:rPr lang="en-US" sz="1700" b="1" dirty="0"/>
              <a:t>	</a:t>
            </a:r>
            <a:r>
              <a:rPr lang="en-US" sz="1700" dirty="0"/>
              <a:t>Welcome and Member Introductions</a:t>
            </a:r>
          </a:p>
          <a:p>
            <a:endParaRPr lang="en-US" sz="1700" b="1" dirty="0" smtClean="0"/>
          </a:p>
          <a:p>
            <a:r>
              <a:rPr lang="en-US" sz="1700" b="1" dirty="0" smtClean="0"/>
              <a:t>9:30–10:00</a:t>
            </a:r>
            <a:r>
              <a:rPr lang="en-US" sz="1700" b="1" dirty="0"/>
              <a:t>	</a:t>
            </a:r>
            <a:r>
              <a:rPr lang="en-US" sz="1700" dirty="0"/>
              <a:t>Review of budget proviso and purpose of SELB workgroup</a:t>
            </a:r>
            <a:r>
              <a:rPr lang="en-US" sz="1700" b="1" dirty="0"/>
              <a:t/>
            </a:r>
            <a:br>
              <a:rPr lang="en-US" sz="1700" b="1" dirty="0"/>
            </a:br>
            <a:endParaRPr lang="en-US" sz="1700" b="1" dirty="0"/>
          </a:p>
          <a:p>
            <a:r>
              <a:rPr lang="en-US" sz="1700" b="1" dirty="0"/>
              <a:t> </a:t>
            </a:r>
            <a:r>
              <a:rPr lang="en-US" sz="1700" b="1" dirty="0" smtClean="0"/>
              <a:t>10:00–10:30</a:t>
            </a:r>
            <a:r>
              <a:rPr lang="en-US" sz="1700" b="1" dirty="0"/>
              <a:t>	</a:t>
            </a:r>
            <a:r>
              <a:rPr lang="en-US" sz="1700" dirty="0"/>
              <a:t>Group Norms, Decision Making and Communication Protocols	</a:t>
            </a:r>
            <a:r>
              <a:rPr lang="en-US" sz="1700" b="1" dirty="0"/>
              <a:t/>
            </a:r>
            <a:br>
              <a:rPr lang="en-US" sz="1700" b="1" dirty="0"/>
            </a:br>
            <a:r>
              <a:rPr lang="en-US" sz="1700" b="1" dirty="0"/>
              <a:t> </a:t>
            </a:r>
          </a:p>
          <a:p>
            <a:r>
              <a:rPr lang="en-US" sz="1700" b="1" dirty="0"/>
              <a:t>11:30–11:45	</a:t>
            </a:r>
            <a:r>
              <a:rPr lang="en-US" sz="1700" dirty="0"/>
              <a:t>Brainstorm: Social Emotional Learning </a:t>
            </a:r>
            <a:r>
              <a:rPr lang="en-US" sz="1700" dirty="0" smtClean="0"/>
              <a:t>Benchmarks</a:t>
            </a:r>
          </a:p>
          <a:p>
            <a:r>
              <a:rPr lang="en-US" sz="1700" b="1" dirty="0"/>
              <a:t>	</a:t>
            </a:r>
            <a:r>
              <a:rPr lang="en-US" sz="1700" b="1" dirty="0" smtClean="0"/>
              <a:t>		</a:t>
            </a:r>
            <a:r>
              <a:rPr lang="en-US" sz="1700" b="1" dirty="0"/>
              <a:t> </a:t>
            </a:r>
          </a:p>
          <a:p>
            <a:r>
              <a:rPr lang="en-US" sz="1700" b="1" dirty="0"/>
              <a:t>11:45–12:00	</a:t>
            </a:r>
            <a:r>
              <a:rPr lang="en-US" sz="1700" dirty="0"/>
              <a:t>Public Comment</a:t>
            </a:r>
          </a:p>
          <a:p>
            <a:r>
              <a:rPr lang="en-US" sz="1700" b="1" dirty="0"/>
              <a:t> </a:t>
            </a:r>
          </a:p>
          <a:p>
            <a:r>
              <a:rPr lang="en-US" sz="1700" b="1" dirty="0"/>
              <a:t>12:00–1:00	</a:t>
            </a:r>
            <a:r>
              <a:rPr lang="en-US" sz="1700" dirty="0" smtClean="0"/>
              <a:t>Working </a:t>
            </a:r>
            <a:r>
              <a:rPr lang="en-US" sz="1700" dirty="0"/>
              <a:t>Lunch – Report Structure and Layout: Examples </a:t>
            </a:r>
          </a:p>
          <a:p>
            <a:r>
              <a:rPr lang="en-US" sz="1700" b="1" dirty="0"/>
              <a:t> </a:t>
            </a:r>
          </a:p>
          <a:p>
            <a:r>
              <a:rPr lang="en-US" sz="1700" b="1" dirty="0"/>
              <a:t>1:00–2:00	</a:t>
            </a:r>
            <a:r>
              <a:rPr lang="en-US" sz="1700" b="1" dirty="0" smtClean="0"/>
              <a:t>	</a:t>
            </a:r>
            <a:r>
              <a:rPr lang="en-US" sz="1700" dirty="0" smtClean="0"/>
              <a:t>Identifying </a:t>
            </a:r>
            <a:r>
              <a:rPr lang="en-US" sz="1700" dirty="0"/>
              <a:t>State and National Examples Targeted to Initial Benchmark Categories</a:t>
            </a:r>
          </a:p>
          <a:p>
            <a:r>
              <a:rPr lang="en-US" sz="1700" b="1" dirty="0"/>
              <a:t> </a:t>
            </a:r>
          </a:p>
          <a:p>
            <a:r>
              <a:rPr lang="en-US" sz="1700" b="1" dirty="0"/>
              <a:t>2:00–3:00	</a:t>
            </a:r>
            <a:r>
              <a:rPr lang="en-US" sz="1700" b="1" dirty="0" smtClean="0"/>
              <a:t>	</a:t>
            </a:r>
            <a:r>
              <a:rPr lang="en-US" sz="1700" dirty="0" smtClean="0"/>
              <a:t>Development </a:t>
            </a:r>
            <a:r>
              <a:rPr lang="en-US" sz="1700" dirty="0"/>
              <a:t>of Work Plan</a:t>
            </a:r>
          </a:p>
          <a:p>
            <a:r>
              <a:rPr lang="en-US" sz="1700" b="1" dirty="0"/>
              <a:t> </a:t>
            </a:r>
          </a:p>
          <a:p>
            <a:r>
              <a:rPr lang="en-US" sz="1700" b="1" dirty="0"/>
              <a:t>3:00–3:30	</a:t>
            </a:r>
            <a:r>
              <a:rPr lang="en-US" sz="1700" b="1" dirty="0" smtClean="0"/>
              <a:t>	</a:t>
            </a:r>
            <a:r>
              <a:rPr lang="en-US" sz="1700" dirty="0" smtClean="0"/>
              <a:t>November </a:t>
            </a:r>
            <a:r>
              <a:rPr lang="en-US" sz="1700" dirty="0"/>
              <a:t>Meeting Agenda</a:t>
            </a:r>
          </a:p>
          <a:p>
            <a:r>
              <a:rPr lang="en-US" sz="1700" b="1" dirty="0"/>
              <a:t> </a:t>
            </a:r>
          </a:p>
          <a:p>
            <a:r>
              <a:rPr lang="en-US" sz="1700" b="1" dirty="0"/>
              <a:t>3:30–3:45	</a:t>
            </a:r>
            <a:r>
              <a:rPr lang="en-US" sz="1700" b="1" dirty="0" smtClean="0"/>
              <a:t>	</a:t>
            </a:r>
            <a:r>
              <a:rPr lang="en-US" sz="1700" dirty="0" smtClean="0"/>
              <a:t>Public </a:t>
            </a:r>
            <a:r>
              <a:rPr lang="en-US" sz="1700" dirty="0"/>
              <a:t>Comment</a:t>
            </a:r>
          </a:p>
          <a:p>
            <a:r>
              <a:rPr lang="en-US" sz="1700" b="1" dirty="0"/>
              <a:t> </a:t>
            </a:r>
          </a:p>
          <a:p>
            <a:r>
              <a:rPr lang="en-US" sz="1700" b="1" dirty="0"/>
              <a:t>3:15–4:00	</a:t>
            </a:r>
            <a:r>
              <a:rPr lang="en-US" sz="1700" b="1" dirty="0" smtClean="0"/>
              <a:t>	</a:t>
            </a:r>
            <a:r>
              <a:rPr lang="en-US" sz="1700" dirty="0" smtClean="0"/>
              <a:t>Final </a:t>
            </a:r>
            <a:r>
              <a:rPr lang="en-US" sz="1700" dirty="0"/>
              <a:t>announcements, </a:t>
            </a:r>
            <a:r>
              <a:rPr lang="en-US" sz="1700" dirty="0" smtClean="0"/>
              <a:t>Conclusion</a:t>
            </a:r>
            <a:endParaRPr lang="en-US" sz="1700" dirty="0"/>
          </a:p>
        </p:txBody>
      </p:sp>
    </p:spTree>
    <p:extLst>
      <p:ext uri="{BB962C8B-B14F-4D97-AF65-F5344CB8AC3E}">
        <p14:creationId xmlns:p14="http://schemas.microsoft.com/office/powerpoint/2010/main" val="406263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56" y="1215081"/>
            <a:ext cx="9875520" cy="1356360"/>
          </a:xfrm>
        </p:spPr>
        <p:txBody>
          <a:bodyPr/>
          <a:lstStyle/>
          <a:p>
            <a:r>
              <a:rPr lang="en-US" u="sng" dirty="0" smtClean="0">
                <a:effectLst>
                  <a:outerShdw blurRad="38100" dist="38100" dir="2700000" algn="tl">
                    <a:srgbClr val="000000">
                      <a:alpha val="43137"/>
                    </a:srgbClr>
                  </a:outerShdw>
                </a:effectLst>
                <a:hlinkClick r:id="rId2"/>
              </a:rPr>
              <a:t>ESSB </a:t>
            </a:r>
            <a:r>
              <a:rPr lang="en-US" u="sng" dirty="0" smtClean="0">
                <a:effectLst>
                  <a:outerShdw blurRad="38100" dist="38100" dir="2700000" algn="tl">
                    <a:srgbClr val="000000">
                      <a:alpha val="43137"/>
                    </a:srgbClr>
                  </a:outerShdw>
                </a:effectLst>
                <a:hlinkClick r:id="rId2"/>
              </a:rPr>
              <a:t>6052 Sec 501 (34)</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143000" y="2314421"/>
            <a:ext cx="9872871" cy="4038600"/>
          </a:xfrm>
        </p:spPr>
        <p:txBody>
          <a:bodyPr>
            <a:normAutofit/>
          </a:bodyPr>
          <a:lstStyle/>
          <a:p>
            <a:r>
              <a:rPr lang="en-US" sz="3200" dirty="0" smtClean="0">
                <a:solidFill>
                  <a:schemeClr val="tx1"/>
                </a:solidFill>
              </a:rPr>
              <a:t>Included as a budget proviso in the 2015 Budget</a:t>
            </a:r>
          </a:p>
          <a:p>
            <a:r>
              <a:rPr lang="en-US" sz="3200" dirty="0" smtClean="0">
                <a:solidFill>
                  <a:schemeClr val="tx1"/>
                </a:solidFill>
              </a:rPr>
              <a:t>“Workgroup </a:t>
            </a:r>
            <a:r>
              <a:rPr lang="en-US" sz="3200" dirty="0">
                <a:solidFill>
                  <a:schemeClr val="tx1"/>
                </a:solidFill>
              </a:rPr>
              <a:t>will recommend comprehensive benchmarks for developmentally appropriate interpersonal and decision-making knowledge and skills of social and emotional learning for grades kindergarten through high school that build upon what is being done in early learning</a:t>
            </a:r>
            <a:r>
              <a:rPr lang="en-US" sz="3200" dirty="0" smtClean="0">
                <a:solidFill>
                  <a:schemeClr val="tx1"/>
                </a:solidFill>
              </a:rPr>
              <a:t>.” </a:t>
            </a:r>
            <a:endParaRPr lang="en-US" dirty="0"/>
          </a:p>
        </p:txBody>
      </p:sp>
      <p:sp>
        <p:nvSpPr>
          <p:cNvPr id="4" name="Title 1"/>
          <p:cNvSpPr txBox="1">
            <a:spLocks/>
          </p:cNvSpPr>
          <p:nvPr/>
        </p:nvSpPr>
        <p:spPr>
          <a:xfrm>
            <a:off x="1142956" y="644835"/>
            <a:ext cx="9083003" cy="5702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US" dirty="0" smtClean="0">
                <a:solidFill>
                  <a:schemeClr val="tx1"/>
                </a:solidFill>
                <a:effectLst>
                  <a:outerShdw blurRad="38100" dist="38100" dir="2700000" algn="tl">
                    <a:srgbClr val="000000">
                      <a:alpha val="43137"/>
                    </a:srgbClr>
                  </a:outerShdw>
                </a:effectLst>
              </a:rPr>
              <a:t>Authorizing Legislation</a:t>
            </a:r>
            <a:endParaRPr lang="en-US"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607798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056322"/>
            <a:ext cx="9875520" cy="1356360"/>
          </a:xfrm>
        </p:spPr>
        <p:txBody>
          <a:bodyPr/>
          <a:lstStyle/>
          <a:p>
            <a:r>
              <a:rPr lang="en-US" u="sng" dirty="0">
                <a:effectLst>
                  <a:outerShdw blurRad="38100" dist="38100" dir="2700000" algn="tl">
                    <a:srgbClr val="000000">
                      <a:alpha val="43137"/>
                    </a:srgbClr>
                  </a:outerShdw>
                </a:effectLst>
                <a:hlinkClick r:id="rId2"/>
              </a:rPr>
              <a:t>ESSB 6052 Sec 501 (34)</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sz="3200" dirty="0" smtClean="0">
                <a:solidFill>
                  <a:schemeClr val="tx1"/>
                </a:solidFill>
              </a:rPr>
              <a:t>Staffed by the Office of Superintendent of Public Instruction (Special Programs)</a:t>
            </a:r>
          </a:p>
          <a:p>
            <a:r>
              <a:rPr lang="en-US" sz="3200" dirty="0">
                <a:solidFill>
                  <a:schemeClr val="tx1"/>
                </a:solidFill>
              </a:rPr>
              <a:t>OSPI must submit a report with recommendations from </a:t>
            </a:r>
            <a:r>
              <a:rPr lang="en-US" sz="3200" dirty="0" smtClean="0">
                <a:solidFill>
                  <a:schemeClr val="tx1"/>
                </a:solidFill>
              </a:rPr>
              <a:t>the workgroup to </a:t>
            </a:r>
            <a:r>
              <a:rPr lang="en-US" sz="3200" dirty="0">
                <a:solidFill>
                  <a:schemeClr val="tx1"/>
                </a:solidFill>
              </a:rPr>
              <a:t>the education </a:t>
            </a:r>
            <a:r>
              <a:rPr lang="en-US" sz="3200" dirty="0" smtClean="0">
                <a:solidFill>
                  <a:schemeClr val="tx1"/>
                </a:solidFill>
              </a:rPr>
              <a:t>committees </a:t>
            </a:r>
            <a:r>
              <a:rPr lang="en-US" sz="3200" dirty="0">
                <a:solidFill>
                  <a:schemeClr val="tx1"/>
                </a:solidFill>
              </a:rPr>
              <a:t>of the </a:t>
            </a:r>
            <a:r>
              <a:rPr lang="en-US" sz="3200" dirty="0" smtClean="0">
                <a:solidFill>
                  <a:schemeClr val="tx1"/>
                </a:solidFill>
              </a:rPr>
              <a:t>legislature, and the office of the governor </a:t>
            </a:r>
            <a:r>
              <a:rPr lang="en-US" sz="3200" dirty="0">
                <a:solidFill>
                  <a:schemeClr val="tx1"/>
                </a:solidFill>
              </a:rPr>
              <a:t>by </a:t>
            </a:r>
            <a:r>
              <a:rPr lang="en-US" sz="3200" dirty="0" smtClean="0">
                <a:solidFill>
                  <a:schemeClr val="tx1"/>
                </a:solidFill>
              </a:rPr>
              <a:t>October 1, </a:t>
            </a:r>
            <a:r>
              <a:rPr lang="en-US" sz="3200" dirty="0">
                <a:solidFill>
                  <a:schemeClr val="tx1"/>
                </a:solidFill>
              </a:rPr>
              <a:t>2016.</a:t>
            </a:r>
          </a:p>
          <a:p>
            <a:endParaRPr lang="en-US" dirty="0"/>
          </a:p>
        </p:txBody>
      </p:sp>
      <p:sp>
        <p:nvSpPr>
          <p:cNvPr id="4" name="Title 1"/>
          <p:cNvSpPr txBox="1">
            <a:spLocks/>
          </p:cNvSpPr>
          <p:nvPr/>
        </p:nvSpPr>
        <p:spPr>
          <a:xfrm>
            <a:off x="1143000" y="701492"/>
            <a:ext cx="9083003" cy="5702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US" dirty="0" smtClean="0">
                <a:solidFill>
                  <a:schemeClr val="tx1"/>
                </a:solidFill>
                <a:effectLst>
                  <a:outerShdw blurRad="38100" dist="38100" dir="2700000" algn="tl">
                    <a:srgbClr val="000000">
                      <a:alpha val="43137"/>
                    </a:srgbClr>
                  </a:outerShdw>
                </a:effectLst>
              </a:rPr>
              <a:t>Authorizing Legislation—Cont.</a:t>
            </a:r>
            <a:endParaRPr lang="en-US"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327563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1"/>
                </a:solidFill>
              </a:rPr>
              <a:t>Background</a:t>
            </a:r>
            <a:endParaRPr lang="en-US" dirty="0">
              <a:solidFill>
                <a:schemeClr val="tx1"/>
              </a:solidFill>
            </a:endParaRPr>
          </a:p>
        </p:txBody>
      </p:sp>
      <p:sp>
        <p:nvSpPr>
          <p:cNvPr id="3" name="Subtitle 2"/>
          <p:cNvSpPr>
            <a:spLocks noGrp="1"/>
          </p:cNvSpPr>
          <p:nvPr>
            <p:ph type="subTitle" idx="1"/>
          </p:nvPr>
        </p:nvSpPr>
        <p:spPr/>
        <p:txBody>
          <a:bodyPr/>
          <a:lstStyle/>
          <a:p>
            <a:r>
              <a:rPr lang="en-US" sz="2400" dirty="0">
                <a:solidFill>
                  <a:schemeClr val="tx1"/>
                </a:solidFill>
                <a:effectLst>
                  <a:outerShdw blurRad="38100" dist="38100" dir="2700000" algn="tl">
                    <a:srgbClr val="000000">
                      <a:alpha val="43137"/>
                    </a:srgbClr>
                  </a:outerShdw>
                </a:effectLst>
              </a:rPr>
              <a:t>ESSB 5688 </a:t>
            </a:r>
            <a:r>
              <a:rPr lang="en-US" sz="2400" dirty="0" smtClean="0">
                <a:solidFill>
                  <a:schemeClr val="tx1"/>
                </a:solidFill>
                <a:effectLst>
                  <a:outerShdw blurRad="38100" dist="38100" dir="2700000" algn="tl">
                    <a:srgbClr val="000000">
                      <a:alpha val="43137"/>
                    </a:srgbClr>
                  </a:outerShdw>
                </a:effectLst>
              </a:rPr>
              <a:t>(2015) and SHB1760 </a:t>
            </a:r>
            <a:r>
              <a:rPr lang="en-US" sz="2400" dirty="0">
                <a:solidFill>
                  <a:schemeClr val="tx1"/>
                </a:solidFill>
                <a:effectLst>
                  <a:outerShdw blurRad="38100" dist="38100" dir="2700000" algn="tl">
                    <a:srgbClr val="000000">
                      <a:alpha val="43137"/>
                    </a:srgbClr>
                  </a:outerShdw>
                </a:effectLst>
              </a:rPr>
              <a:t>(2015)</a:t>
            </a:r>
            <a:endParaRPr lang="en-US" dirty="0">
              <a:solidFill>
                <a:schemeClr val="tx1"/>
              </a:solidFill>
            </a:endParaRPr>
          </a:p>
        </p:txBody>
      </p:sp>
    </p:spTree>
    <p:extLst>
      <p:ext uri="{BB962C8B-B14F-4D97-AF65-F5344CB8AC3E}">
        <p14:creationId xmlns:p14="http://schemas.microsoft.com/office/powerpoint/2010/main" val="1294494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56" y="644835"/>
            <a:ext cx="9083003" cy="570246"/>
          </a:xfrm>
        </p:spPr>
        <p:txBody>
          <a:bodyPr>
            <a:noAutofit/>
          </a:bodyPr>
          <a:lstStyle/>
          <a:p>
            <a:r>
              <a:rPr lang="en-US" dirty="0" smtClean="0">
                <a:solidFill>
                  <a:schemeClr val="tx1"/>
                </a:solidFill>
                <a:effectLst>
                  <a:outerShdw blurRad="38100" dist="38100" dir="2700000" algn="tl">
                    <a:srgbClr val="000000">
                      <a:alpha val="43137"/>
                    </a:srgbClr>
                  </a:outerShdw>
                </a:effectLst>
              </a:rPr>
              <a:t>Background</a:t>
            </a:r>
            <a:endParaRPr lang="en-US" dirty="0">
              <a:solidFill>
                <a:schemeClr val="tx1"/>
              </a:solidFill>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1142956" y="1970557"/>
            <a:ext cx="10008274" cy="4096011"/>
          </a:xfrm>
        </p:spPr>
        <p:txBody>
          <a:bodyPr>
            <a:noAutofit/>
          </a:bodyPr>
          <a:lstStyle/>
          <a:p>
            <a:pPr marL="0" indent="0">
              <a:buNone/>
            </a:pPr>
            <a:r>
              <a:rPr lang="en-US" sz="2400" b="1" dirty="0" smtClean="0">
                <a:solidFill>
                  <a:schemeClr val="tx1"/>
                </a:solidFill>
              </a:rPr>
              <a:t>Sec 1:</a:t>
            </a:r>
          </a:p>
          <a:p>
            <a:r>
              <a:rPr lang="en-US" sz="2400" dirty="0" smtClean="0">
                <a:solidFill>
                  <a:schemeClr val="tx1"/>
                </a:solidFill>
              </a:rPr>
              <a:t>In </a:t>
            </a:r>
            <a:r>
              <a:rPr lang="en-US" sz="2400" dirty="0">
                <a:solidFill>
                  <a:schemeClr val="tx1"/>
                </a:solidFill>
              </a:rPr>
              <a:t>order for children to be ready to learn and ready to ultimately enter the workforce prepared, they need to have academic, social, and emotional skills. </a:t>
            </a:r>
            <a:r>
              <a:rPr lang="en-US" sz="2400" dirty="0" smtClean="0">
                <a:solidFill>
                  <a:schemeClr val="tx1"/>
                </a:solidFill>
              </a:rPr>
              <a:t>Responsible decision </a:t>
            </a:r>
            <a:r>
              <a:rPr lang="en-US" sz="2400" dirty="0">
                <a:solidFill>
                  <a:schemeClr val="tx1"/>
                </a:solidFill>
              </a:rPr>
              <a:t>making, self-management, healthy relationship skills, and self and social awareness are among the tools students need. </a:t>
            </a:r>
            <a:endParaRPr lang="en-US" sz="2400" dirty="0" smtClean="0">
              <a:solidFill>
                <a:schemeClr val="tx1"/>
              </a:solidFill>
            </a:endParaRPr>
          </a:p>
          <a:p>
            <a:r>
              <a:rPr lang="en-US" sz="2400" dirty="0" smtClean="0">
                <a:solidFill>
                  <a:schemeClr val="tx1"/>
                </a:solidFill>
              </a:rPr>
              <a:t>These </a:t>
            </a:r>
            <a:r>
              <a:rPr lang="en-US" sz="2400" dirty="0">
                <a:solidFill>
                  <a:schemeClr val="tx1"/>
                </a:solidFill>
              </a:rPr>
              <a:t>essential skills help improve school climate and reduce bullying, discipline issues, dropout rates, and the educational opportunity gap at the same time as they increase mental well-being, student engagement, and academic performance. </a:t>
            </a:r>
          </a:p>
        </p:txBody>
      </p:sp>
      <p:sp>
        <p:nvSpPr>
          <p:cNvPr id="3" name="Text Placeholder 2"/>
          <p:cNvSpPr>
            <a:spLocks noGrp="1"/>
          </p:cNvSpPr>
          <p:nvPr>
            <p:ph type="body" idx="4294967295"/>
          </p:nvPr>
        </p:nvSpPr>
        <p:spPr>
          <a:xfrm>
            <a:off x="1181730" y="1384769"/>
            <a:ext cx="9969500" cy="585788"/>
          </a:xfrm>
        </p:spPr>
        <p:txBody>
          <a:bodyPr>
            <a:noAutofit/>
          </a:bodyPr>
          <a:lstStyle/>
          <a:p>
            <a:pPr marL="0" indent="0">
              <a:buNone/>
            </a:pPr>
            <a:r>
              <a:rPr lang="en-US" sz="2000" dirty="0">
                <a:effectLst>
                  <a:outerShdw blurRad="38100" dist="38100" dir="2700000" algn="tl">
                    <a:srgbClr val="000000">
                      <a:alpha val="43137"/>
                    </a:srgbClr>
                  </a:outerShdw>
                </a:effectLst>
              </a:rPr>
              <a:t>Language from ESSB </a:t>
            </a:r>
            <a:r>
              <a:rPr lang="en-US" sz="2000" dirty="0" smtClean="0">
                <a:effectLst>
                  <a:outerShdw blurRad="38100" dist="38100" dir="2700000" algn="tl">
                    <a:srgbClr val="000000">
                      <a:alpha val="43137"/>
                    </a:srgbClr>
                  </a:outerShdw>
                </a:effectLst>
              </a:rPr>
              <a:t>5688 &amp; SHB1760 </a:t>
            </a:r>
            <a:r>
              <a:rPr lang="en-US" sz="2000" dirty="0">
                <a:effectLst>
                  <a:outerShdw blurRad="38100" dist="38100" dir="2700000" algn="tl">
                    <a:srgbClr val="000000">
                      <a:alpha val="43137"/>
                    </a:srgbClr>
                  </a:outerShdw>
                </a:effectLst>
              </a:rPr>
              <a:t>(2015) – </a:t>
            </a:r>
            <a:r>
              <a:rPr lang="en-US" sz="2000" dirty="0">
                <a:solidFill>
                  <a:srgbClr val="FF0000"/>
                </a:solidFill>
                <a:effectLst>
                  <a:outerShdw blurRad="38100" dist="38100" dir="2700000" algn="tl">
                    <a:srgbClr val="000000">
                      <a:alpha val="43137"/>
                    </a:srgbClr>
                  </a:outerShdw>
                </a:effectLst>
              </a:rPr>
              <a:t>DID NOT PASS</a:t>
            </a:r>
          </a:p>
        </p:txBody>
      </p:sp>
      <p:sp>
        <p:nvSpPr>
          <p:cNvPr id="5" name="TextBox 4"/>
          <p:cNvSpPr txBox="1"/>
          <p:nvPr/>
        </p:nvSpPr>
        <p:spPr>
          <a:xfrm>
            <a:off x="756521" y="5890595"/>
            <a:ext cx="10359154" cy="738664"/>
          </a:xfrm>
          <a:prstGeom prst="rect">
            <a:avLst/>
          </a:prstGeom>
          <a:noFill/>
        </p:spPr>
        <p:txBody>
          <a:bodyPr wrap="square" rtlCol="0">
            <a:spAutoFit/>
          </a:bodyPr>
          <a:lstStyle/>
          <a:p>
            <a:r>
              <a:rPr lang="en-US" sz="1400" dirty="0" smtClean="0"/>
              <a:t>Washington State Legislature. (2015</a:t>
            </a:r>
            <a:r>
              <a:rPr lang="en-US" sz="1400" dirty="0"/>
              <a:t>). </a:t>
            </a:r>
            <a:r>
              <a:rPr lang="en-US" sz="1400" dirty="0" smtClean="0"/>
              <a:t>SB 5688 &amp; SHB 1760 – 2015-16. </a:t>
            </a:r>
            <a:r>
              <a:rPr lang="en-US" sz="1400" i="1" dirty="0" smtClean="0"/>
              <a:t>Providing </a:t>
            </a:r>
            <a:r>
              <a:rPr lang="en-US" sz="1400" i="1" dirty="0"/>
              <a:t>students with skills that promote mental health and well-being and increase academic performance</a:t>
            </a:r>
            <a:r>
              <a:rPr lang="en-US" sz="1400" i="1" dirty="0" smtClean="0"/>
              <a:t>. </a:t>
            </a:r>
            <a:r>
              <a:rPr lang="en-US" sz="1400" i="1" dirty="0"/>
              <a:t>Retrieved from </a:t>
            </a:r>
            <a:r>
              <a:rPr lang="en-US" sz="1400" i="1" dirty="0">
                <a:hlinkClick r:id="rId2"/>
              </a:rPr>
              <a:t>http://</a:t>
            </a:r>
            <a:r>
              <a:rPr lang="en-US" sz="1400" i="1" dirty="0" smtClean="0">
                <a:hlinkClick r:id="rId2"/>
              </a:rPr>
              <a:t>apps.leg.wa.gov/billinfo/summary.aspx?bill=5688</a:t>
            </a:r>
            <a:r>
              <a:rPr lang="en-US" sz="1400" i="1" dirty="0"/>
              <a:t>, </a:t>
            </a:r>
            <a:r>
              <a:rPr lang="en-US" sz="1400" i="1" dirty="0">
                <a:hlinkClick r:id="rId3"/>
              </a:rPr>
              <a:t>http://</a:t>
            </a:r>
            <a:r>
              <a:rPr lang="en-US" sz="1400" i="1" dirty="0" smtClean="0">
                <a:hlinkClick r:id="rId3"/>
              </a:rPr>
              <a:t>app.leg.wa.gov/billinfo/summary.aspx?bill=1760&amp;year=2015</a:t>
            </a:r>
            <a:r>
              <a:rPr lang="en-US" sz="1400" i="1" dirty="0" smtClean="0"/>
              <a:t> </a:t>
            </a:r>
            <a:endParaRPr lang="en-US" sz="1400" i="1" dirty="0"/>
          </a:p>
        </p:txBody>
      </p:sp>
    </p:spTree>
    <p:extLst>
      <p:ext uri="{BB962C8B-B14F-4D97-AF65-F5344CB8AC3E}">
        <p14:creationId xmlns:p14="http://schemas.microsoft.com/office/powerpoint/2010/main" val="42931224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80321" y="2086972"/>
            <a:ext cx="10008274" cy="4096011"/>
          </a:xfrm>
        </p:spPr>
        <p:txBody>
          <a:bodyPr>
            <a:noAutofit/>
          </a:bodyPr>
          <a:lstStyle/>
          <a:p>
            <a:pPr marL="0" indent="0">
              <a:buNone/>
            </a:pPr>
            <a:r>
              <a:rPr lang="en-US" sz="2800" b="1" dirty="0" smtClean="0">
                <a:solidFill>
                  <a:schemeClr val="tx1"/>
                </a:solidFill>
              </a:rPr>
              <a:t>Sec 1:</a:t>
            </a:r>
            <a:r>
              <a:rPr lang="en-US" sz="2800" dirty="0">
                <a:solidFill>
                  <a:schemeClr val="tx1"/>
                </a:solidFill>
              </a:rPr>
              <a:t> </a:t>
            </a:r>
          </a:p>
          <a:p>
            <a:r>
              <a:rPr lang="en-US" sz="2800" dirty="0">
                <a:solidFill>
                  <a:schemeClr val="tx1"/>
                </a:solidFill>
              </a:rPr>
              <a:t>By developing social and emotional skills, students will be equipped with tools to overcome barriers to their learning and even find solace in education and going to school. </a:t>
            </a:r>
            <a:endParaRPr lang="en-US" sz="2800" dirty="0" smtClean="0">
              <a:solidFill>
                <a:schemeClr val="tx1"/>
              </a:solidFill>
            </a:endParaRPr>
          </a:p>
          <a:p>
            <a:r>
              <a:rPr lang="en-US" sz="2800" dirty="0" smtClean="0">
                <a:solidFill>
                  <a:schemeClr val="tx1"/>
                </a:solidFill>
              </a:rPr>
              <a:t>The </a:t>
            </a:r>
            <a:r>
              <a:rPr lang="en-US" sz="2800" dirty="0">
                <a:solidFill>
                  <a:schemeClr val="tx1"/>
                </a:solidFill>
              </a:rPr>
              <a:t>legislature is committed to investing in preventative strategies in schools to increase student mental health and well- being in order to support the education of our state's children.</a:t>
            </a:r>
          </a:p>
        </p:txBody>
      </p:sp>
      <p:sp>
        <p:nvSpPr>
          <p:cNvPr id="5" name="Title 1"/>
          <p:cNvSpPr txBox="1">
            <a:spLocks/>
          </p:cNvSpPr>
          <p:nvPr/>
        </p:nvSpPr>
        <p:spPr>
          <a:xfrm>
            <a:off x="680321" y="673768"/>
            <a:ext cx="9613863" cy="5775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4400" dirty="0" smtClean="0">
                <a:effectLst>
                  <a:outerShdw blurRad="38100" dist="38100" dir="2700000" algn="tl">
                    <a:srgbClr val="000000">
                      <a:alpha val="43137"/>
                    </a:srgbClr>
                  </a:outerShdw>
                </a:effectLst>
              </a:rPr>
              <a:t>Background—continued</a:t>
            </a:r>
            <a:r>
              <a:rPr lang="en-US" dirty="0" smtClean="0"/>
              <a:t> </a:t>
            </a:r>
            <a:endParaRPr lang="en-US" dirty="0"/>
          </a:p>
        </p:txBody>
      </p:sp>
      <p:sp>
        <p:nvSpPr>
          <p:cNvPr id="7" name="Text Placeholder 2"/>
          <p:cNvSpPr txBox="1">
            <a:spLocks/>
          </p:cNvSpPr>
          <p:nvPr/>
        </p:nvSpPr>
        <p:spPr>
          <a:xfrm>
            <a:off x="680321" y="1376234"/>
            <a:ext cx="9969500" cy="585788"/>
          </a:xfrm>
          <a:prstGeom prst="rect">
            <a:avLst/>
          </a:prstGeom>
        </p:spPr>
        <p:txBody>
          <a:bodyPr vert="horz" lIns="91440" tIns="45720" rIns="91440" bIns="45720" rtlCol="0">
            <a:no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US" sz="2000" dirty="0">
                <a:effectLst>
                  <a:outerShdw blurRad="38100" dist="38100" dir="2700000" algn="tl">
                    <a:srgbClr val="000000">
                      <a:alpha val="43137"/>
                    </a:srgbClr>
                  </a:outerShdw>
                </a:effectLst>
              </a:rPr>
              <a:t>Language from ESSB 5688 &amp; SHB1760 (2015) – </a:t>
            </a:r>
            <a:r>
              <a:rPr lang="en-US" sz="2000" dirty="0">
                <a:solidFill>
                  <a:srgbClr val="FF0000"/>
                </a:solidFill>
                <a:effectLst>
                  <a:outerShdw blurRad="38100" dist="38100" dir="2700000" algn="tl">
                    <a:srgbClr val="000000">
                      <a:alpha val="43137"/>
                    </a:srgbClr>
                  </a:outerShdw>
                </a:effectLst>
              </a:rPr>
              <a:t>DID NOT PASS</a:t>
            </a:r>
          </a:p>
        </p:txBody>
      </p:sp>
      <p:sp>
        <p:nvSpPr>
          <p:cNvPr id="8" name="TextBox 7"/>
          <p:cNvSpPr txBox="1"/>
          <p:nvPr/>
        </p:nvSpPr>
        <p:spPr>
          <a:xfrm>
            <a:off x="756521" y="5890595"/>
            <a:ext cx="10359154" cy="738664"/>
          </a:xfrm>
          <a:prstGeom prst="rect">
            <a:avLst/>
          </a:prstGeom>
          <a:noFill/>
        </p:spPr>
        <p:txBody>
          <a:bodyPr wrap="square" rtlCol="0">
            <a:spAutoFit/>
          </a:bodyPr>
          <a:lstStyle/>
          <a:p>
            <a:r>
              <a:rPr lang="en-US" sz="1400" dirty="0" smtClean="0"/>
              <a:t>Washington State Legislature. (2015</a:t>
            </a:r>
            <a:r>
              <a:rPr lang="en-US" sz="1400" dirty="0"/>
              <a:t>). </a:t>
            </a:r>
            <a:r>
              <a:rPr lang="en-US" sz="1400" dirty="0" smtClean="0"/>
              <a:t>SB 5688 &amp; SHB 1760 – 2015-16. </a:t>
            </a:r>
            <a:r>
              <a:rPr lang="en-US" sz="1400" i="1" dirty="0" smtClean="0"/>
              <a:t>Providing </a:t>
            </a:r>
            <a:r>
              <a:rPr lang="en-US" sz="1400" i="1" dirty="0"/>
              <a:t>students with skills that promote mental health and well-being and increase academic performance</a:t>
            </a:r>
            <a:r>
              <a:rPr lang="en-US" sz="1400" i="1" dirty="0" smtClean="0"/>
              <a:t>. </a:t>
            </a:r>
            <a:r>
              <a:rPr lang="en-US" sz="1400" i="1" dirty="0"/>
              <a:t>Retrieved from </a:t>
            </a:r>
            <a:r>
              <a:rPr lang="en-US" sz="1400" i="1" dirty="0">
                <a:hlinkClick r:id="rId2"/>
              </a:rPr>
              <a:t>http://</a:t>
            </a:r>
            <a:r>
              <a:rPr lang="en-US" sz="1400" i="1" dirty="0" smtClean="0">
                <a:hlinkClick r:id="rId2"/>
              </a:rPr>
              <a:t>apps.leg.wa.gov/billinfo/summary.aspx?bill=5688</a:t>
            </a:r>
            <a:r>
              <a:rPr lang="en-US" sz="1400" i="1" dirty="0"/>
              <a:t>, </a:t>
            </a:r>
            <a:r>
              <a:rPr lang="en-US" sz="1400" i="1" dirty="0">
                <a:hlinkClick r:id="rId3"/>
              </a:rPr>
              <a:t>http://</a:t>
            </a:r>
            <a:r>
              <a:rPr lang="en-US" sz="1400" i="1" dirty="0" smtClean="0">
                <a:hlinkClick r:id="rId3"/>
              </a:rPr>
              <a:t>app.leg.wa.gov/billinfo/summary.aspx?bill=1760&amp;year=2015</a:t>
            </a:r>
            <a:r>
              <a:rPr lang="en-US" sz="1400" i="1" dirty="0" smtClean="0"/>
              <a:t> </a:t>
            </a:r>
            <a:endParaRPr lang="en-US" sz="1400" i="1" dirty="0"/>
          </a:p>
        </p:txBody>
      </p:sp>
    </p:spTree>
    <p:extLst>
      <p:ext uri="{BB962C8B-B14F-4D97-AF65-F5344CB8AC3E}">
        <p14:creationId xmlns:p14="http://schemas.microsoft.com/office/powerpoint/2010/main" val="3224157221"/>
      </p:ext>
    </p:extLst>
  </p:cSld>
  <p:clrMapOvr>
    <a:masterClrMapping/>
  </p:clrMapOvr>
  <p:timing>
    <p:tnLst>
      <p:par>
        <p:cTn id="1" dur="indefinite" restart="never" nodeType="tmRoot"/>
      </p:par>
    </p:tnLst>
  </p:timing>
</p:sld>
</file>

<file path=ppt/theme/theme1.xml><?xml version="1.0" encoding="utf-8"?>
<a:theme xmlns:a="http://schemas.openxmlformats.org/drawingml/2006/main" name="Basis">
  <a:themeElements>
    <a:clrScheme name="Custom 13">
      <a:dk1>
        <a:sysClr val="windowText" lastClr="000000"/>
      </a:dk1>
      <a:lt1>
        <a:sysClr val="window" lastClr="FFFFFF"/>
      </a:lt1>
      <a:dk2>
        <a:srgbClr val="373545"/>
      </a:dk2>
      <a:lt2>
        <a:srgbClr val="000000"/>
      </a:lt2>
      <a:accent1>
        <a:srgbClr val="E1D2EA"/>
      </a:accent1>
      <a:accent2>
        <a:srgbClr val="262626"/>
      </a:accent2>
      <a:accent3>
        <a:srgbClr val="5D739A"/>
      </a:accent3>
      <a:accent4>
        <a:srgbClr val="6997AF"/>
      </a:accent4>
      <a:accent5>
        <a:srgbClr val="84ACB6"/>
      </a:accent5>
      <a:accent6>
        <a:srgbClr val="6F8183"/>
      </a:accent6>
      <a:hlink>
        <a:srgbClr val="864EA9"/>
      </a:hlink>
      <a:folHlink>
        <a:srgbClr val="8C8C8C"/>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511</TotalTime>
  <Words>1122</Words>
  <Application>Microsoft Office PowerPoint</Application>
  <PresentationFormat>Widescreen</PresentationFormat>
  <Paragraphs>222</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Corbel</vt:lpstr>
      <vt:lpstr>Courier New</vt:lpstr>
      <vt:lpstr>Times New Roman</vt:lpstr>
      <vt:lpstr>Basis</vt:lpstr>
      <vt:lpstr>Social Emotional Learning Benchmarks Workgroup October 23, 2015</vt:lpstr>
      <vt:lpstr>Introductions</vt:lpstr>
      <vt:lpstr>Social Emotional Learning Benchmarks Workgroup</vt:lpstr>
      <vt:lpstr>PowerPoint Presentation</vt:lpstr>
      <vt:lpstr>ESSB 6052 Sec 501 (34)</vt:lpstr>
      <vt:lpstr>ESSB 6052 Sec 501 (34)</vt:lpstr>
      <vt:lpstr>Background</vt:lpstr>
      <vt:lpstr>Background</vt:lpstr>
      <vt:lpstr>PowerPoint Presentation</vt:lpstr>
      <vt:lpstr>PowerPoint Presentation</vt:lpstr>
      <vt:lpstr>PowerPoint Presentation</vt:lpstr>
      <vt:lpstr>PowerPoint Presentation</vt:lpstr>
      <vt:lpstr>ESSB 6052 Sec 501 (34)</vt:lpstr>
      <vt:lpstr>PowerPoint Presentation</vt:lpstr>
      <vt:lpstr>Group norms, decision making, and Communication Protocols</vt:lpstr>
      <vt:lpstr>Group Norms</vt:lpstr>
      <vt:lpstr>Decision Making</vt:lpstr>
      <vt:lpstr>Communication Protocol</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Transitional Bilingual Instructional Program Accountability Task Force</dc:title>
  <dc:creator>Megan Eliasson</dc:creator>
  <cp:lastModifiedBy>Jenny Owre</cp:lastModifiedBy>
  <cp:revision>87</cp:revision>
  <dcterms:created xsi:type="dcterms:W3CDTF">2014-10-13T21:47:03Z</dcterms:created>
  <dcterms:modified xsi:type="dcterms:W3CDTF">2015-10-22T19:13:11Z</dcterms:modified>
</cp:coreProperties>
</file>