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31"/>
  </p:sldMasterIdLst>
  <p:notesMasterIdLst>
    <p:notesMasterId r:id="rId55"/>
  </p:notesMasterIdLst>
  <p:handoutMasterIdLst>
    <p:handoutMasterId r:id="rId56"/>
  </p:handoutMasterIdLst>
  <p:sldIdLst>
    <p:sldId id="327" r:id="rId32"/>
    <p:sldId id="330" r:id="rId33"/>
    <p:sldId id="371" r:id="rId34"/>
    <p:sldId id="353" r:id="rId35"/>
    <p:sldId id="370" r:id="rId36"/>
    <p:sldId id="357" r:id="rId37"/>
    <p:sldId id="375" r:id="rId38"/>
    <p:sldId id="369" r:id="rId39"/>
    <p:sldId id="358" r:id="rId40"/>
    <p:sldId id="331" r:id="rId41"/>
    <p:sldId id="337" r:id="rId42"/>
    <p:sldId id="332" r:id="rId43"/>
    <p:sldId id="333" r:id="rId44"/>
    <p:sldId id="334" r:id="rId45"/>
    <p:sldId id="372" r:id="rId46"/>
    <p:sldId id="373" r:id="rId47"/>
    <p:sldId id="376" r:id="rId48"/>
    <p:sldId id="336" r:id="rId49"/>
    <p:sldId id="374" r:id="rId50"/>
    <p:sldId id="347" r:id="rId51"/>
    <p:sldId id="350" r:id="rId52"/>
    <p:sldId id="377" r:id="rId53"/>
    <p:sldId id="351" r:id="rId5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20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12.wa.us/AboutUs/OSPI-VisionMissionPIs2014.pdf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12.wa.us/AboutUs/OSPI-VisionMissionPIs2014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2B505-CC5C-45DC-A73C-45F1DCA02F3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27E271-F1EF-457B-A5AE-69A7CD8E82B1}">
      <dgm:prSet phldrT="[Text]" custT="1"/>
      <dgm:spPr/>
      <dgm:t>
        <a:bodyPr/>
        <a:lstStyle/>
        <a:p>
          <a:r>
            <a:rPr lang="en-US" sz="2000" dirty="0" smtClean="0"/>
            <a:t>Our mission:</a:t>
          </a:r>
          <a:endParaRPr lang="en-US" sz="2000" dirty="0"/>
        </a:p>
      </dgm:t>
    </dgm:pt>
    <dgm:pt modelId="{0BECD29F-F2B9-470C-8254-DCD906711FD0}" type="parTrans" cxnId="{DE29BAF7-6E9F-4F56-A07D-98E0A204B18C}">
      <dgm:prSet/>
      <dgm:spPr/>
      <dgm:t>
        <a:bodyPr/>
        <a:lstStyle/>
        <a:p>
          <a:endParaRPr lang="en-US"/>
        </a:p>
      </dgm:t>
    </dgm:pt>
    <dgm:pt modelId="{495965A6-D1B2-4DE7-A5B9-839CFDBCA7F8}" type="sibTrans" cxnId="{DE29BAF7-6E9F-4F56-A07D-98E0A204B18C}">
      <dgm:prSet/>
      <dgm:spPr/>
      <dgm:t>
        <a:bodyPr/>
        <a:lstStyle/>
        <a:p>
          <a:endParaRPr lang="en-US"/>
        </a:p>
      </dgm:t>
    </dgm:pt>
    <dgm:pt modelId="{C860AE5F-462B-4814-984B-C8358C940E92}">
      <dgm:prSet phldrT="[Text]"/>
      <dgm:spPr/>
      <dgm:t>
        <a:bodyPr/>
        <a:lstStyle/>
        <a:p>
          <a:r>
            <a:rPr lang="en-US" dirty="0" smtClean="0"/>
            <a:t>Every student ready for career, college, and life.</a:t>
          </a:r>
          <a:endParaRPr lang="en-US" dirty="0"/>
        </a:p>
      </dgm:t>
    </dgm:pt>
    <dgm:pt modelId="{52C75666-6020-46C3-9820-798F6E2394A9}" type="parTrans" cxnId="{6517B3F3-498A-4470-8C4C-948F52E6D483}">
      <dgm:prSet/>
      <dgm:spPr/>
      <dgm:t>
        <a:bodyPr/>
        <a:lstStyle/>
        <a:p>
          <a:endParaRPr lang="en-US"/>
        </a:p>
      </dgm:t>
    </dgm:pt>
    <dgm:pt modelId="{9D59807C-8212-4F66-A071-C44922123982}" type="sibTrans" cxnId="{6517B3F3-498A-4470-8C4C-948F52E6D483}">
      <dgm:prSet/>
      <dgm:spPr/>
      <dgm:t>
        <a:bodyPr/>
        <a:lstStyle/>
        <a:p>
          <a:endParaRPr lang="en-US"/>
        </a:p>
      </dgm:t>
    </dgm:pt>
    <dgm:pt modelId="{77D3FA35-A779-41A1-8753-514E1C120BA8}">
      <dgm:prSet phldrT="[Text]" custT="1"/>
      <dgm:spPr/>
      <dgm:t>
        <a:bodyPr/>
        <a:lstStyle/>
        <a:p>
          <a:r>
            <a:rPr lang="en-US" sz="2000" dirty="0" smtClean="0"/>
            <a:t>Performance Indicators:</a:t>
          </a:r>
          <a:endParaRPr lang="en-US" sz="2000" dirty="0"/>
        </a:p>
      </dgm:t>
    </dgm:pt>
    <dgm:pt modelId="{7F2FA292-090D-4943-A228-479DCAB5B379}" type="parTrans" cxnId="{67DE648F-27C3-4236-8037-ED88EB245081}">
      <dgm:prSet/>
      <dgm:spPr/>
      <dgm:t>
        <a:bodyPr/>
        <a:lstStyle/>
        <a:p>
          <a:endParaRPr lang="en-US"/>
        </a:p>
      </dgm:t>
    </dgm:pt>
    <dgm:pt modelId="{636DA9AE-721C-44BA-B0AB-9EEA43BF3971}" type="sibTrans" cxnId="{67DE648F-27C3-4236-8037-ED88EB245081}">
      <dgm:prSet/>
      <dgm:spPr/>
      <dgm:t>
        <a:bodyPr/>
        <a:lstStyle/>
        <a:p>
          <a:endParaRPr lang="en-US"/>
        </a:p>
      </dgm:t>
    </dgm:pt>
    <dgm:pt modelId="{BF46B9B6-EDC0-45B7-9EB8-815F27EC9B5B}">
      <dgm:prSet phldrT="[Text]"/>
      <dgm:spPr/>
      <dgm:t>
        <a:bodyPr/>
        <a:lstStyle/>
        <a:p>
          <a:r>
            <a:rPr lang="en-US" dirty="0" smtClean="0"/>
            <a:t>OSPI staff align their goals with research-based </a:t>
          </a:r>
          <a:r>
            <a:rPr lang="en-US" dirty="0" smtClean="0">
              <a:hlinkClick xmlns:r="http://schemas.openxmlformats.org/officeDocument/2006/relationships" r:id="rId1"/>
            </a:rPr>
            <a:t>performance indicators</a:t>
          </a:r>
          <a:r>
            <a:rPr lang="en-US" dirty="0" smtClean="0"/>
            <a:t>. </a:t>
          </a:r>
          <a:endParaRPr lang="en-US" dirty="0"/>
        </a:p>
      </dgm:t>
    </dgm:pt>
    <dgm:pt modelId="{498717C2-8D4F-4490-8CBA-D99CEF97F6E3}" type="parTrans" cxnId="{71F0A3BB-8769-4B98-A24E-05D7041AC3F1}">
      <dgm:prSet/>
      <dgm:spPr/>
      <dgm:t>
        <a:bodyPr/>
        <a:lstStyle/>
        <a:p>
          <a:endParaRPr lang="en-US"/>
        </a:p>
      </dgm:t>
    </dgm:pt>
    <dgm:pt modelId="{EFB14BA1-05BF-4930-A386-9CC4B390B4CE}" type="sibTrans" cxnId="{71F0A3BB-8769-4B98-A24E-05D7041AC3F1}">
      <dgm:prSet/>
      <dgm:spPr/>
      <dgm:t>
        <a:bodyPr/>
        <a:lstStyle/>
        <a:p>
          <a:endParaRPr lang="en-US"/>
        </a:p>
      </dgm:t>
    </dgm:pt>
    <dgm:pt modelId="{60F3C5D2-D968-49D5-8060-ABDD8CF4C2AB}">
      <dgm:prSet custT="1"/>
      <dgm:spPr/>
      <dgm:t>
        <a:bodyPr/>
        <a:lstStyle/>
        <a:p>
          <a:r>
            <a:rPr lang="en-US" sz="2000" dirty="0" smtClean="0"/>
            <a:t>Our vision:</a:t>
          </a:r>
          <a:endParaRPr lang="en-US" sz="2000" dirty="0"/>
        </a:p>
      </dgm:t>
    </dgm:pt>
    <dgm:pt modelId="{2C574346-84C6-4175-9CAE-0CC775587C34}" type="parTrans" cxnId="{9F0F8761-CDA7-46AF-8ADD-3AFB104ABD71}">
      <dgm:prSet/>
      <dgm:spPr/>
      <dgm:t>
        <a:bodyPr/>
        <a:lstStyle/>
        <a:p>
          <a:endParaRPr lang="en-US"/>
        </a:p>
      </dgm:t>
    </dgm:pt>
    <dgm:pt modelId="{1846DC1D-7DE6-4B78-AC9F-FC79D86863B6}" type="sibTrans" cxnId="{9F0F8761-CDA7-46AF-8ADD-3AFB104ABD71}">
      <dgm:prSet/>
      <dgm:spPr/>
      <dgm:t>
        <a:bodyPr/>
        <a:lstStyle/>
        <a:p>
          <a:endParaRPr lang="en-US"/>
        </a:p>
      </dgm:t>
    </dgm:pt>
    <dgm:pt modelId="{B7409CB0-2C57-4383-946B-76F3FBDDCE01}">
      <dgm:prSet/>
      <dgm:spPr/>
      <dgm:t>
        <a:bodyPr/>
        <a:lstStyle/>
        <a:p>
          <a:r>
            <a:rPr lang="en-US" dirty="0" smtClean="0"/>
            <a:t>To provide funding, resources, tools, data and technical assistance that enable educators to ensure students succeed in our public schools, are prepared to access post-secondary training and education, and are equipped to thrive in their careers and lives.</a:t>
          </a:r>
          <a:endParaRPr lang="en-US" dirty="0"/>
        </a:p>
      </dgm:t>
    </dgm:pt>
    <dgm:pt modelId="{BAF95349-480A-4230-B821-055A64B0AC35}" type="parTrans" cxnId="{D9C03F23-0FFB-41B6-93C0-2F15EBD62B61}">
      <dgm:prSet/>
      <dgm:spPr/>
      <dgm:t>
        <a:bodyPr/>
        <a:lstStyle/>
        <a:p>
          <a:endParaRPr lang="en-US"/>
        </a:p>
      </dgm:t>
    </dgm:pt>
    <dgm:pt modelId="{F48BF43E-3BF2-4806-AFC9-BF87BCD4E8B5}" type="sibTrans" cxnId="{D9C03F23-0FFB-41B6-93C0-2F15EBD62B61}">
      <dgm:prSet/>
      <dgm:spPr/>
      <dgm:t>
        <a:bodyPr/>
        <a:lstStyle/>
        <a:p>
          <a:endParaRPr lang="en-US"/>
        </a:p>
      </dgm:t>
    </dgm:pt>
    <dgm:pt modelId="{09373AA0-6019-40CB-BCAB-10436B015A0E}">
      <dgm:prSet phldrT="[Text]"/>
      <dgm:spPr/>
      <dgm:t>
        <a:bodyPr/>
        <a:lstStyle/>
        <a:p>
          <a:r>
            <a:rPr lang="en-US" dirty="0" smtClean="0"/>
            <a:t>Goals are reviewed by the superintendent three times per year to ensure our work leads directly to student success. </a:t>
          </a:r>
          <a:endParaRPr lang="en-US" dirty="0"/>
        </a:p>
      </dgm:t>
    </dgm:pt>
    <dgm:pt modelId="{B8F2E1FD-0BC5-47CD-B5FA-7855D1E75CCB}" type="parTrans" cxnId="{28899D4B-CE30-4C13-AF79-C7B0DA39053E}">
      <dgm:prSet/>
      <dgm:spPr/>
      <dgm:t>
        <a:bodyPr/>
        <a:lstStyle/>
        <a:p>
          <a:endParaRPr lang="en-US"/>
        </a:p>
      </dgm:t>
    </dgm:pt>
    <dgm:pt modelId="{F50910D1-5894-4220-9E1D-883E1F8C9C1C}" type="sibTrans" cxnId="{28899D4B-CE30-4C13-AF79-C7B0DA39053E}">
      <dgm:prSet/>
      <dgm:spPr/>
      <dgm:t>
        <a:bodyPr/>
        <a:lstStyle/>
        <a:p>
          <a:endParaRPr lang="en-US"/>
        </a:p>
      </dgm:t>
    </dgm:pt>
    <dgm:pt modelId="{2AB0D1C3-750C-4DDD-844B-DF9547E05DB9}" type="pres">
      <dgm:prSet presAssocID="{C4B2B505-CC5C-45DC-A73C-45F1DCA02F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F98B55-D59D-47A8-B38D-5080388F4DDA}" type="pres">
      <dgm:prSet presAssocID="{FD27E271-F1EF-457B-A5AE-69A7CD8E82B1}" presName="parentLin" presStyleCnt="0"/>
      <dgm:spPr/>
    </dgm:pt>
    <dgm:pt modelId="{033571D8-DF66-4833-9FE9-7040EFB85B15}" type="pres">
      <dgm:prSet presAssocID="{FD27E271-F1EF-457B-A5AE-69A7CD8E82B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84AE843-5A14-4813-8E21-93ED06DACEC6}" type="pres">
      <dgm:prSet presAssocID="{FD27E271-F1EF-457B-A5AE-69A7CD8E82B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50042-5668-466F-BB73-47EEB36183A2}" type="pres">
      <dgm:prSet presAssocID="{FD27E271-F1EF-457B-A5AE-69A7CD8E82B1}" presName="negativeSpace" presStyleCnt="0"/>
      <dgm:spPr/>
    </dgm:pt>
    <dgm:pt modelId="{2B96204F-AFDF-4258-83C7-8CAE32E6D4AF}" type="pres">
      <dgm:prSet presAssocID="{FD27E271-F1EF-457B-A5AE-69A7CD8E82B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61760-90C1-4651-982A-E1D6F8908B12}" type="pres">
      <dgm:prSet presAssocID="{495965A6-D1B2-4DE7-A5B9-839CFDBCA7F8}" presName="spaceBetweenRectangles" presStyleCnt="0"/>
      <dgm:spPr/>
    </dgm:pt>
    <dgm:pt modelId="{D4D15113-1F5E-4CD3-BB52-0155EFCA717E}" type="pres">
      <dgm:prSet presAssocID="{77D3FA35-A779-41A1-8753-514E1C120BA8}" presName="parentLin" presStyleCnt="0"/>
      <dgm:spPr/>
    </dgm:pt>
    <dgm:pt modelId="{1D10432A-3115-4280-9446-DFD15488B581}" type="pres">
      <dgm:prSet presAssocID="{77D3FA35-A779-41A1-8753-514E1C120BA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ED64CB4-E876-4796-8922-D1F7049C6DFA}" type="pres">
      <dgm:prSet presAssocID="{77D3FA35-A779-41A1-8753-514E1C120B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6A4E0-853C-4C2A-A347-A6487BC260DF}" type="pres">
      <dgm:prSet presAssocID="{77D3FA35-A779-41A1-8753-514E1C120BA8}" presName="negativeSpace" presStyleCnt="0"/>
      <dgm:spPr/>
    </dgm:pt>
    <dgm:pt modelId="{924048E2-57B1-4371-A0FC-25C6D53EA664}" type="pres">
      <dgm:prSet presAssocID="{77D3FA35-A779-41A1-8753-514E1C120BA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13DC5-60CF-4A83-94FE-D7D79017B779}" type="pres">
      <dgm:prSet presAssocID="{636DA9AE-721C-44BA-B0AB-9EEA43BF3971}" presName="spaceBetweenRectangles" presStyleCnt="0"/>
      <dgm:spPr/>
    </dgm:pt>
    <dgm:pt modelId="{A388F2DB-3016-4B52-A7FD-D13BAA0876E1}" type="pres">
      <dgm:prSet presAssocID="{60F3C5D2-D968-49D5-8060-ABDD8CF4C2AB}" presName="parentLin" presStyleCnt="0"/>
      <dgm:spPr/>
    </dgm:pt>
    <dgm:pt modelId="{C2E53FC0-B1AA-431C-AFFD-CEF28641D000}" type="pres">
      <dgm:prSet presAssocID="{60F3C5D2-D968-49D5-8060-ABDD8CF4C2A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7BDB2EE-8D4F-4038-BCF9-5FFECC83CB1F}" type="pres">
      <dgm:prSet presAssocID="{60F3C5D2-D968-49D5-8060-ABDD8CF4C2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BE8B-1459-4388-BCA8-0AFC1C67E90C}" type="pres">
      <dgm:prSet presAssocID="{60F3C5D2-D968-49D5-8060-ABDD8CF4C2AB}" presName="negativeSpace" presStyleCnt="0"/>
      <dgm:spPr/>
    </dgm:pt>
    <dgm:pt modelId="{8D6A4151-3EBF-4779-BB73-CA9CE15EE50D}" type="pres">
      <dgm:prSet presAssocID="{60F3C5D2-D968-49D5-8060-ABDD8CF4C2A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0A3BB-8769-4B98-A24E-05D7041AC3F1}" srcId="{77D3FA35-A779-41A1-8753-514E1C120BA8}" destId="{BF46B9B6-EDC0-45B7-9EB8-815F27EC9B5B}" srcOrd="0" destOrd="0" parTransId="{498717C2-8D4F-4490-8CBA-D99CEF97F6E3}" sibTransId="{EFB14BA1-05BF-4930-A386-9CC4B390B4CE}"/>
    <dgm:cxn modelId="{94055BE8-83FB-4440-96C8-5026E2E1E411}" type="presOf" srcId="{77D3FA35-A779-41A1-8753-514E1C120BA8}" destId="{AED64CB4-E876-4796-8922-D1F7049C6DFA}" srcOrd="1" destOrd="0" presId="urn:microsoft.com/office/officeart/2005/8/layout/list1"/>
    <dgm:cxn modelId="{67DE648F-27C3-4236-8037-ED88EB245081}" srcId="{C4B2B505-CC5C-45DC-A73C-45F1DCA02F37}" destId="{77D3FA35-A779-41A1-8753-514E1C120BA8}" srcOrd="1" destOrd="0" parTransId="{7F2FA292-090D-4943-A228-479DCAB5B379}" sibTransId="{636DA9AE-721C-44BA-B0AB-9EEA43BF3971}"/>
    <dgm:cxn modelId="{D20093B2-4D41-4568-9582-6392D84FF853}" type="presOf" srcId="{B7409CB0-2C57-4383-946B-76F3FBDDCE01}" destId="{8D6A4151-3EBF-4779-BB73-CA9CE15EE50D}" srcOrd="0" destOrd="0" presId="urn:microsoft.com/office/officeart/2005/8/layout/list1"/>
    <dgm:cxn modelId="{5E3833AC-EF67-4A0A-8C26-AEFD11FB5B6D}" type="presOf" srcId="{77D3FA35-A779-41A1-8753-514E1C120BA8}" destId="{1D10432A-3115-4280-9446-DFD15488B581}" srcOrd="0" destOrd="0" presId="urn:microsoft.com/office/officeart/2005/8/layout/list1"/>
    <dgm:cxn modelId="{AF9210DB-A452-4736-A8BE-8A8D0A2CBFF2}" type="presOf" srcId="{FD27E271-F1EF-457B-A5AE-69A7CD8E82B1}" destId="{484AE843-5A14-4813-8E21-93ED06DACEC6}" srcOrd="1" destOrd="0" presId="urn:microsoft.com/office/officeart/2005/8/layout/list1"/>
    <dgm:cxn modelId="{616C6605-4C15-4DBC-81E7-4982B8BF925D}" type="presOf" srcId="{C4B2B505-CC5C-45DC-A73C-45F1DCA02F37}" destId="{2AB0D1C3-750C-4DDD-844B-DF9547E05DB9}" srcOrd="0" destOrd="0" presId="urn:microsoft.com/office/officeart/2005/8/layout/list1"/>
    <dgm:cxn modelId="{D9C03F23-0FFB-41B6-93C0-2F15EBD62B61}" srcId="{60F3C5D2-D968-49D5-8060-ABDD8CF4C2AB}" destId="{B7409CB0-2C57-4383-946B-76F3FBDDCE01}" srcOrd="0" destOrd="0" parTransId="{BAF95349-480A-4230-B821-055A64B0AC35}" sibTransId="{F48BF43E-3BF2-4806-AFC9-BF87BCD4E8B5}"/>
    <dgm:cxn modelId="{75EA711C-60B6-46F6-9371-D03997C03291}" type="presOf" srcId="{09373AA0-6019-40CB-BCAB-10436B015A0E}" destId="{924048E2-57B1-4371-A0FC-25C6D53EA664}" srcOrd="0" destOrd="1" presId="urn:microsoft.com/office/officeart/2005/8/layout/list1"/>
    <dgm:cxn modelId="{3DABD8FE-C258-4DFE-A46E-8C6EEFE3FDA9}" type="presOf" srcId="{BF46B9B6-EDC0-45B7-9EB8-815F27EC9B5B}" destId="{924048E2-57B1-4371-A0FC-25C6D53EA664}" srcOrd="0" destOrd="0" presId="urn:microsoft.com/office/officeart/2005/8/layout/list1"/>
    <dgm:cxn modelId="{37D94725-D635-47B4-B3AA-2AD06811E8F4}" type="presOf" srcId="{60F3C5D2-D968-49D5-8060-ABDD8CF4C2AB}" destId="{07BDB2EE-8D4F-4038-BCF9-5FFECC83CB1F}" srcOrd="1" destOrd="0" presId="urn:microsoft.com/office/officeart/2005/8/layout/list1"/>
    <dgm:cxn modelId="{5D4A9B08-F119-4F2D-82E0-ACFDA978F27A}" type="presOf" srcId="{FD27E271-F1EF-457B-A5AE-69A7CD8E82B1}" destId="{033571D8-DF66-4833-9FE9-7040EFB85B15}" srcOrd="0" destOrd="0" presId="urn:microsoft.com/office/officeart/2005/8/layout/list1"/>
    <dgm:cxn modelId="{DE29BAF7-6E9F-4F56-A07D-98E0A204B18C}" srcId="{C4B2B505-CC5C-45DC-A73C-45F1DCA02F37}" destId="{FD27E271-F1EF-457B-A5AE-69A7CD8E82B1}" srcOrd="0" destOrd="0" parTransId="{0BECD29F-F2B9-470C-8254-DCD906711FD0}" sibTransId="{495965A6-D1B2-4DE7-A5B9-839CFDBCA7F8}"/>
    <dgm:cxn modelId="{6517B3F3-498A-4470-8C4C-948F52E6D483}" srcId="{FD27E271-F1EF-457B-A5AE-69A7CD8E82B1}" destId="{C860AE5F-462B-4814-984B-C8358C940E92}" srcOrd="0" destOrd="0" parTransId="{52C75666-6020-46C3-9820-798F6E2394A9}" sibTransId="{9D59807C-8212-4F66-A071-C44922123982}"/>
    <dgm:cxn modelId="{28899D4B-CE30-4C13-AF79-C7B0DA39053E}" srcId="{77D3FA35-A779-41A1-8753-514E1C120BA8}" destId="{09373AA0-6019-40CB-BCAB-10436B015A0E}" srcOrd="1" destOrd="0" parTransId="{B8F2E1FD-0BC5-47CD-B5FA-7855D1E75CCB}" sibTransId="{F50910D1-5894-4220-9E1D-883E1F8C9C1C}"/>
    <dgm:cxn modelId="{9F0F8761-CDA7-46AF-8ADD-3AFB104ABD71}" srcId="{C4B2B505-CC5C-45DC-A73C-45F1DCA02F37}" destId="{60F3C5D2-D968-49D5-8060-ABDD8CF4C2AB}" srcOrd="2" destOrd="0" parTransId="{2C574346-84C6-4175-9CAE-0CC775587C34}" sibTransId="{1846DC1D-7DE6-4B78-AC9F-FC79D86863B6}"/>
    <dgm:cxn modelId="{27028C16-0EDC-42CC-96AA-F72A02E5350C}" type="presOf" srcId="{C860AE5F-462B-4814-984B-C8358C940E92}" destId="{2B96204F-AFDF-4258-83C7-8CAE32E6D4AF}" srcOrd="0" destOrd="0" presId="urn:microsoft.com/office/officeart/2005/8/layout/list1"/>
    <dgm:cxn modelId="{C47D0FC2-8B89-4291-9968-7E8D60B982E3}" type="presOf" srcId="{60F3C5D2-D968-49D5-8060-ABDD8CF4C2AB}" destId="{C2E53FC0-B1AA-431C-AFFD-CEF28641D000}" srcOrd="0" destOrd="0" presId="urn:microsoft.com/office/officeart/2005/8/layout/list1"/>
    <dgm:cxn modelId="{53BD9CC5-836A-4BE6-9A2C-7E76C4A530D4}" type="presParOf" srcId="{2AB0D1C3-750C-4DDD-844B-DF9547E05DB9}" destId="{66F98B55-D59D-47A8-B38D-5080388F4DDA}" srcOrd="0" destOrd="0" presId="urn:microsoft.com/office/officeart/2005/8/layout/list1"/>
    <dgm:cxn modelId="{305E82C3-6A02-47B4-A28F-568357D44A37}" type="presParOf" srcId="{66F98B55-D59D-47A8-B38D-5080388F4DDA}" destId="{033571D8-DF66-4833-9FE9-7040EFB85B15}" srcOrd="0" destOrd="0" presId="urn:microsoft.com/office/officeart/2005/8/layout/list1"/>
    <dgm:cxn modelId="{50F03BA1-BA0C-4356-B769-3869C1732790}" type="presParOf" srcId="{66F98B55-D59D-47A8-B38D-5080388F4DDA}" destId="{484AE843-5A14-4813-8E21-93ED06DACEC6}" srcOrd="1" destOrd="0" presId="urn:microsoft.com/office/officeart/2005/8/layout/list1"/>
    <dgm:cxn modelId="{B2278A67-989F-4A6C-8A41-E92222A27C45}" type="presParOf" srcId="{2AB0D1C3-750C-4DDD-844B-DF9547E05DB9}" destId="{4D850042-5668-466F-BB73-47EEB36183A2}" srcOrd="1" destOrd="0" presId="urn:microsoft.com/office/officeart/2005/8/layout/list1"/>
    <dgm:cxn modelId="{75FBF79E-A5F0-4E53-A4CC-B9FE608FBD05}" type="presParOf" srcId="{2AB0D1C3-750C-4DDD-844B-DF9547E05DB9}" destId="{2B96204F-AFDF-4258-83C7-8CAE32E6D4AF}" srcOrd="2" destOrd="0" presId="urn:microsoft.com/office/officeart/2005/8/layout/list1"/>
    <dgm:cxn modelId="{58D8929A-3126-412F-AC12-F3A8ED26E472}" type="presParOf" srcId="{2AB0D1C3-750C-4DDD-844B-DF9547E05DB9}" destId="{01E61760-90C1-4651-982A-E1D6F8908B12}" srcOrd="3" destOrd="0" presId="urn:microsoft.com/office/officeart/2005/8/layout/list1"/>
    <dgm:cxn modelId="{526B4BA3-5D63-4D50-8584-AD9D0FC07AB1}" type="presParOf" srcId="{2AB0D1C3-750C-4DDD-844B-DF9547E05DB9}" destId="{D4D15113-1F5E-4CD3-BB52-0155EFCA717E}" srcOrd="4" destOrd="0" presId="urn:microsoft.com/office/officeart/2005/8/layout/list1"/>
    <dgm:cxn modelId="{DE71F143-062D-4EC5-8FCB-8DE1B2D5EF07}" type="presParOf" srcId="{D4D15113-1F5E-4CD3-BB52-0155EFCA717E}" destId="{1D10432A-3115-4280-9446-DFD15488B581}" srcOrd="0" destOrd="0" presId="urn:microsoft.com/office/officeart/2005/8/layout/list1"/>
    <dgm:cxn modelId="{9FDF5966-8B3C-40BF-BD66-7B39DC40D7CB}" type="presParOf" srcId="{D4D15113-1F5E-4CD3-BB52-0155EFCA717E}" destId="{AED64CB4-E876-4796-8922-D1F7049C6DFA}" srcOrd="1" destOrd="0" presId="urn:microsoft.com/office/officeart/2005/8/layout/list1"/>
    <dgm:cxn modelId="{C717F4D4-D236-4A38-A3CA-0995C1EA4336}" type="presParOf" srcId="{2AB0D1C3-750C-4DDD-844B-DF9547E05DB9}" destId="{0C76A4E0-853C-4C2A-A347-A6487BC260DF}" srcOrd="5" destOrd="0" presId="urn:microsoft.com/office/officeart/2005/8/layout/list1"/>
    <dgm:cxn modelId="{95D5737E-1B9F-4E3B-8482-A17B704EE45A}" type="presParOf" srcId="{2AB0D1C3-750C-4DDD-844B-DF9547E05DB9}" destId="{924048E2-57B1-4371-A0FC-25C6D53EA664}" srcOrd="6" destOrd="0" presId="urn:microsoft.com/office/officeart/2005/8/layout/list1"/>
    <dgm:cxn modelId="{162D73D2-8B0A-4C14-A066-448E48DA0FFA}" type="presParOf" srcId="{2AB0D1C3-750C-4DDD-844B-DF9547E05DB9}" destId="{C7213DC5-60CF-4A83-94FE-D7D79017B779}" srcOrd="7" destOrd="0" presId="urn:microsoft.com/office/officeart/2005/8/layout/list1"/>
    <dgm:cxn modelId="{3501CF19-54C9-4775-8EE5-88A9525A7D97}" type="presParOf" srcId="{2AB0D1C3-750C-4DDD-844B-DF9547E05DB9}" destId="{A388F2DB-3016-4B52-A7FD-D13BAA0876E1}" srcOrd="8" destOrd="0" presId="urn:microsoft.com/office/officeart/2005/8/layout/list1"/>
    <dgm:cxn modelId="{7182D12B-9014-409F-AAAA-D315C5487485}" type="presParOf" srcId="{A388F2DB-3016-4B52-A7FD-D13BAA0876E1}" destId="{C2E53FC0-B1AA-431C-AFFD-CEF28641D000}" srcOrd="0" destOrd="0" presId="urn:microsoft.com/office/officeart/2005/8/layout/list1"/>
    <dgm:cxn modelId="{A7469435-F4EA-4ADC-8BDA-B18DC65837EA}" type="presParOf" srcId="{A388F2DB-3016-4B52-A7FD-D13BAA0876E1}" destId="{07BDB2EE-8D4F-4038-BCF9-5FFECC83CB1F}" srcOrd="1" destOrd="0" presId="urn:microsoft.com/office/officeart/2005/8/layout/list1"/>
    <dgm:cxn modelId="{6D324ACF-5DBB-42D2-B257-313854A8CE76}" type="presParOf" srcId="{2AB0D1C3-750C-4DDD-844B-DF9547E05DB9}" destId="{112BBE8B-1459-4388-BCA8-0AFC1C67E90C}" srcOrd="9" destOrd="0" presId="urn:microsoft.com/office/officeart/2005/8/layout/list1"/>
    <dgm:cxn modelId="{F0E987AC-972F-434D-88F5-B89BC0625AF8}" type="presParOf" srcId="{2AB0D1C3-750C-4DDD-844B-DF9547E05DB9}" destId="{8D6A4151-3EBF-4779-BB73-CA9CE15EE5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E8022-B6F1-477C-91F2-28F02CC98AF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BA61D0-8BDB-4D37-9887-67E5CA60EADE}">
      <dgm:prSet/>
      <dgm:spPr/>
      <dgm:t>
        <a:bodyPr/>
        <a:lstStyle/>
        <a:p>
          <a:pPr rtl="0"/>
          <a:r>
            <a:rPr lang="en-US" dirty="0" smtClean="0"/>
            <a:t>OSPI required to develop state learning standards (RCW 28A.150.210) </a:t>
          </a:r>
          <a:endParaRPr lang="en-US" dirty="0"/>
        </a:p>
      </dgm:t>
    </dgm:pt>
    <dgm:pt modelId="{BEE518D3-DE6D-4A17-B019-57CF6E2C5226}" type="parTrans" cxnId="{49E3EC60-2801-49B0-883F-63C138A59C8C}">
      <dgm:prSet/>
      <dgm:spPr/>
      <dgm:t>
        <a:bodyPr/>
        <a:lstStyle/>
        <a:p>
          <a:endParaRPr lang="en-US"/>
        </a:p>
      </dgm:t>
    </dgm:pt>
    <dgm:pt modelId="{9A8E846E-DE75-4377-A967-E0D5A3CF6847}" type="sibTrans" cxnId="{49E3EC60-2801-49B0-883F-63C138A59C8C}">
      <dgm:prSet/>
      <dgm:spPr/>
      <dgm:t>
        <a:bodyPr/>
        <a:lstStyle/>
        <a:p>
          <a:endParaRPr lang="en-US"/>
        </a:p>
      </dgm:t>
    </dgm:pt>
    <dgm:pt modelId="{10A14F30-2141-41B0-8B90-17175EB19A38}">
      <dgm:prSet/>
      <dgm:spPr/>
      <dgm:t>
        <a:bodyPr/>
        <a:lstStyle/>
        <a:p>
          <a:pPr rtl="0"/>
          <a:r>
            <a:rPr lang="en-US" dirty="0" smtClean="0"/>
            <a:t>Revision schedule (7-8 years is typical) </a:t>
          </a:r>
          <a:endParaRPr lang="en-US" dirty="0"/>
        </a:p>
      </dgm:t>
    </dgm:pt>
    <dgm:pt modelId="{F58C3C40-3053-4F5C-B035-CC85373080E3}" type="parTrans" cxnId="{1D65C388-F699-4C58-9D4B-0EFCC2F55262}">
      <dgm:prSet/>
      <dgm:spPr/>
      <dgm:t>
        <a:bodyPr/>
        <a:lstStyle/>
        <a:p>
          <a:endParaRPr lang="en-US"/>
        </a:p>
      </dgm:t>
    </dgm:pt>
    <dgm:pt modelId="{0E52F98E-F511-4F31-9400-832A40AA4E26}" type="sibTrans" cxnId="{1D65C388-F699-4C58-9D4B-0EFCC2F55262}">
      <dgm:prSet/>
      <dgm:spPr/>
      <dgm:t>
        <a:bodyPr/>
        <a:lstStyle/>
        <a:p>
          <a:endParaRPr lang="en-US"/>
        </a:p>
      </dgm:t>
    </dgm:pt>
    <dgm:pt modelId="{BE1718B7-23CB-415A-8E9B-AF3AC866BFC8}">
      <dgm:prSet/>
      <dgm:spPr/>
      <dgm:t>
        <a:bodyPr/>
        <a:lstStyle/>
        <a:p>
          <a:pPr rtl="0"/>
          <a:r>
            <a:rPr lang="en-US" dirty="0" smtClean="0"/>
            <a:t>Last adopted in 2008 </a:t>
          </a:r>
          <a:endParaRPr lang="en-US" dirty="0"/>
        </a:p>
      </dgm:t>
    </dgm:pt>
    <dgm:pt modelId="{C77924EB-317F-414A-BD92-05CC4631CBA4}" type="parTrans" cxnId="{BFA47960-531D-4B8F-8827-0674F6027D03}">
      <dgm:prSet/>
      <dgm:spPr/>
      <dgm:t>
        <a:bodyPr/>
        <a:lstStyle/>
        <a:p>
          <a:endParaRPr lang="en-US"/>
        </a:p>
      </dgm:t>
    </dgm:pt>
    <dgm:pt modelId="{EFA8AC91-1E43-49A0-B189-DAD6623E163D}" type="sibTrans" cxnId="{BFA47960-531D-4B8F-8827-0674F6027D03}">
      <dgm:prSet/>
      <dgm:spPr/>
      <dgm:t>
        <a:bodyPr/>
        <a:lstStyle/>
        <a:p>
          <a:endParaRPr lang="en-US"/>
        </a:p>
      </dgm:t>
    </dgm:pt>
    <dgm:pt modelId="{A36CA115-DA8B-412E-9755-02FBF9AC5418}">
      <dgm:prSet/>
      <dgm:spPr/>
      <dgm:t>
        <a:bodyPr/>
        <a:lstStyle/>
        <a:p>
          <a:pPr rtl="0"/>
          <a:r>
            <a:rPr lang="en-US" dirty="0" smtClean="0"/>
            <a:t>Align with state laws</a:t>
          </a:r>
          <a:endParaRPr lang="en-US" dirty="0"/>
        </a:p>
      </dgm:t>
    </dgm:pt>
    <dgm:pt modelId="{A14C7940-BCA9-4908-92D1-3F84FEA41DDA}" type="parTrans" cxnId="{B387CFF2-47AE-4C74-B0FE-8BC9EEE9DB65}">
      <dgm:prSet/>
      <dgm:spPr/>
      <dgm:t>
        <a:bodyPr/>
        <a:lstStyle/>
        <a:p>
          <a:endParaRPr lang="en-US"/>
        </a:p>
      </dgm:t>
    </dgm:pt>
    <dgm:pt modelId="{BD13BB29-99CB-4E3B-AAD5-6C065B8CE18A}" type="sibTrans" cxnId="{B387CFF2-47AE-4C74-B0FE-8BC9EEE9DB65}">
      <dgm:prSet/>
      <dgm:spPr/>
      <dgm:t>
        <a:bodyPr/>
        <a:lstStyle/>
        <a:p>
          <a:endParaRPr lang="en-US"/>
        </a:p>
      </dgm:t>
    </dgm:pt>
    <dgm:pt modelId="{0F467CFE-6337-489E-9500-B1AADAEB5F3B}">
      <dgm:prSet/>
      <dgm:spPr/>
      <dgm:t>
        <a:bodyPr/>
        <a:lstStyle/>
        <a:p>
          <a:pPr rtl="0"/>
          <a:r>
            <a:rPr lang="en-US" dirty="0" smtClean="0"/>
            <a:t>Adoption of common core</a:t>
          </a:r>
          <a:endParaRPr lang="en-US" dirty="0"/>
        </a:p>
      </dgm:t>
    </dgm:pt>
    <dgm:pt modelId="{50666E73-C0A8-4823-9C12-5AAEDAE68444}" type="parTrans" cxnId="{BD8AE107-D0B7-488D-832B-D9CAF1104610}">
      <dgm:prSet/>
      <dgm:spPr/>
      <dgm:t>
        <a:bodyPr/>
        <a:lstStyle/>
        <a:p>
          <a:endParaRPr lang="en-US"/>
        </a:p>
      </dgm:t>
    </dgm:pt>
    <dgm:pt modelId="{8D2DBCD4-4C37-466E-8D59-A441EB8DDD6E}" type="sibTrans" cxnId="{BD8AE107-D0B7-488D-832B-D9CAF1104610}">
      <dgm:prSet/>
      <dgm:spPr/>
      <dgm:t>
        <a:bodyPr/>
        <a:lstStyle/>
        <a:p>
          <a:endParaRPr lang="en-US"/>
        </a:p>
      </dgm:t>
    </dgm:pt>
    <dgm:pt modelId="{A2ABBC64-B99A-4097-91A9-9BA58B9F2882}">
      <dgm:prSet/>
      <dgm:spPr/>
      <dgm:t>
        <a:bodyPr/>
        <a:lstStyle/>
        <a:p>
          <a:pPr rtl="0"/>
          <a:r>
            <a:rPr lang="en-US" dirty="0" smtClean="0"/>
            <a:t>New national standard sets </a:t>
          </a:r>
          <a:endParaRPr lang="en-US" dirty="0"/>
        </a:p>
      </dgm:t>
    </dgm:pt>
    <dgm:pt modelId="{E9201CE3-3FB1-45CF-B0F5-4FD5E21A6102}" type="parTrans" cxnId="{E97DB139-C3CE-4C69-B1DF-8D9C1C4EB620}">
      <dgm:prSet/>
      <dgm:spPr/>
      <dgm:t>
        <a:bodyPr/>
        <a:lstStyle/>
        <a:p>
          <a:endParaRPr lang="en-US"/>
        </a:p>
      </dgm:t>
    </dgm:pt>
    <dgm:pt modelId="{31CD876A-7C0E-4BA1-A451-F3B3CD684B7D}" type="sibTrans" cxnId="{E97DB139-C3CE-4C69-B1DF-8D9C1C4EB620}">
      <dgm:prSet/>
      <dgm:spPr/>
      <dgm:t>
        <a:bodyPr/>
        <a:lstStyle/>
        <a:p>
          <a:endParaRPr lang="en-US"/>
        </a:p>
      </dgm:t>
    </dgm:pt>
    <dgm:pt modelId="{3D851CF6-E9A2-4F8F-A05F-62E7DDBB4C3C}" type="pres">
      <dgm:prSet presAssocID="{48BE8022-B6F1-477C-91F2-28F02CC98A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1FDFF0-3DD0-4FF2-9B7F-BF05703F4284}" type="pres">
      <dgm:prSet presAssocID="{32BA61D0-8BDB-4D37-9887-67E5CA60EAD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F1DF5-BC92-4026-8762-2EDB5500C8DD}" type="pres">
      <dgm:prSet presAssocID="{9A8E846E-DE75-4377-A967-E0D5A3CF6847}" presName="sibTrans" presStyleCnt="0"/>
      <dgm:spPr/>
      <dgm:t>
        <a:bodyPr/>
        <a:lstStyle/>
        <a:p>
          <a:endParaRPr lang="en-US"/>
        </a:p>
      </dgm:t>
    </dgm:pt>
    <dgm:pt modelId="{E548BA3D-D9A8-4F86-A537-C142908734B3}" type="pres">
      <dgm:prSet presAssocID="{10A14F30-2141-41B0-8B90-17175EB19A3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A2F03-7CC7-4EEF-90AB-F925A57971ED}" type="pres">
      <dgm:prSet presAssocID="{0E52F98E-F511-4F31-9400-832A40AA4E26}" presName="sibTrans" presStyleCnt="0"/>
      <dgm:spPr/>
      <dgm:t>
        <a:bodyPr/>
        <a:lstStyle/>
        <a:p>
          <a:endParaRPr lang="en-US"/>
        </a:p>
      </dgm:t>
    </dgm:pt>
    <dgm:pt modelId="{4166F1EE-569D-4998-A005-99E769C7B5CF}" type="pres">
      <dgm:prSet presAssocID="{BE1718B7-23CB-415A-8E9B-AF3AC866BFC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D2AA0-9EB1-43DC-B508-A915782580C3}" type="pres">
      <dgm:prSet presAssocID="{EFA8AC91-1E43-49A0-B189-DAD6623E163D}" presName="sibTrans" presStyleCnt="0"/>
      <dgm:spPr/>
      <dgm:t>
        <a:bodyPr/>
        <a:lstStyle/>
        <a:p>
          <a:endParaRPr lang="en-US"/>
        </a:p>
      </dgm:t>
    </dgm:pt>
    <dgm:pt modelId="{B7ABFD89-4BED-42A6-8A45-AA2EDEE9B720}" type="pres">
      <dgm:prSet presAssocID="{A36CA115-DA8B-412E-9755-02FBF9AC541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64F24-2340-4AA2-9640-3F7F1C6B09BA}" type="pres">
      <dgm:prSet presAssocID="{BD13BB29-99CB-4E3B-AAD5-6C065B8CE18A}" presName="sibTrans" presStyleCnt="0"/>
      <dgm:spPr/>
      <dgm:t>
        <a:bodyPr/>
        <a:lstStyle/>
        <a:p>
          <a:endParaRPr lang="en-US"/>
        </a:p>
      </dgm:t>
    </dgm:pt>
    <dgm:pt modelId="{2899FCE1-3706-4756-AE68-62AC493BEEBB}" type="pres">
      <dgm:prSet presAssocID="{0F467CFE-6337-489E-9500-B1AADAEB5F3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4046C-7390-436A-976A-D8AA4A3152E1}" type="pres">
      <dgm:prSet presAssocID="{8D2DBCD4-4C37-466E-8D59-A441EB8DDD6E}" presName="sibTrans" presStyleCnt="0"/>
      <dgm:spPr/>
      <dgm:t>
        <a:bodyPr/>
        <a:lstStyle/>
        <a:p>
          <a:endParaRPr lang="en-US"/>
        </a:p>
      </dgm:t>
    </dgm:pt>
    <dgm:pt modelId="{5F2D6F6D-E0F8-4B3E-AF40-7B3D3838C0F2}" type="pres">
      <dgm:prSet presAssocID="{A2ABBC64-B99A-4097-91A9-9BA58B9F288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A0190-3CD7-4729-826E-A1E42F78C6A5}" type="presOf" srcId="{A2ABBC64-B99A-4097-91A9-9BA58B9F2882}" destId="{5F2D6F6D-E0F8-4B3E-AF40-7B3D3838C0F2}" srcOrd="0" destOrd="0" presId="urn:microsoft.com/office/officeart/2005/8/layout/default"/>
    <dgm:cxn modelId="{E3DCC47F-A367-4573-8D5C-E96526D16390}" type="presOf" srcId="{BE1718B7-23CB-415A-8E9B-AF3AC866BFC8}" destId="{4166F1EE-569D-4998-A005-99E769C7B5CF}" srcOrd="0" destOrd="0" presId="urn:microsoft.com/office/officeart/2005/8/layout/default"/>
    <dgm:cxn modelId="{1D65C388-F699-4C58-9D4B-0EFCC2F55262}" srcId="{48BE8022-B6F1-477C-91F2-28F02CC98AFF}" destId="{10A14F30-2141-41B0-8B90-17175EB19A38}" srcOrd="1" destOrd="0" parTransId="{F58C3C40-3053-4F5C-B035-CC85373080E3}" sibTransId="{0E52F98E-F511-4F31-9400-832A40AA4E26}"/>
    <dgm:cxn modelId="{B387CFF2-47AE-4C74-B0FE-8BC9EEE9DB65}" srcId="{48BE8022-B6F1-477C-91F2-28F02CC98AFF}" destId="{A36CA115-DA8B-412E-9755-02FBF9AC5418}" srcOrd="3" destOrd="0" parTransId="{A14C7940-BCA9-4908-92D1-3F84FEA41DDA}" sibTransId="{BD13BB29-99CB-4E3B-AAD5-6C065B8CE18A}"/>
    <dgm:cxn modelId="{BFA47960-531D-4B8F-8827-0674F6027D03}" srcId="{48BE8022-B6F1-477C-91F2-28F02CC98AFF}" destId="{BE1718B7-23CB-415A-8E9B-AF3AC866BFC8}" srcOrd="2" destOrd="0" parTransId="{C77924EB-317F-414A-BD92-05CC4631CBA4}" sibTransId="{EFA8AC91-1E43-49A0-B189-DAD6623E163D}"/>
    <dgm:cxn modelId="{BD8AE107-D0B7-488D-832B-D9CAF1104610}" srcId="{48BE8022-B6F1-477C-91F2-28F02CC98AFF}" destId="{0F467CFE-6337-489E-9500-B1AADAEB5F3B}" srcOrd="4" destOrd="0" parTransId="{50666E73-C0A8-4823-9C12-5AAEDAE68444}" sibTransId="{8D2DBCD4-4C37-466E-8D59-A441EB8DDD6E}"/>
    <dgm:cxn modelId="{E97DB139-C3CE-4C69-B1DF-8D9C1C4EB620}" srcId="{48BE8022-B6F1-477C-91F2-28F02CC98AFF}" destId="{A2ABBC64-B99A-4097-91A9-9BA58B9F2882}" srcOrd="5" destOrd="0" parTransId="{E9201CE3-3FB1-45CF-B0F5-4FD5E21A6102}" sibTransId="{31CD876A-7C0E-4BA1-A451-F3B3CD684B7D}"/>
    <dgm:cxn modelId="{C2242C33-E54E-4CC6-AECA-5D7942EC4627}" type="presOf" srcId="{0F467CFE-6337-489E-9500-B1AADAEB5F3B}" destId="{2899FCE1-3706-4756-AE68-62AC493BEEBB}" srcOrd="0" destOrd="0" presId="urn:microsoft.com/office/officeart/2005/8/layout/default"/>
    <dgm:cxn modelId="{3FAC548A-7118-499D-B991-B6E115A6D7DD}" type="presOf" srcId="{48BE8022-B6F1-477C-91F2-28F02CC98AFF}" destId="{3D851CF6-E9A2-4F8F-A05F-62E7DDBB4C3C}" srcOrd="0" destOrd="0" presId="urn:microsoft.com/office/officeart/2005/8/layout/default"/>
    <dgm:cxn modelId="{DF567746-B0F1-49A0-88AA-2E0F4CA780A7}" type="presOf" srcId="{A36CA115-DA8B-412E-9755-02FBF9AC5418}" destId="{B7ABFD89-4BED-42A6-8A45-AA2EDEE9B720}" srcOrd="0" destOrd="0" presId="urn:microsoft.com/office/officeart/2005/8/layout/default"/>
    <dgm:cxn modelId="{07F0D4F0-0A5A-4AA1-9DE9-6304ECA0644F}" type="presOf" srcId="{32BA61D0-8BDB-4D37-9887-67E5CA60EADE}" destId="{281FDFF0-3DD0-4FF2-9B7F-BF05703F4284}" srcOrd="0" destOrd="0" presId="urn:microsoft.com/office/officeart/2005/8/layout/default"/>
    <dgm:cxn modelId="{49E3EC60-2801-49B0-883F-63C138A59C8C}" srcId="{48BE8022-B6F1-477C-91F2-28F02CC98AFF}" destId="{32BA61D0-8BDB-4D37-9887-67E5CA60EADE}" srcOrd="0" destOrd="0" parTransId="{BEE518D3-DE6D-4A17-B019-57CF6E2C5226}" sibTransId="{9A8E846E-DE75-4377-A967-E0D5A3CF6847}"/>
    <dgm:cxn modelId="{2D4456D8-4869-444B-803A-B615D929FE4B}" type="presOf" srcId="{10A14F30-2141-41B0-8B90-17175EB19A38}" destId="{E548BA3D-D9A8-4F86-A537-C142908734B3}" srcOrd="0" destOrd="0" presId="urn:microsoft.com/office/officeart/2005/8/layout/default"/>
    <dgm:cxn modelId="{43E2C1FA-C5CA-413F-ADFD-5A6026D8E2DB}" type="presParOf" srcId="{3D851CF6-E9A2-4F8F-A05F-62E7DDBB4C3C}" destId="{281FDFF0-3DD0-4FF2-9B7F-BF05703F4284}" srcOrd="0" destOrd="0" presId="urn:microsoft.com/office/officeart/2005/8/layout/default"/>
    <dgm:cxn modelId="{6E53AAB2-9398-4F6B-A16A-9E839C90154B}" type="presParOf" srcId="{3D851CF6-E9A2-4F8F-A05F-62E7DDBB4C3C}" destId="{3EDF1DF5-BC92-4026-8762-2EDB5500C8DD}" srcOrd="1" destOrd="0" presId="urn:microsoft.com/office/officeart/2005/8/layout/default"/>
    <dgm:cxn modelId="{EE3685BC-9A1D-44B8-A052-8BA9E93AD26D}" type="presParOf" srcId="{3D851CF6-E9A2-4F8F-A05F-62E7DDBB4C3C}" destId="{E548BA3D-D9A8-4F86-A537-C142908734B3}" srcOrd="2" destOrd="0" presId="urn:microsoft.com/office/officeart/2005/8/layout/default"/>
    <dgm:cxn modelId="{9434AD6F-C95F-4AA6-8ED0-0EA5B3E94FC8}" type="presParOf" srcId="{3D851CF6-E9A2-4F8F-A05F-62E7DDBB4C3C}" destId="{E3AA2F03-7CC7-4EEF-90AB-F925A57971ED}" srcOrd="3" destOrd="0" presId="urn:microsoft.com/office/officeart/2005/8/layout/default"/>
    <dgm:cxn modelId="{2BFCF904-80E4-49C5-87DF-D788C861357B}" type="presParOf" srcId="{3D851CF6-E9A2-4F8F-A05F-62E7DDBB4C3C}" destId="{4166F1EE-569D-4998-A005-99E769C7B5CF}" srcOrd="4" destOrd="0" presId="urn:microsoft.com/office/officeart/2005/8/layout/default"/>
    <dgm:cxn modelId="{05C49E24-5849-4F18-BDBC-689D38C73CDB}" type="presParOf" srcId="{3D851CF6-E9A2-4F8F-A05F-62E7DDBB4C3C}" destId="{A73D2AA0-9EB1-43DC-B508-A915782580C3}" srcOrd="5" destOrd="0" presId="urn:microsoft.com/office/officeart/2005/8/layout/default"/>
    <dgm:cxn modelId="{508413A2-A96C-4149-9C4A-FEED57420AAD}" type="presParOf" srcId="{3D851CF6-E9A2-4F8F-A05F-62E7DDBB4C3C}" destId="{B7ABFD89-4BED-42A6-8A45-AA2EDEE9B720}" srcOrd="6" destOrd="0" presId="urn:microsoft.com/office/officeart/2005/8/layout/default"/>
    <dgm:cxn modelId="{91AFAFBC-99DA-4B6B-AD62-AA46E35EC8FB}" type="presParOf" srcId="{3D851CF6-E9A2-4F8F-A05F-62E7DDBB4C3C}" destId="{AC064F24-2340-4AA2-9640-3F7F1C6B09BA}" srcOrd="7" destOrd="0" presId="urn:microsoft.com/office/officeart/2005/8/layout/default"/>
    <dgm:cxn modelId="{169EAC1B-4330-4951-BE62-FFF0921DE9E0}" type="presParOf" srcId="{3D851CF6-E9A2-4F8F-A05F-62E7DDBB4C3C}" destId="{2899FCE1-3706-4756-AE68-62AC493BEEBB}" srcOrd="8" destOrd="0" presId="urn:microsoft.com/office/officeart/2005/8/layout/default"/>
    <dgm:cxn modelId="{9F38861D-1EBD-40A4-87A6-9D5E8E604C84}" type="presParOf" srcId="{3D851CF6-E9A2-4F8F-A05F-62E7DDBB4C3C}" destId="{03E4046C-7390-436A-976A-D8AA4A3152E1}" srcOrd="9" destOrd="0" presId="urn:microsoft.com/office/officeart/2005/8/layout/default"/>
    <dgm:cxn modelId="{3D2028F0-37B1-40F2-A9B6-112763CA3373}" type="presParOf" srcId="{3D851CF6-E9A2-4F8F-A05F-62E7DDBB4C3C}" destId="{5F2D6F6D-E0F8-4B3E-AF40-7B3D3838C0F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3707A-4464-4815-854D-5AC5FE5CD3C6}" type="doc">
      <dgm:prSet loTypeId="urn:microsoft.com/office/officeart/2005/8/layout/venn2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DA144F-0D5E-4131-87AF-49E4C89D0177}">
      <dgm:prSet custT="1"/>
      <dgm:spPr/>
      <dgm:t>
        <a:bodyPr/>
        <a:lstStyle/>
        <a:p>
          <a:pPr rtl="0"/>
          <a:r>
            <a:rPr lang="en-US" sz="1800" dirty="0" smtClean="0"/>
            <a:t>Educational </a:t>
          </a:r>
        </a:p>
        <a:p>
          <a:pPr rtl="0"/>
          <a:r>
            <a:rPr lang="en-US" sz="1800" dirty="0" smtClean="0"/>
            <a:t>Equity </a:t>
          </a:r>
          <a:endParaRPr lang="en-US" sz="1800" dirty="0"/>
        </a:p>
      </dgm:t>
    </dgm:pt>
    <dgm:pt modelId="{C1042477-2F4E-4684-999C-A5148BDFEBD4}" type="parTrans" cxnId="{3B0DB303-A41E-42D7-9FD9-675A1DCA43D0}">
      <dgm:prSet/>
      <dgm:spPr/>
      <dgm:t>
        <a:bodyPr/>
        <a:lstStyle/>
        <a:p>
          <a:endParaRPr lang="en-US" sz="1800"/>
        </a:p>
      </dgm:t>
    </dgm:pt>
    <dgm:pt modelId="{FA5F034B-A160-4A94-87AF-281002D5777F}" type="sibTrans" cxnId="{3B0DB303-A41E-42D7-9FD9-675A1DCA43D0}">
      <dgm:prSet/>
      <dgm:spPr/>
      <dgm:t>
        <a:bodyPr/>
        <a:lstStyle/>
        <a:p>
          <a:endParaRPr lang="en-US" sz="1800"/>
        </a:p>
      </dgm:t>
    </dgm:pt>
    <dgm:pt modelId="{D5E0D5AA-FD4D-4431-ADF8-7A8CF39CD73C}">
      <dgm:prSet custT="1"/>
      <dgm:spPr/>
      <dgm:t>
        <a:bodyPr/>
        <a:lstStyle/>
        <a:p>
          <a:pPr rtl="0"/>
          <a:endParaRPr lang="en-US" sz="1800" dirty="0" smtClean="0"/>
        </a:p>
        <a:p>
          <a:pPr rtl="0"/>
          <a:r>
            <a:rPr lang="en-US" sz="1800" dirty="0" smtClean="0"/>
            <a:t>High-Quality Instruction and Professional Development</a:t>
          </a:r>
          <a:endParaRPr lang="en-US" sz="1800" dirty="0"/>
        </a:p>
      </dgm:t>
    </dgm:pt>
    <dgm:pt modelId="{3AADF008-23E5-414C-A157-DEBC5D96FE04}" type="parTrans" cxnId="{3B319A2B-79C6-4332-92DA-1DE4DF3CF966}">
      <dgm:prSet/>
      <dgm:spPr/>
      <dgm:t>
        <a:bodyPr/>
        <a:lstStyle/>
        <a:p>
          <a:endParaRPr lang="en-US" sz="1800"/>
        </a:p>
      </dgm:t>
    </dgm:pt>
    <dgm:pt modelId="{43DBFAD2-78D3-4BDD-98F6-0E34852C71AE}" type="sibTrans" cxnId="{3B319A2B-79C6-4332-92DA-1DE4DF3CF966}">
      <dgm:prSet/>
      <dgm:spPr/>
      <dgm:t>
        <a:bodyPr/>
        <a:lstStyle/>
        <a:p>
          <a:endParaRPr lang="en-US" sz="1800"/>
        </a:p>
      </dgm:t>
    </dgm:pt>
    <dgm:pt modelId="{EBF9DC9C-08E2-43A4-81CE-3890F22672D3}">
      <dgm:prSet custT="1"/>
      <dgm:spPr/>
      <dgm:t>
        <a:bodyPr/>
        <a:lstStyle/>
        <a:p>
          <a:pPr rtl="0"/>
          <a:r>
            <a:rPr lang="en-US" sz="1800" dirty="0" smtClean="0"/>
            <a:t>Health and Academic Needs of Students</a:t>
          </a:r>
          <a:endParaRPr lang="en-US" sz="1800" dirty="0"/>
        </a:p>
      </dgm:t>
    </dgm:pt>
    <dgm:pt modelId="{42825EB0-DB40-4F52-BD0D-34A2E401E5E1}" type="parTrans" cxnId="{D79EAA37-F718-4080-A921-9477AD1EC68E}">
      <dgm:prSet/>
      <dgm:spPr/>
      <dgm:t>
        <a:bodyPr/>
        <a:lstStyle/>
        <a:p>
          <a:endParaRPr lang="en-US" sz="1800"/>
        </a:p>
      </dgm:t>
    </dgm:pt>
    <dgm:pt modelId="{AAC6429E-F90D-4878-A184-9EF05A3A471A}" type="sibTrans" cxnId="{D79EAA37-F718-4080-A921-9477AD1EC68E}">
      <dgm:prSet/>
      <dgm:spPr/>
      <dgm:t>
        <a:bodyPr/>
        <a:lstStyle/>
        <a:p>
          <a:endParaRPr lang="en-US" sz="1800"/>
        </a:p>
      </dgm:t>
    </dgm:pt>
    <dgm:pt modelId="{7CEBC38E-616A-4A35-89F8-CB7871C05BD4}" type="pres">
      <dgm:prSet presAssocID="{D8F3707A-4464-4815-854D-5AC5FE5CD3C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16700E-D9C5-4B88-B55A-5DF2F14B3450}" type="pres">
      <dgm:prSet presAssocID="{D8F3707A-4464-4815-854D-5AC5FE5CD3C6}" presName="comp1" presStyleCnt="0"/>
      <dgm:spPr/>
      <dgm:t>
        <a:bodyPr/>
        <a:lstStyle/>
        <a:p>
          <a:endParaRPr lang="en-US"/>
        </a:p>
      </dgm:t>
    </dgm:pt>
    <dgm:pt modelId="{C09FCEA5-8B03-4FE5-9087-B23EDB5AF3D0}" type="pres">
      <dgm:prSet presAssocID="{D8F3707A-4464-4815-854D-5AC5FE5CD3C6}" presName="circle1" presStyleLbl="node1" presStyleIdx="0" presStyleCnt="3" custScaleX="134873"/>
      <dgm:spPr/>
      <dgm:t>
        <a:bodyPr/>
        <a:lstStyle/>
        <a:p>
          <a:endParaRPr lang="en-US"/>
        </a:p>
      </dgm:t>
    </dgm:pt>
    <dgm:pt modelId="{1EB680CA-A6F4-4BCC-9B35-B1D01BDE921D}" type="pres">
      <dgm:prSet presAssocID="{D8F3707A-4464-4815-854D-5AC5FE5CD3C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4EC0-AFFD-4DA6-A405-A82244947C54}" type="pres">
      <dgm:prSet presAssocID="{D8F3707A-4464-4815-854D-5AC5FE5CD3C6}" presName="comp2" presStyleCnt="0"/>
      <dgm:spPr/>
      <dgm:t>
        <a:bodyPr/>
        <a:lstStyle/>
        <a:p>
          <a:endParaRPr lang="en-US"/>
        </a:p>
      </dgm:t>
    </dgm:pt>
    <dgm:pt modelId="{D68BFC13-EB43-48A4-9AA4-778EAB2264D0}" type="pres">
      <dgm:prSet presAssocID="{D8F3707A-4464-4815-854D-5AC5FE5CD3C6}" presName="circle2" presStyleLbl="node1" presStyleIdx="1" presStyleCnt="3" custScaleX="137962"/>
      <dgm:spPr/>
      <dgm:t>
        <a:bodyPr/>
        <a:lstStyle/>
        <a:p>
          <a:endParaRPr lang="en-US"/>
        </a:p>
      </dgm:t>
    </dgm:pt>
    <dgm:pt modelId="{B06E53AA-3C6D-41B5-9197-04F571C115EA}" type="pres">
      <dgm:prSet presAssocID="{D8F3707A-4464-4815-854D-5AC5FE5CD3C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BC1A8-0032-4017-8148-03413C6CF510}" type="pres">
      <dgm:prSet presAssocID="{D8F3707A-4464-4815-854D-5AC5FE5CD3C6}" presName="comp3" presStyleCnt="0"/>
      <dgm:spPr/>
      <dgm:t>
        <a:bodyPr/>
        <a:lstStyle/>
        <a:p>
          <a:endParaRPr lang="en-US"/>
        </a:p>
      </dgm:t>
    </dgm:pt>
    <dgm:pt modelId="{91B95228-4085-48E0-83F2-F9A4701CF516}" type="pres">
      <dgm:prSet presAssocID="{D8F3707A-4464-4815-854D-5AC5FE5CD3C6}" presName="circle3" presStyleLbl="node1" presStyleIdx="2" presStyleCnt="3" custScaleX="125530"/>
      <dgm:spPr/>
      <dgm:t>
        <a:bodyPr/>
        <a:lstStyle/>
        <a:p>
          <a:endParaRPr lang="en-US"/>
        </a:p>
      </dgm:t>
    </dgm:pt>
    <dgm:pt modelId="{98D4A394-80A5-41F0-983B-380AA5B08D83}" type="pres">
      <dgm:prSet presAssocID="{D8F3707A-4464-4815-854D-5AC5FE5CD3C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EAA37-F718-4080-A921-9477AD1EC68E}" srcId="{D8F3707A-4464-4815-854D-5AC5FE5CD3C6}" destId="{EBF9DC9C-08E2-43A4-81CE-3890F22672D3}" srcOrd="2" destOrd="0" parTransId="{42825EB0-DB40-4F52-BD0D-34A2E401E5E1}" sibTransId="{AAC6429E-F90D-4878-A184-9EF05A3A471A}"/>
    <dgm:cxn modelId="{0374A440-B88A-40D2-9848-92908E350FBB}" type="presOf" srcId="{32DA144F-0D5E-4131-87AF-49E4C89D0177}" destId="{C09FCEA5-8B03-4FE5-9087-B23EDB5AF3D0}" srcOrd="0" destOrd="0" presId="urn:microsoft.com/office/officeart/2005/8/layout/venn2"/>
    <dgm:cxn modelId="{EEFFDA7A-675F-4207-BFB9-1022F484B047}" type="presOf" srcId="{D5E0D5AA-FD4D-4431-ADF8-7A8CF39CD73C}" destId="{D68BFC13-EB43-48A4-9AA4-778EAB2264D0}" srcOrd="0" destOrd="0" presId="urn:microsoft.com/office/officeart/2005/8/layout/venn2"/>
    <dgm:cxn modelId="{96D3E17C-137E-4BF3-8CC2-A1D2A7988EA5}" type="presOf" srcId="{32DA144F-0D5E-4131-87AF-49E4C89D0177}" destId="{1EB680CA-A6F4-4BCC-9B35-B1D01BDE921D}" srcOrd="1" destOrd="0" presId="urn:microsoft.com/office/officeart/2005/8/layout/venn2"/>
    <dgm:cxn modelId="{525DCAE0-8268-4C4E-8B2A-153DA704B9A9}" type="presOf" srcId="{D5E0D5AA-FD4D-4431-ADF8-7A8CF39CD73C}" destId="{B06E53AA-3C6D-41B5-9197-04F571C115EA}" srcOrd="1" destOrd="0" presId="urn:microsoft.com/office/officeart/2005/8/layout/venn2"/>
    <dgm:cxn modelId="{3B319A2B-79C6-4332-92DA-1DE4DF3CF966}" srcId="{D8F3707A-4464-4815-854D-5AC5FE5CD3C6}" destId="{D5E0D5AA-FD4D-4431-ADF8-7A8CF39CD73C}" srcOrd="1" destOrd="0" parTransId="{3AADF008-23E5-414C-A157-DEBC5D96FE04}" sibTransId="{43DBFAD2-78D3-4BDD-98F6-0E34852C71AE}"/>
    <dgm:cxn modelId="{754D1AC2-D6A6-449D-A236-47D0D84B0FEE}" type="presOf" srcId="{EBF9DC9C-08E2-43A4-81CE-3890F22672D3}" destId="{98D4A394-80A5-41F0-983B-380AA5B08D83}" srcOrd="1" destOrd="0" presId="urn:microsoft.com/office/officeart/2005/8/layout/venn2"/>
    <dgm:cxn modelId="{BAAC3754-50A6-447A-9576-1F37A4EC1292}" type="presOf" srcId="{EBF9DC9C-08E2-43A4-81CE-3890F22672D3}" destId="{91B95228-4085-48E0-83F2-F9A4701CF516}" srcOrd="0" destOrd="0" presId="urn:microsoft.com/office/officeart/2005/8/layout/venn2"/>
    <dgm:cxn modelId="{24F12ADB-E4C2-4ADB-BA9A-DCB37C96C999}" type="presOf" srcId="{D8F3707A-4464-4815-854D-5AC5FE5CD3C6}" destId="{7CEBC38E-616A-4A35-89F8-CB7871C05BD4}" srcOrd="0" destOrd="0" presId="urn:microsoft.com/office/officeart/2005/8/layout/venn2"/>
    <dgm:cxn modelId="{3B0DB303-A41E-42D7-9FD9-675A1DCA43D0}" srcId="{D8F3707A-4464-4815-854D-5AC5FE5CD3C6}" destId="{32DA144F-0D5E-4131-87AF-49E4C89D0177}" srcOrd="0" destOrd="0" parTransId="{C1042477-2F4E-4684-999C-A5148BDFEBD4}" sibTransId="{FA5F034B-A160-4A94-87AF-281002D5777F}"/>
    <dgm:cxn modelId="{22EDFB6B-1F58-4215-AA1F-26863E9A165E}" type="presParOf" srcId="{7CEBC38E-616A-4A35-89F8-CB7871C05BD4}" destId="{7C16700E-D9C5-4B88-B55A-5DF2F14B3450}" srcOrd="0" destOrd="0" presId="urn:microsoft.com/office/officeart/2005/8/layout/venn2"/>
    <dgm:cxn modelId="{49B70252-A7A0-4EF1-844C-DF9E6DBFC295}" type="presParOf" srcId="{7C16700E-D9C5-4B88-B55A-5DF2F14B3450}" destId="{C09FCEA5-8B03-4FE5-9087-B23EDB5AF3D0}" srcOrd="0" destOrd="0" presId="urn:microsoft.com/office/officeart/2005/8/layout/venn2"/>
    <dgm:cxn modelId="{7A8E88B6-991C-4B9F-9879-E82C8E18E80D}" type="presParOf" srcId="{7C16700E-D9C5-4B88-B55A-5DF2F14B3450}" destId="{1EB680CA-A6F4-4BCC-9B35-B1D01BDE921D}" srcOrd="1" destOrd="0" presId="urn:microsoft.com/office/officeart/2005/8/layout/venn2"/>
    <dgm:cxn modelId="{4DD6A3BF-FB2D-444B-8C02-BEEA6BD17A3B}" type="presParOf" srcId="{7CEBC38E-616A-4A35-89F8-CB7871C05BD4}" destId="{02D34EC0-AFFD-4DA6-A405-A82244947C54}" srcOrd="1" destOrd="0" presId="urn:microsoft.com/office/officeart/2005/8/layout/venn2"/>
    <dgm:cxn modelId="{2D4A160E-C598-4B3F-918C-E91756B360BE}" type="presParOf" srcId="{02D34EC0-AFFD-4DA6-A405-A82244947C54}" destId="{D68BFC13-EB43-48A4-9AA4-778EAB2264D0}" srcOrd="0" destOrd="0" presId="urn:microsoft.com/office/officeart/2005/8/layout/venn2"/>
    <dgm:cxn modelId="{8BCB75DC-0B86-4EEB-B32D-D984CDEF0151}" type="presParOf" srcId="{02D34EC0-AFFD-4DA6-A405-A82244947C54}" destId="{B06E53AA-3C6D-41B5-9197-04F571C115EA}" srcOrd="1" destOrd="0" presId="urn:microsoft.com/office/officeart/2005/8/layout/venn2"/>
    <dgm:cxn modelId="{9CC3401D-67A1-4373-9014-DE9BF9A34BE6}" type="presParOf" srcId="{7CEBC38E-616A-4A35-89F8-CB7871C05BD4}" destId="{249BC1A8-0032-4017-8148-03413C6CF510}" srcOrd="2" destOrd="0" presId="urn:microsoft.com/office/officeart/2005/8/layout/venn2"/>
    <dgm:cxn modelId="{BD5421D3-6565-4699-A402-E4B74D3282B8}" type="presParOf" srcId="{249BC1A8-0032-4017-8148-03413C6CF510}" destId="{91B95228-4085-48E0-83F2-F9A4701CF516}" srcOrd="0" destOrd="0" presId="urn:microsoft.com/office/officeart/2005/8/layout/venn2"/>
    <dgm:cxn modelId="{EDCB8682-C00A-4529-8B0F-CAF84F04FC12}" type="presParOf" srcId="{249BC1A8-0032-4017-8148-03413C6CF510}" destId="{98D4A394-80A5-41F0-983B-380AA5B08D8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D25E5-329B-4EF9-8E27-C9B48FA93344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58D06D-8493-42FD-A23A-344DFECD590F}">
      <dgm:prSet/>
      <dgm:spPr/>
      <dgm:t>
        <a:bodyPr/>
        <a:lstStyle/>
        <a:p>
          <a:pPr rtl="0"/>
          <a:r>
            <a:rPr lang="en-US" dirty="0" smtClean="0"/>
            <a:t>National standard set alignments</a:t>
          </a:r>
          <a:endParaRPr lang="en-US" dirty="0"/>
        </a:p>
      </dgm:t>
    </dgm:pt>
    <dgm:pt modelId="{29A30510-D311-4B4B-B0DE-543358F1EDC4}" type="parTrans" cxnId="{7BA2E946-E638-4633-BE25-99F3398839EA}">
      <dgm:prSet/>
      <dgm:spPr/>
      <dgm:t>
        <a:bodyPr/>
        <a:lstStyle/>
        <a:p>
          <a:endParaRPr lang="en-US"/>
        </a:p>
      </dgm:t>
    </dgm:pt>
    <dgm:pt modelId="{A9020127-4E51-4FFA-9A30-97FD2465480D}" type="sibTrans" cxnId="{7BA2E946-E638-4633-BE25-99F3398839EA}">
      <dgm:prSet/>
      <dgm:spPr/>
      <dgm:t>
        <a:bodyPr/>
        <a:lstStyle/>
        <a:p>
          <a:endParaRPr lang="en-US"/>
        </a:p>
      </dgm:t>
    </dgm:pt>
    <dgm:pt modelId="{83C52204-D100-4D03-BB2D-D76A0CEDAACA}">
      <dgm:prSet/>
      <dgm:spPr/>
      <dgm:t>
        <a:bodyPr/>
        <a:lstStyle/>
        <a:p>
          <a:pPr rtl="0"/>
          <a:r>
            <a:rPr lang="en-US" dirty="0" smtClean="0"/>
            <a:t>Depth of Knowledge (DOK)</a:t>
          </a:r>
          <a:endParaRPr lang="en-US" dirty="0"/>
        </a:p>
      </dgm:t>
    </dgm:pt>
    <dgm:pt modelId="{FE2AD3E9-2008-4EAE-9DDF-8C179D64AF7E}" type="parTrans" cxnId="{302CA065-939D-4CFD-AA3A-AF770F1D4808}">
      <dgm:prSet/>
      <dgm:spPr/>
      <dgm:t>
        <a:bodyPr/>
        <a:lstStyle/>
        <a:p>
          <a:endParaRPr lang="en-US"/>
        </a:p>
      </dgm:t>
    </dgm:pt>
    <dgm:pt modelId="{22281D9B-EFD1-4666-8B4C-59383D9AB197}" type="sibTrans" cxnId="{302CA065-939D-4CFD-AA3A-AF770F1D4808}">
      <dgm:prSet/>
      <dgm:spPr/>
      <dgm:t>
        <a:bodyPr/>
        <a:lstStyle/>
        <a:p>
          <a:endParaRPr lang="en-US"/>
        </a:p>
      </dgm:t>
    </dgm:pt>
    <dgm:pt modelId="{29ADA76F-BA66-4E1E-A6A9-EA482ADE2D64}">
      <dgm:prSet/>
      <dgm:spPr/>
      <dgm:t>
        <a:bodyPr/>
        <a:lstStyle/>
        <a:p>
          <a:pPr rtl="0"/>
          <a:r>
            <a:rPr lang="en-US" dirty="0" smtClean="0"/>
            <a:t>Backwards design</a:t>
          </a:r>
          <a:endParaRPr lang="en-US" dirty="0"/>
        </a:p>
      </dgm:t>
    </dgm:pt>
    <dgm:pt modelId="{43265AF1-0B4F-40E7-81DB-CA0FB3AA4389}" type="parTrans" cxnId="{AF3B8EA3-9094-47C5-AAFB-FF5E6C980D27}">
      <dgm:prSet/>
      <dgm:spPr/>
      <dgm:t>
        <a:bodyPr/>
        <a:lstStyle/>
        <a:p>
          <a:endParaRPr lang="en-US"/>
        </a:p>
      </dgm:t>
    </dgm:pt>
    <dgm:pt modelId="{DB42B24F-1C0C-4932-88C9-48C882F1D93F}" type="sibTrans" cxnId="{AF3B8EA3-9094-47C5-AAFB-FF5E6C980D27}">
      <dgm:prSet/>
      <dgm:spPr/>
      <dgm:t>
        <a:bodyPr/>
        <a:lstStyle/>
        <a:p>
          <a:endParaRPr lang="en-US"/>
        </a:p>
      </dgm:t>
    </dgm:pt>
    <dgm:pt modelId="{301EFC94-0AF3-40AF-971D-26388D4503E0}">
      <dgm:prSet/>
      <dgm:spPr/>
      <dgm:t>
        <a:bodyPr/>
        <a:lstStyle/>
        <a:p>
          <a:pPr rtl="0"/>
          <a:r>
            <a:rPr lang="en-US" dirty="0" smtClean="0"/>
            <a:t>Current research, laws, and language</a:t>
          </a:r>
          <a:endParaRPr lang="en-US" dirty="0"/>
        </a:p>
      </dgm:t>
    </dgm:pt>
    <dgm:pt modelId="{7FDC8BF9-0841-4BF3-AAB6-68172B0D8BE3}" type="parTrans" cxnId="{92EC1677-FE8F-4311-B33A-84F82F698034}">
      <dgm:prSet/>
      <dgm:spPr/>
      <dgm:t>
        <a:bodyPr/>
        <a:lstStyle/>
        <a:p>
          <a:endParaRPr lang="en-US"/>
        </a:p>
      </dgm:t>
    </dgm:pt>
    <dgm:pt modelId="{6E7CC81D-CC62-4757-9CA4-90E3924BE880}" type="sibTrans" cxnId="{92EC1677-FE8F-4311-B33A-84F82F698034}">
      <dgm:prSet/>
      <dgm:spPr/>
      <dgm:t>
        <a:bodyPr/>
        <a:lstStyle/>
        <a:p>
          <a:endParaRPr lang="en-US"/>
        </a:p>
      </dgm:t>
    </dgm:pt>
    <dgm:pt modelId="{A9387DE7-9428-4409-8818-08CC19DC91D5}">
      <dgm:prSet/>
      <dgm:spPr/>
      <dgm:t>
        <a:bodyPr/>
        <a:lstStyle/>
        <a:p>
          <a:pPr rtl="0"/>
          <a:r>
            <a:rPr lang="en-US" dirty="0" smtClean="0"/>
            <a:t>Front matter, glossary, appendices</a:t>
          </a:r>
          <a:endParaRPr lang="en-US" dirty="0"/>
        </a:p>
      </dgm:t>
    </dgm:pt>
    <dgm:pt modelId="{46E667B1-9008-4AA2-9241-6C50BA20700D}" type="parTrans" cxnId="{488ED7E4-8EA6-4490-99AD-9224D5B1232F}">
      <dgm:prSet/>
      <dgm:spPr/>
      <dgm:t>
        <a:bodyPr/>
        <a:lstStyle/>
        <a:p>
          <a:endParaRPr lang="en-US"/>
        </a:p>
      </dgm:t>
    </dgm:pt>
    <dgm:pt modelId="{7AA9B16B-1026-4E41-9264-85752FB6029B}" type="sibTrans" cxnId="{488ED7E4-8EA6-4490-99AD-9224D5B1232F}">
      <dgm:prSet/>
      <dgm:spPr/>
      <dgm:t>
        <a:bodyPr/>
        <a:lstStyle/>
        <a:p>
          <a:endParaRPr lang="en-US"/>
        </a:p>
      </dgm:t>
    </dgm:pt>
    <dgm:pt modelId="{3F02EBE2-1E6E-4019-98FE-C62CDFEC04A6}">
      <dgm:prSet/>
      <dgm:spPr/>
      <dgm:t>
        <a:bodyPr/>
        <a:lstStyle/>
        <a:p>
          <a:pPr rtl="0"/>
          <a:r>
            <a:rPr lang="en-US" dirty="0" smtClean="0"/>
            <a:t>State examples and models</a:t>
          </a:r>
          <a:endParaRPr lang="en-US" dirty="0"/>
        </a:p>
      </dgm:t>
    </dgm:pt>
    <dgm:pt modelId="{0E7A15EB-26DA-4D75-A11F-55772D2FFF18}" type="parTrans" cxnId="{5F4709E3-7A75-4F10-9EF7-4E4E217283EF}">
      <dgm:prSet/>
      <dgm:spPr/>
      <dgm:t>
        <a:bodyPr/>
        <a:lstStyle/>
        <a:p>
          <a:endParaRPr lang="en-US"/>
        </a:p>
      </dgm:t>
    </dgm:pt>
    <dgm:pt modelId="{51591D6B-09B1-405D-B894-3756F0A46C86}" type="sibTrans" cxnId="{5F4709E3-7A75-4F10-9EF7-4E4E217283EF}">
      <dgm:prSet/>
      <dgm:spPr/>
      <dgm:t>
        <a:bodyPr/>
        <a:lstStyle/>
        <a:p>
          <a:endParaRPr lang="en-US"/>
        </a:p>
      </dgm:t>
    </dgm:pt>
    <dgm:pt modelId="{F24D432E-A33C-45B2-BC33-B9A57C426E47}">
      <dgm:prSet/>
      <dgm:spPr/>
      <dgm:t>
        <a:bodyPr/>
        <a:lstStyle/>
        <a:p>
          <a:pPr rtl="0"/>
          <a:r>
            <a:rPr lang="en-US" dirty="0" smtClean="0"/>
            <a:t>Gradual evolution</a:t>
          </a:r>
          <a:endParaRPr lang="en-US" dirty="0"/>
        </a:p>
      </dgm:t>
    </dgm:pt>
    <dgm:pt modelId="{78826CFC-AFF8-4B18-8CFE-3360D3A62FA1}" type="parTrans" cxnId="{768BD9E3-67B2-4E94-AA9C-FA05AE62A798}">
      <dgm:prSet/>
      <dgm:spPr/>
      <dgm:t>
        <a:bodyPr/>
        <a:lstStyle/>
        <a:p>
          <a:endParaRPr lang="en-US"/>
        </a:p>
      </dgm:t>
    </dgm:pt>
    <dgm:pt modelId="{EBEAE26A-9958-4639-A264-F1521B49005C}" type="sibTrans" cxnId="{768BD9E3-67B2-4E94-AA9C-FA05AE62A798}">
      <dgm:prSet/>
      <dgm:spPr/>
      <dgm:t>
        <a:bodyPr/>
        <a:lstStyle/>
        <a:p>
          <a:endParaRPr lang="en-US"/>
        </a:p>
      </dgm:t>
    </dgm:pt>
    <dgm:pt modelId="{DEE0E5DB-6203-4AC4-B051-BE90D487C3C9}" type="pres">
      <dgm:prSet presAssocID="{FC0D25E5-329B-4EF9-8E27-C9B48FA933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299EF-1661-4EA8-B783-8C5E8C0AA292}" type="pres">
      <dgm:prSet presAssocID="{3258D06D-8493-42FD-A23A-344DFECD590F}" presName="circ1" presStyleLbl="vennNode1" presStyleIdx="0" presStyleCnt="7"/>
      <dgm:spPr/>
      <dgm:t>
        <a:bodyPr/>
        <a:lstStyle/>
        <a:p>
          <a:endParaRPr lang="en-US"/>
        </a:p>
      </dgm:t>
    </dgm:pt>
    <dgm:pt modelId="{2EAE3462-9DF7-40AD-B77A-AE33A07F8EA0}" type="pres">
      <dgm:prSet presAssocID="{3258D06D-8493-42FD-A23A-344DFECD59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16D51-2CC0-4D28-94BA-3AFD4A092A1D}" type="pres">
      <dgm:prSet presAssocID="{83C52204-D100-4D03-BB2D-D76A0CEDAACA}" presName="circ2" presStyleLbl="vennNode1" presStyleIdx="1" presStyleCnt="7"/>
      <dgm:spPr/>
      <dgm:t>
        <a:bodyPr/>
        <a:lstStyle/>
        <a:p>
          <a:endParaRPr lang="en-US"/>
        </a:p>
      </dgm:t>
    </dgm:pt>
    <dgm:pt modelId="{3A62B415-285C-4C1E-B203-104D0CD8B1D2}" type="pres">
      <dgm:prSet presAssocID="{83C52204-D100-4D03-BB2D-D76A0CEDAAC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FA94F-E73D-45A4-BB22-80F8985574EF}" type="pres">
      <dgm:prSet presAssocID="{29ADA76F-BA66-4E1E-A6A9-EA482ADE2D64}" presName="circ3" presStyleLbl="vennNode1" presStyleIdx="2" presStyleCnt="7"/>
      <dgm:spPr/>
      <dgm:t>
        <a:bodyPr/>
        <a:lstStyle/>
        <a:p>
          <a:endParaRPr lang="en-US"/>
        </a:p>
      </dgm:t>
    </dgm:pt>
    <dgm:pt modelId="{502A3BFE-CBE1-4075-8767-C2B50208BB02}" type="pres">
      <dgm:prSet presAssocID="{29ADA76F-BA66-4E1E-A6A9-EA482ADE2D6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48495-5F52-4FE6-85B8-07B6B937C8FD}" type="pres">
      <dgm:prSet presAssocID="{301EFC94-0AF3-40AF-971D-26388D4503E0}" presName="circ4" presStyleLbl="vennNode1" presStyleIdx="3" presStyleCnt="7"/>
      <dgm:spPr/>
      <dgm:t>
        <a:bodyPr/>
        <a:lstStyle/>
        <a:p>
          <a:endParaRPr lang="en-US"/>
        </a:p>
      </dgm:t>
    </dgm:pt>
    <dgm:pt modelId="{6BBB97F4-183F-4381-B7A5-48944A993804}" type="pres">
      <dgm:prSet presAssocID="{301EFC94-0AF3-40AF-971D-26388D4503E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0F90-0327-46D6-A6C6-62CC033FB198}" type="pres">
      <dgm:prSet presAssocID="{A9387DE7-9428-4409-8818-08CC19DC91D5}" presName="circ5" presStyleLbl="vennNode1" presStyleIdx="4" presStyleCnt="7"/>
      <dgm:spPr/>
      <dgm:t>
        <a:bodyPr/>
        <a:lstStyle/>
        <a:p>
          <a:endParaRPr lang="en-US"/>
        </a:p>
      </dgm:t>
    </dgm:pt>
    <dgm:pt modelId="{93AFC0CB-A7CA-4AE5-8768-E61E4FF6BF19}" type="pres">
      <dgm:prSet presAssocID="{A9387DE7-9428-4409-8818-08CC19DC91D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6A83E-6865-4115-A3E4-EC36ABD8D288}" type="pres">
      <dgm:prSet presAssocID="{3F02EBE2-1E6E-4019-98FE-C62CDFEC04A6}" presName="circ6" presStyleLbl="vennNode1" presStyleIdx="5" presStyleCnt="7"/>
      <dgm:spPr/>
      <dgm:t>
        <a:bodyPr/>
        <a:lstStyle/>
        <a:p>
          <a:endParaRPr lang="en-US"/>
        </a:p>
      </dgm:t>
    </dgm:pt>
    <dgm:pt modelId="{697E14B7-4A36-4350-96ED-9B780AF63446}" type="pres">
      <dgm:prSet presAssocID="{3F02EBE2-1E6E-4019-98FE-C62CDFEC04A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BFF75-7E71-4431-9C1B-8134BA939CB3}" type="pres">
      <dgm:prSet presAssocID="{F24D432E-A33C-45B2-BC33-B9A57C426E47}" presName="circ7" presStyleLbl="vennNode1" presStyleIdx="6" presStyleCnt="7"/>
      <dgm:spPr/>
      <dgm:t>
        <a:bodyPr/>
        <a:lstStyle/>
        <a:p>
          <a:endParaRPr lang="en-US"/>
        </a:p>
      </dgm:t>
    </dgm:pt>
    <dgm:pt modelId="{3F6F75AC-EC52-4470-988C-FBDF0097F398}" type="pres">
      <dgm:prSet presAssocID="{F24D432E-A33C-45B2-BC33-B9A57C426E47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CA065-939D-4CFD-AA3A-AF770F1D4808}" srcId="{FC0D25E5-329B-4EF9-8E27-C9B48FA93344}" destId="{83C52204-D100-4D03-BB2D-D76A0CEDAACA}" srcOrd="1" destOrd="0" parTransId="{FE2AD3E9-2008-4EAE-9DDF-8C179D64AF7E}" sibTransId="{22281D9B-EFD1-4666-8B4C-59383D9AB197}"/>
    <dgm:cxn modelId="{13290A8D-3AD6-4283-9073-F8068CD08131}" type="presOf" srcId="{83C52204-D100-4D03-BB2D-D76A0CEDAACA}" destId="{3A62B415-285C-4C1E-B203-104D0CD8B1D2}" srcOrd="0" destOrd="0" presId="urn:microsoft.com/office/officeart/2005/8/layout/venn1"/>
    <dgm:cxn modelId="{AF3B8EA3-9094-47C5-AAFB-FF5E6C980D27}" srcId="{FC0D25E5-329B-4EF9-8E27-C9B48FA93344}" destId="{29ADA76F-BA66-4E1E-A6A9-EA482ADE2D64}" srcOrd="2" destOrd="0" parTransId="{43265AF1-0B4F-40E7-81DB-CA0FB3AA4389}" sibTransId="{DB42B24F-1C0C-4932-88C9-48C882F1D93F}"/>
    <dgm:cxn modelId="{488ED7E4-8EA6-4490-99AD-9224D5B1232F}" srcId="{FC0D25E5-329B-4EF9-8E27-C9B48FA93344}" destId="{A9387DE7-9428-4409-8818-08CC19DC91D5}" srcOrd="4" destOrd="0" parTransId="{46E667B1-9008-4AA2-9241-6C50BA20700D}" sibTransId="{7AA9B16B-1026-4E41-9264-85752FB6029B}"/>
    <dgm:cxn modelId="{3FF0BE11-277D-4F90-BF14-F972C7807278}" type="presOf" srcId="{FC0D25E5-329B-4EF9-8E27-C9B48FA93344}" destId="{DEE0E5DB-6203-4AC4-B051-BE90D487C3C9}" srcOrd="0" destOrd="0" presId="urn:microsoft.com/office/officeart/2005/8/layout/venn1"/>
    <dgm:cxn modelId="{768BD9E3-67B2-4E94-AA9C-FA05AE62A798}" srcId="{FC0D25E5-329B-4EF9-8E27-C9B48FA93344}" destId="{F24D432E-A33C-45B2-BC33-B9A57C426E47}" srcOrd="6" destOrd="0" parTransId="{78826CFC-AFF8-4B18-8CFE-3360D3A62FA1}" sibTransId="{EBEAE26A-9958-4639-A264-F1521B49005C}"/>
    <dgm:cxn modelId="{98F22A27-8DB7-4FFE-8B13-02F3F564F26F}" type="presOf" srcId="{3F02EBE2-1E6E-4019-98FE-C62CDFEC04A6}" destId="{697E14B7-4A36-4350-96ED-9B780AF63446}" srcOrd="0" destOrd="0" presId="urn:microsoft.com/office/officeart/2005/8/layout/venn1"/>
    <dgm:cxn modelId="{160F5376-6B7F-4CFB-9AC2-08A7A64C78ED}" type="presOf" srcId="{F24D432E-A33C-45B2-BC33-B9A57C426E47}" destId="{3F6F75AC-EC52-4470-988C-FBDF0097F398}" srcOrd="0" destOrd="0" presId="urn:microsoft.com/office/officeart/2005/8/layout/venn1"/>
    <dgm:cxn modelId="{DFD7997C-2B8B-47DA-9E3D-C49AEBA228DD}" type="presOf" srcId="{A9387DE7-9428-4409-8818-08CC19DC91D5}" destId="{93AFC0CB-A7CA-4AE5-8768-E61E4FF6BF19}" srcOrd="0" destOrd="0" presId="urn:microsoft.com/office/officeart/2005/8/layout/venn1"/>
    <dgm:cxn modelId="{98C7102B-DF2C-4445-84AE-3D07EFF5A5A2}" type="presOf" srcId="{301EFC94-0AF3-40AF-971D-26388D4503E0}" destId="{6BBB97F4-183F-4381-B7A5-48944A993804}" srcOrd="0" destOrd="0" presId="urn:microsoft.com/office/officeart/2005/8/layout/venn1"/>
    <dgm:cxn modelId="{92EC1677-FE8F-4311-B33A-84F82F698034}" srcId="{FC0D25E5-329B-4EF9-8E27-C9B48FA93344}" destId="{301EFC94-0AF3-40AF-971D-26388D4503E0}" srcOrd="3" destOrd="0" parTransId="{7FDC8BF9-0841-4BF3-AAB6-68172B0D8BE3}" sibTransId="{6E7CC81D-CC62-4757-9CA4-90E3924BE880}"/>
    <dgm:cxn modelId="{F9E1E1EC-D134-425B-A28F-C427493B654C}" type="presOf" srcId="{3258D06D-8493-42FD-A23A-344DFECD590F}" destId="{2EAE3462-9DF7-40AD-B77A-AE33A07F8EA0}" srcOrd="0" destOrd="0" presId="urn:microsoft.com/office/officeart/2005/8/layout/venn1"/>
    <dgm:cxn modelId="{5F4709E3-7A75-4F10-9EF7-4E4E217283EF}" srcId="{FC0D25E5-329B-4EF9-8E27-C9B48FA93344}" destId="{3F02EBE2-1E6E-4019-98FE-C62CDFEC04A6}" srcOrd="5" destOrd="0" parTransId="{0E7A15EB-26DA-4D75-A11F-55772D2FFF18}" sibTransId="{51591D6B-09B1-405D-B894-3756F0A46C86}"/>
    <dgm:cxn modelId="{DF153984-85C0-4574-8ECA-48290FBD8F83}" type="presOf" srcId="{29ADA76F-BA66-4E1E-A6A9-EA482ADE2D64}" destId="{502A3BFE-CBE1-4075-8767-C2B50208BB02}" srcOrd="0" destOrd="0" presId="urn:microsoft.com/office/officeart/2005/8/layout/venn1"/>
    <dgm:cxn modelId="{7BA2E946-E638-4633-BE25-99F3398839EA}" srcId="{FC0D25E5-329B-4EF9-8E27-C9B48FA93344}" destId="{3258D06D-8493-42FD-A23A-344DFECD590F}" srcOrd="0" destOrd="0" parTransId="{29A30510-D311-4B4B-B0DE-543358F1EDC4}" sibTransId="{A9020127-4E51-4FFA-9A30-97FD2465480D}"/>
    <dgm:cxn modelId="{B3E3416E-800C-4B5E-B1A6-D7F6BAD2E81E}" type="presParOf" srcId="{DEE0E5DB-6203-4AC4-B051-BE90D487C3C9}" destId="{AFF299EF-1661-4EA8-B783-8C5E8C0AA292}" srcOrd="0" destOrd="0" presId="urn:microsoft.com/office/officeart/2005/8/layout/venn1"/>
    <dgm:cxn modelId="{FA41B721-5A91-4E31-8527-DB5E85696A6D}" type="presParOf" srcId="{DEE0E5DB-6203-4AC4-B051-BE90D487C3C9}" destId="{2EAE3462-9DF7-40AD-B77A-AE33A07F8EA0}" srcOrd="1" destOrd="0" presId="urn:microsoft.com/office/officeart/2005/8/layout/venn1"/>
    <dgm:cxn modelId="{680711BA-4E7D-4F97-A490-11AFD7E1D781}" type="presParOf" srcId="{DEE0E5DB-6203-4AC4-B051-BE90D487C3C9}" destId="{1F616D51-2CC0-4D28-94BA-3AFD4A092A1D}" srcOrd="2" destOrd="0" presId="urn:microsoft.com/office/officeart/2005/8/layout/venn1"/>
    <dgm:cxn modelId="{D27B6F25-C362-4CD8-8913-441224990D32}" type="presParOf" srcId="{DEE0E5DB-6203-4AC4-B051-BE90D487C3C9}" destId="{3A62B415-285C-4C1E-B203-104D0CD8B1D2}" srcOrd="3" destOrd="0" presId="urn:microsoft.com/office/officeart/2005/8/layout/venn1"/>
    <dgm:cxn modelId="{88C27374-BA28-4006-9DB2-DB183F8E4E28}" type="presParOf" srcId="{DEE0E5DB-6203-4AC4-B051-BE90D487C3C9}" destId="{8F7FA94F-E73D-45A4-BB22-80F8985574EF}" srcOrd="4" destOrd="0" presId="urn:microsoft.com/office/officeart/2005/8/layout/venn1"/>
    <dgm:cxn modelId="{555778E9-E6E6-41DF-B13B-1B933A1D3924}" type="presParOf" srcId="{DEE0E5DB-6203-4AC4-B051-BE90D487C3C9}" destId="{502A3BFE-CBE1-4075-8767-C2B50208BB02}" srcOrd="5" destOrd="0" presId="urn:microsoft.com/office/officeart/2005/8/layout/venn1"/>
    <dgm:cxn modelId="{72051DD1-2579-493F-AA34-69CB9AFF3781}" type="presParOf" srcId="{DEE0E5DB-6203-4AC4-B051-BE90D487C3C9}" destId="{12348495-5F52-4FE6-85B8-07B6B937C8FD}" srcOrd="6" destOrd="0" presId="urn:microsoft.com/office/officeart/2005/8/layout/venn1"/>
    <dgm:cxn modelId="{91249022-ED2F-4A07-B2AC-AA271A0C448F}" type="presParOf" srcId="{DEE0E5DB-6203-4AC4-B051-BE90D487C3C9}" destId="{6BBB97F4-183F-4381-B7A5-48944A993804}" srcOrd="7" destOrd="0" presId="urn:microsoft.com/office/officeart/2005/8/layout/venn1"/>
    <dgm:cxn modelId="{95E43764-2ACC-4694-83AD-661F82FFFDBE}" type="presParOf" srcId="{DEE0E5DB-6203-4AC4-B051-BE90D487C3C9}" destId="{53560F90-0327-46D6-A6C6-62CC033FB198}" srcOrd="8" destOrd="0" presId="urn:microsoft.com/office/officeart/2005/8/layout/venn1"/>
    <dgm:cxn modelId="{4C6E200B-3EA9-4133-98D6-2577B0A3F812}" type="presParOf" srcId="{DEE0E5DB-6203-4AC4-B051-BE90D487C3C9}" destId="{93AFC0CB-A7CA-4AE5-8768-E61E4FF6BF19}" srcOrd="9" destOrd="0" presId="urn:microsoft.com/office/officeart/2005/8/layout/venn1"/>
    <dgm:cxn modelId="{D7DEEE67-96A7-42AC-AF98-E3407A3AD0AD}" type="presParOf" srcId="{DEE0E5DB-6203-4AC4-B051-BE90D487C3C9}" destId="{8D16A83E-6865-4115-A3E4-EC36ABD8D288}" srcOrd="10" destOrd="0" presId="urn:microsoft.com/office/officeart/2005/8/layout/venn1"/>
    <dgm:cxn modelId="{35A28955-F48D-41D3-A48D-87EFAA468C16}" type="presParOf" srcId="{DEE0E5DB-6203-4AC4-B051-BE90D487C3C9}" destId="{697E14B7-4A36-4350-96ED-9B780AF63446}" srcOrd="11" destOrd="0" presId="urn:microsoft.com/office/officeart/2005/8/layout/venn1"/>
    <dgm:cxn modelId="{930B4F79-09BC-4F27-894D-D8FFDA08AC16}" type="presParOf" srcId="{DEE0E5DB-6203-4AC4-B051-BE90D487C3C9}" destId="{B7DBFF75-7E71-4431-9C1B-8134BA939CB3}" srcOrd="12" destOrd="0" presId="urn:microsoft.com/office/officeart/2005/8/layout/venn1"/>
    <dgm:cxn modelId="{0FED1170-5B23-45AB-8D61-5453B0A8F8C0}" type="presParOf" srcId="{DEE0E5DB-6203-4AC4-B051-BE90D487C3C9}" destId="{3F6F75AC-EC52-4470-988C-FBDF0097F398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47D995-F225-426E-99A6-463B7A13D34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BEC4BD-A0F2-4426-AADD-02AF5E2CE9E7}">
      <dgm:prSet custT="1"/>
      <dgm:spPr/>
      <dgm:t>
        <a:bodyPr/>
        <a:lstStyle/>
        <a:p>
          <a:pPr rtl="0"/>
          <a:r>
            <a:rPr lang="en-US" sz="1600" dirty="0" smtClean="0"/>
            <a:t>Students will:</a:t>
          </a:r>
          <a:endParaRPr lang="en-US" sz="1600" dirty="0"/>
        </a:p>
      </dgm:t>
    </dgm:pt>
    <dgm:pt modelId="{28290D18-7DE1-4C2C-8751-7E2E34901FC8}" type="parTrans" cxnId="{08AAC47A-9963-4CA5-99D1-5FE8F30438FA}">
      <dgm:prSet/>
      <dgm:spPr/>
      <dgm:t>
        <a:bodyPr/>
        <a:lstStyle/>
        <a:p>
          <a:endParaRPr lang="en-US" sz="1600"/>
        </a:p>
      </dgm:t>
    </dgm:pt>
    <dgm:pt modelId="{7E9BE078-EBA5-487E-98DD-F2AD78A9DBD8}" type="sibTrans" cxnId="{08AAC47A-9963-4CA5-99D1-5FE8F30438FA}">
      <dgm:prSet/>
      <dgm:spPr/>
      <dgm:t>
        <a:bodyPr/>
        <a:lstStyle/>
        <a:p>
          <a:endParaRPr lang="en-US" sz="1600"/>
        </a:p>
      </dgm:t>
    </dgm:pt>
    <dgm:pt modelId="{8B93F40F-0471-43B5-B0BB-E1592CE484F5}">
      <dgm:prSet custT="1"/>
      <dgm:spPr/>
      <dgm:t>
        <a:bodyPr/>
        <a:lstStyle/>
        <a:p>
          <a:pPr rtl="0"/>
          <a:r>
            <a:rPr lang="en-US" sz="1600" dirty="0" smtClean="0"/>
            <a:t>1. Comprehend concepts related to health promotion and disease prevention to enhance health.</a:t>
          </a:r>
          <a:endParaRPr lang="en-US" sz="1600" dirty="0"/>
        </a:p>
      </dgm:t>
    </dgm:pt>
    <dgm:pt modelId="{C5571D97-F283-44F1-A7F0-CDE03EFDB29A}" type="parTrans" cxnId="{3B7D8F40-5943-41B9-AEC1-9DE25E665B36}">
      <dgm:prSet/>
      <dgm:spPr/>
      <dgm:t>
        <a:bodyPr/>
        <a:lstStyle/>
        <a:p>
          <a:endParaRPr lang="en-US" sz="1600"/>
        </a:p>
      </dgm:t>
    </dgm:pt>
    <dgm:pt modelId="{7B7F191F-880B-4E8D-AC7D-4520C8362CA3}" type="sibTrans" cxnId="{3B7D8F40-5943-41B9-AEC1-9DE25E665B36}">
      <dgm:prSet/>
      <dgm:spPr/>
      <dgm:t>
        <a:bodyPr/>
        <a:lstStyle/>
        <a:p>
          <a:endParaRPr lang="en-US" sz="1600"/>
        </a:p>
      </dgm:t>
    </dgm:pt>
    <dgm:pt modelId="{9664CE70-E8CA-4174-A126-2E52183B88EC}">
      <dgm:prSet custT="1"/>
      <dgm:spPr/>
      <dgm:t>
        <a:bodyPr/>
        <a:lstStyle/>
        <a:p>
          <a:pPr rtl="0"/>
          <a:r>
            <a:rPr lang="en-US" sz="1600" dirty="0" smtClean="0"/>
            <a:t>2. Analyze the influence of family, peers, culture, media, technology, and other factors on health behaviors.</a:t>
          </a:r>
          <a:endParaRPr lang="en-US" sz="1600" dirty="0"/>
        </a:p>
      </dgm:t>
    </dgm:pt>
    <dgm:pt modelId="{00465A65-E221-42F0-A97B-696A4E126A47}" type="parTrans" cxnId="{C61066CB-A8C1-4278-A2E3-9614450954E9}">
      <dgm:prSet/>
      <dgm:spPr/>
      <dgm:t>
        <a:bodyPr/>
        <a:lstStyle/>
        <a:p>
          <a:endParaRPr lang="en-US" sz="1600"/>
        </a:p>
      </dgm:t>
    </dgm:pt>
    <dgm:pt modelId="{BB4DFD32-B01E-4932-892F-30C7E320E502}" type="sibTrans" cxnId="{C61066CB-A8C1-4278-A2E3-9614450954E9}">
      <dgm:prSet/>
      <dgm:spPr/>
      <dgm:t>
        <a:bodyPr/>
        <a:lstStyle/>
        <a:p>
          <a:endParaRPr lang="en-US" sz="1600"/>
        </a:p>
      </dgm:t>
    </dgm:pt>
    <dgm:pt modelId="{17B47508-4C1E-4635-8ACA-D4EAF1197C34}">
      <dgm:prSet custT="1"/>
      <dgm:spPr/>
      <dgm:t>
        <a:bodyPr/>
        <a:lstStyle/>
        <a:p>
          <a:pPr rtl="0"/>
          <a:r>
            <a:rPr lang="en-US" sz="1600" dirty="0" smtClean="0"/>
            <a:t>3. Demonstrate the ability to access valid information and products and services to enhance health.</a:t>
          </a:r>
          <a:endParaRPr lang="en-US" sz="1600" dirty="0"/>
        </a:p>
      </dgm:t>
    </dgm:pt>
    <dgm:pt modelId="{27795262-4DC5-455D-83E1-129CB1C9A6F8}" type="parTrans" cxnId="{596A1A91-D119-4F27-829E-37AB5C41E4CB}">
      <dgm:prSet/>
      <dgm:spPr/>
      <dgm:t>
        <a:bodyPr/>
        <a:lstStyle/>
        <a:p>
          <a:endParaRPr lang="en-US" sz="1600"/>
        </a:p>
      </dgm:t>
    </dgm:pt>
    <dgm:pt modelId="{6D91AF0A-C253-4303-9FFC-2CCE1F7C4540}" type="sibTrans" cxnId="{596A1A91-D119-4F27-829E-37AB5C41E4CB}">
      <dgm:prSet/>
      <dgm:spPr/>
      <dgm:t>
        <a:bodyPr/>
        <a:lstStyle/>
        <a:p>
          <a:endParaRPr lang="en-US" sz="1600"/>
        </a:p>
      </dgm:t>
    </dgm:pt>
    <dgm:pt modelId="{1193F603-6A50-4F20-B38D-B9F5E2CC8FF7}">
      <dgm:prSet custT="1"/>
      <dgm:spPr/>
      <dgm:t>
        <a:bodyPr/>
        <a:lstStyle/>
        <a:p>
          <a:pPr rtl="0"/>
          <a:r>
            <a:rPr lang="en-US" sz="1600" dirty="0" smtClean="0"/>
            <a:t>4. Demonstrate the ability to use interpersonal communication skills to enhance health and avoid or reduce health risks.</a:t>
          </a:r>
          <a:endParaRPr lang="en-US" sz="1600" dirty="0"/>
        </a:p>
      </dgm:t>
    </dgm:pt>
    <dgm:pt modelId="{09F5E1C8-0602-49EB-9E70-FBCD053C4A1A}" type="parTrans" cxnId="{23AB4AA1-F117-4A63-B58A-3E71B2238B35}">
      <dgm:prSet/>
      <dgm:spPr/>
      <dgm:t>
        <a:bodyPr/>
        <a:lstStyle/>
        <a:p>
          <a:endParaRPr lang="en-US" sz="1600"/>
        </a:p>
      </dgm:t>
    </dgm:pt>
    <dgm:pt modelId="{BFABB146-A31B-4CF7-B8D4-F09B9B726E33}" type="sibTrans" cxnId="{23AB4AA1-F117-4A63-B58A-3E71B2238B35}">
      <dgm:prSet/>
      <dgm:spPr/>
      <dgm:t>
        <a:bodyPr/>
        <a:lstStyle/>
        <a:p>
          <a:endParaRPr lang="en-US" sz="1600"/>
        </a:p>
      </dgm:t>
    </dgm:pt>
    <dgm:pt modelId="{C1455C60-0A9A-43C5-8F7F-6579B543B0C3}">
      <dgm:prSet custT="1"/>
      <dgm:spPr/>
      <dgm:t>
        <a:bodyPr/>
        <a:lstStyle/>
        <a:p>
          <a:pPr rtl="0"/>
          <a:r>
            <a:rPr lang="en-US" sz="1600" dirty="0" smtClean="0"/>
            <a:t>5. Demonstrate the ability to use decision-making skills to enhance health.</a:t>
          </a:r>
          <a:endParaRPr lang="en-US" sz="1600" dirty="0"/>
        </a:p>
      </dgm:t>
    </dgm:pt>
    <dgm:pt modelId="{F276792E-4D73-4AB2-9500-537FA4190969}" type="parTrans" cxnId="{5F8B372F-1302-4204-B76B-268EF6ABA65F}">
      <dgm:prSet/>
      <dgm:spPr/>
      <dgm:t>
        <a:bodyPr/>
        <a:lstStyle/>
        <a:p>
          <a:endParaRPr lang="en-US" sz="1600"/>
        </a:p>
      </dgm:t>
    </dgm:pt>
    <dgm:pt modelId="{52777135-D2BE-4C33-A95F-5B835FF98F12}" type="sibTrans" cxnId="{5F8B372F-1302-4204-B76B-268EF6ABA65F}">
      <dgm:prSet/>
      <dgm:spPr/>
      <dgm:t>
        <a:bodyPr/>
        <a:lstStyle/>
        <a:p>
          <a:endParaRPr lang="en-US" sz="1600"/>
        </a:p>
      </dgm:t>
    </dgm:pt>
    <dgm:pt modelId="{70B51367-3E12-43B5-99E5-627DA87FA062}">
      <dgm:prSet custT="1"/>
      <dgm:spPr/>
      <dgm:t>
        <a:bodyPr/>
        <a:lstStyle/>
        <a:p>
          <a:pPr rtl="0"/>
          <a:r>
            <a:rPr lang="en-US" sz="1600" dirty="0" smtClean="0"/>
            <a:t>6. Demonstrate the ability to use goal-setting skills to enhance health.</a:t>
          </a:r>
          <a:endParaRPr lang="en-US" sz="1600" dirty="0"/>
        </a:p>
      </dgm:t>
    </dgm:pt>
    <dgm:pt modelId="{83A4FA86-86DC-4A20-884B-9CE53EFB2FA6}" type="parTrans" cxnId="{DE56BF23-0D1C-40D3-865F-CFB1A01980C8}">
      <dgm:prSet/>
      <dgm:spPr/>
      <dgm:t>
        <a:bodyPr/>
        <a:lstStyle/>
        <a:p>
          <a:endParaRPr lang="en-US" sz="1600"/>
        </a:p>
      </dgm:t>
    </dgm:pt>
    <dgm:pt modelId="{7BCF4C8F-E227-43F9-9F01-89CB8C155F01}" type="sibTrans" cxnId="{DE56BF23-0D1C-40D3-865F-CFB1A01980C8}">
      <dgm:prSet/>
      <dgm:spPr/>
      <dgm:t>
        <a:bodyPr/>
        <a:lstStyle/>
        <a:p>
          <a:endParaRPr lang="en-US" sz="1600"/>
        </a:p>
      </dgm:t>
    </dgm:pt>
    <dgm:pt modelId="{37399D92-0295-45F6-A52B-7A11ED6C7395}">
      <dgm:prSet custT="1"/>
      <dgm:spPr/>
      <dgm:t>
        <a:bodyPr/>
        <a:lstStyle/>
        <a:p>
          <a:pPr rtl="0"/>
          <a:r>
            <a:rPr lang="en-US" sz="1600" dirty="0" smtClean="0"/>
            <a:t>7. Demonstrate the ability to practice health-enhancing behaviors and avoid or reduce health risks.</a:t>
          </a:r>
          <a:endParaRPr lang="en-US" sz="1600" dirty="0"/>
        </a:p>
      </dgm:t>
    </dgm:pt>
    <dgm:pt modelId="{35FA381D-AB27-44C9-A13F-7CA6A3E0542D}" type="parTrans" cxnId="{DC529751-1E5E-447A-9606-4DE9E39D694B}">
      <dgm:prSet/>
      <dgm:spPr/>
      <dgm:t>
        <a:bodyPr/>
        <a:lstStyle/>
        <a:p>
          <a:endParaRPr lang="en-US" sz="1600"/>
        </a:p>
      </dgm:t>
    </dgm:pt>
    <dgm:pt modelId="{FD346A35-A1A1-431A-AF9B-648809C1691D}" type="sibTrans" cxnId="{DC529751-1E5E-447A-9606-4DE9E39D694B}">
      <dgm:prSet/>
      <dgm:spPr/>
      <dgm:t>
        <a:bodyPr/>
        <a:lstStyle/>
        <a:p>
          <a:endParaRPr lang="en-US" sz="1600"/>
        </a:p>
      </dgm:t>
    </dgm:pt>
    <dgm:pt modelId="{D8A30473-4376-433F-AEFD-D67B2CD513A1}">
      <dgm:prSet custT="1"/>
      <dgm:spPr/>
      <dgm:t>
        <a:bodyPr/>
        <a:lstStyle/>
        <a:p>
          <a:pPr rtl="0"/>
          <a:r>
            <a:rPr lang="en-US" sz="1600" dirty="0" smtClean="0"/>
            <a:t>8. Demonstrate the ability to advocate for personal, family, and community health.</a:t>
          </a:r>
          <a:endParaRPr lang="en-US" sz="1600" dirty="0"/>
        </a:p>
      </dgm:t>
    </dgm:pt>
    <dgm:pt modelId="{3188EAFE-9D19-436C-A2E9-44062FF64B84}" type="parTrans" cxnId="{6FB467C2-EBE8-440E-8065-1097289F57DC}">
      <dgm:prSet/>
      <dgm:spPr/>
      <dgm:t>
        <a:bodyPr/>
        <a:lstStyle/>
        <a:p>
          <a:endParaRPr lang="en-US" sz="1600"/>
        </a:p>
      </dgm:t>
    </dgm:pt>
    <dgm:pt modelId="{15582B69-70DC-41A8-A60F-B72113C44445}" type="sibTrans" cxnId="{6FB467C2-EBE8-440E-8065-1097289F57DC}">
      <dgm:prSet/>
      <dgm:spPr/>
      <dgm:t>
        <a:bodyPr/>
        <a:lstStyle/>
        <a:p>
          <a:endParaRPr lang="en-US" sz="1600"/>
        </a:p>
      </dgm:t>
    </dgm:pt>
    <dgm:pt modelId="{96CE3E5C-6D53-4AF5-8350-8A4AF56858CA}" type="pres">
      <dgm:prSet presAssocID="{8D47D995-F225-426E-99A6-463B7A13D34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3684D0E-5DDB-463F-BE34-18CE282581B8}" type="pres">
      <dgm:prSet presAssocID="{DCBEC4BD-A0F2-4426-AADD-02AF5E2CE9E7}" presName="thickLine" presStyleLbl="alignNode1" presStyleIdx="0" presStyleCnt="9"/>
      <dgm:spPr/>
    </dgm:pt>
    <dgm:pt modelId="{749F78D3-F09C-4714-BF46-EAD59DD9222A}" type="pres">
      <dgm:prSet presAssocID="{DCBEC4BD-A0F2-4426-AADD-02AF5E2CE9E7}" presName="horz1" presStyleCnt="0"/>
      <dgm:spPr/>
    </dgm:pt>
    <dgm:pt modelId="{8606A27A-9B1D-4A9C-AC30-A585278BC173}" type="pres">
      <dgm:prSet presAssocID="{DCBEC4BD-A0F2-4426-AADD-02AF5E2CE9E7}" presName="tx1" presStyleLbl="revTx" presStyleIdx="0" presStyleCnt="9"/>
      <dgm:spPr/>
      <dgm:t>
        <a:bodyPr/>
        <a:lstStyle/>
        <a:p>
          <a:endParaRPr lang="en-US"/>
        </a:p>
      </dgm:t>
    </dgm:pt>
    <dgm:pt modelId="{BA54A32E-A5F6-4A7F-9C5D-5F8AE66B6422}" type="pres">
      <dgm:prSet presAssocID="{DCBEC4BD-A0F2-4426-AADD-02AF5E2CE9E7}" presName="vert1" presStyleCnt="0"/>
      <dgm:spPr/>
    </dgm:pt>
    <dgm:pt modelId="{03938015-5295-4C31-B53C-FF103ED2219F}" type="pres">
      <dgm:prSet presAssocID="{8B93F40F-0471-43B5-B0BB-E1592CE484F5}" presName="thickLine" presStyleLbl="alignNode1" presStyleIdx="1" presStyleCnt="9"/>
      <dgm:spPr/>
    </dgm:pt>
    <dgm:pt modelId="{35F2F8C7-9BD9-4053-AC17-5BFEF64F55C7}" type="pres">
      <dgm:prSet presAssocID="{8B93F40F-0471-43B5-B0BB-E1592CE484F5}" presName="horz1" presStyleCnt="0"/>
      <dgm:spPr/>
    </dgm:pt>
    <dgm:pt modelId="{0FF0EBE4-D44E-451A-9CA9-06757B256B70}" type="pres">
      <dgm:prSet presAssocID="{8B93F40F-0471-43B5-B0BB-E1592CE484F5}" presName="tx1" presStyleLbl="revTx" presStyleIdx="1" presStyleCnt="9"/>
      <dgm:spPr/>
      <dgm:t>
        <a:bodyPr/>
        <a:lstStyle/>
        <a:p>
          <a:endParaRPr lang="en-US"/>
        </a:p>
      </dgm:t>
    </dgm:pt>
    <dgm:pt modelId="{BFA2A08E-74D1-469D-AF6F-64D76F6F35A5}" type="pres">
      <dgm:prSet presAssocID="{8B93F40F-0471-43B5-B0BB-E1592CE484F5}" presName="vert1" presStyleCnt="0"/>
      <dgm:spPr/>
    </dgm:pt>
    <dgm:pt modelId="{54ECF57F-1942-40CC-8B3C-6D35AEDEFF3F}" type="pres">
      <dgm:prSet presAssocID="{9664CE70-E8CA-4174-A126-2E52183B88EC}" presName="thickLine" presStyleLbl="alignNode1" presStyleIdx="2" presStyleCnt="9"/>
      <dgm:spPr/>
    </dgm:pt>
    <dgm:pt modelId="{87DC67D7-CE4B-4BD6-A5B8-A3D255C47DC7}" type="pres">
      <dgm:prSet presAssocID="{9664CE70-E8CA-4174-A126-2E52183B88EC}" presName="horz1" presStyleCnt="0"/>
      <dgm:spPr/>
    </dgm:pt>
    <dgm:pt modelId="{E0459CCF-9326-45CF-A938-E03838BEC5DA}" type="pres">
      <dgm:prSet presAssocID="{9664CE70-E8CA-4174-A126-2E52183B88EC}" presName="tx1" presStyleLbl="revTx" presStyleIdx="2" presStyleCnt="9"/>
      <dgm:spPr/>
      <dgm:t>
        <a:bodyPr/>
        <a:lstStyle/>
        <a:p>
          <a:endParaRPr lang="en-US"/>
        </a:p>
      </dgm:t>
    </dgm:pt>
    <dgm:pt modelId="{480CC43C-5F5C-40C7-BF89-50AC07D963AA}" type="pres">
      <dgm:prSet presAssocID="{9664CE70-E8CA-4174-A126-2E52183B88EC}" presName="vert1" presStyleCnt="0"/>
      <dgm:spPr/>
    </dgm:pt>
    <dgm:pt modelId="{FE3AEBB5-7A30-473A-A545-A9A021EA4384}" type="pres">
      <dgm:prSet presAssocID="{17B47508-4C1E-4635-8ACA-D4EAF1197C34}" presName="thickLine" presStyleLbl="alignNode1" presStyleIdx="3" presStyleCnt="9"/>
      <dgm:spPr/>
    </dgm:pt>
    <dgm:pt modelId="{E952832F-AC4B-480C-8C3D-78244F791166}" type="pres">
      <dgm:prSet presAssocID="{17B47508-4C1E-4635-8ACA-D4EAF1197C34}" presName="horz1" presStyleCnt="0"/>
      <dgm:spPr/>
    </dgm:pt>
    <dgm:pt modelId="{E0E3A38F-B0C5-4AEF-B383-4674B948008E}" type="pres">
      <dgm:prSet presAssocID="{17B47508-4C1E-4635-8ACA-D4EAF1197C34}" presName="tx1" presStyleLbl="revTx" presStyleIdx="3" presStyleCnt="9"/>
      <dgm:spPr/>
      <dgm:t>
        <a:bodyPr/>
        <a:lstStyle/>
        <a:p>
          <a:endParaRPr lang="en-US"/>
        </a:p>
      </dgm:t>
    </dgm:pt>
    <dgm:pt modelId="{AACF61B1-F52F-4AE0-A32A-D4F8191E29B6}" type="pres">
      <dgm:prSet presAssocID="{17B47508-4C1E-4635-8ACA-D4EAF1197C34}" presName="vert1" presStyleCnt="0"/>
      <dgm:spPr/>
    </dgm:pt>
    <dgm:pt modelId="{A8D7A3FD-3CA9-4A90-9378-50A1AD884B6A}" type="pres">
      <dgm:prSet presAssocID="{1193F603-6A50-4F20-B38D-B9F5E2CC8FF7}" presName="thickLine" presStyleLbl="alignNode1" presStyleIdx="4" presStyleCnt="9"/>
      <dgm:spPr/>
    </dgm:pt>
    <dgm:pt modelId="{462388E8-E42B-4792-95A3-6BFF1D6EC8D0}" type="pres">
      <dgm:prSet presAssocID="{1193F603-6A50-4F20-B38D-B9F5E2CC8FF7}" presName="horz1" presStyleCnt="0"/>
      <dgm:spPr/>
    </dgm:pt>
    <dgm:pt modelId="{944CAB3E-88D7-4BF8-8B94-F1E200EBCBE3}" type="pres">
      <dgm:prSet presAssocID="{1193F603-6A50-4F20-B38D-B9F5E2CC8FF7}" presName="tx1" presStyleLbl="revTx" presStyleIdx="4" presStyleCnt="9"/>
      <dgm:spPr/>
      <dgm:t>
        <a:bodyPr/>
        <a:lstStyle/>
        <a:p>
          <a:endParaRPr lang="en-US"/>
        </a:p>
      </dgm:t>
    </dgm:pt>
    <dgm:pt modelId="{174B038C-8715-40AF-9B72-6CD47F133C90}" type="pres">
      <dgm:prSet presAssocID="{1193F603-6A50-4F20-B38D-B9F5E2CC8FF7}" presName="vert1" presStyleCnt="0"/>
      <dgm:spPr/>
    </dgm:pt>
    <dgm:pt modelId="{0D712F05-98D6-4671-B6A7-86EC6BE6DE34}" type="pres">
      <dgm:prSet presAssocID="{C1455C60-0A9A-43C5-8F7F-6579B543B0C3}" presName="thickLine" presStyleLbl="alignNode1" presStyleIdx="5" presStyleCnt="9"/>
      <dgm:spPr/>
    </dgm:pt>
    <dgm:pt modelId="{792D2166-9A17-45BA-9EF3-9FE4488CE9F4}" type="pres">
      <dgm:prSet presAssocID="{C1455C60-0A9A-43C5-8F7F-6579B543B0C3}" presName="horz1" presStyleCnt="0"/>
      <dgm:spPr/>
    </dgm:pt>
    <dgm:pt modelId="{71C9598A-13C8-4F83-8473-B271264B3577}" type="pres">
      <dgm:prSet presAssocID="{C1455C60-0A9A-43C5-8F7F-6579B543B0C3}" presName="tx1" presStyleLbl="revTx" presStyleIdx="5" presStyleCnt="9"/>
      <dgm:spPr/>
      <dgm:t>
        <a:bodyPr/>
        <a:lstStyle/>
        <a:p>
          <a:endParaRPr lang="en-US"/>
        </a:p>
      </dgm:t>
    </dgm:pt>
    <dgm:pt modelId="{DFC517DB-2FD2-4A5E-B2B1-624FA2C4915F}" type="pres">
      <dgm:prSet presAssocID="{C1455C60-0A9A-43C5-8F7F-6579B543B0C3}" presName="vert1" presStyleCnt="0"/>
      <dgm:spPr/>
    </dgm:pt>
    <dgm:pt modelId="{7A1D919A-26EB-4E3F-A2FB-74953F9CA842}" type="pres">
      <dgm:prSet presAssocID="{70B51367-3E12-43B5-99E5-627DA87FA062}" presName="thickLine" presStyleLbl="alignNode1" presStyleIdx="6" presStyleCnt="9"/>
      <dgm:spPr/>
    </dgm:pt>
    <dgm:pt modelId="{D330F241-A9F4-4E46-BE67-4A0C5D2DB10F}" type="pres">
      <dgm:prSet presAssocID="{70B51367-3E12-43B5-99E5-627DA87FA062}" presName="horz1" presStyleCnt="0"/>
      <dgm:spPr/>
    </dgm:pt>
    <dgm:pt modelId="{798A1B3C-CBCD-46C6-97B8-1155E3A71F77}" type="pres">
      <dgm:prSet presAssocID="{70B51367-3E12-43B5-99E5-627DA87FA062}" presName="tx1" presStyleLbl="revTx" presStyleIdx="6" presStyleCnt="9"/>
      <dgm:spPr/>
      <dgm:t>
        <a:bodyPr/>
        <a:lstStyle/>
        <a:p>
          <a:endParaRPr lang="en-US"/>
        </a:p>
      </dgm:t>
    </dgm:pt>
    <dgm:pt modelId="{9FC02305-F1BA-4746-AB55-E7D20ADA23CD}" type="pres">
      <dgm:prSet presAssocID="{70B51367-3E12-43B5-99E5-627DA87FA062}" presName="vert1" presStyleCnt="0"/>
      <dgm:spPr/>
    </dgm:pt>
    <dgm:pt modelId="{35A2236B-623E-49E1-8DD4-180BF49D038E}" type="pres">
      <dgm:prSet presAssocID="{37399D92-0295-45F6-A52B-7A11ED6C7395}" presName="thickLine" presStyleLbl="alignNode1" presStyleIdx="7" presStyleCnt="9"/>
      <dgm:spPr/>
    </dgm:pt>
    <dgm:pt modelId="{465A17DF-97EC-42AD-B5D4-386504ED3B67}" type="pres">
      <dgm:prSet presAssocID="{37399D92-0295-45F6-A52B-7A11ED6C7395}" presName="horz1" presStyleCnt="0"/>
      <dgm:spPr/>
    </dgm:pt>
    <dgm:pt modelId="{CDA82A7B-FF0B-4BC8-AE0C-4A548B86732C}" type="pres">
      <dgm:prSet presAssocID="{37399D92-0295-45F6-A52B-7A11ED6C7395}" presName="tx1" presStyleLbl="revTx" presStyleIdx="7" presStyleCnt="9"/>
      <dgm:spPr/>
      <dgm:t>
        <a:bodyPr/>
        <a:lstStyle/>
        <a:p>
          <a:endParaRPr lang="en-US"/>
        </a:p>
      </dgm:t>
    </dgm:pt>
    <dgm:pt modelId="{8BFDBB78-FCE5-4D8B-995D-DFCB212BAA94}" type="pres">
      <dgm:prSet presAssocID="{37399D92-0295-45F6-A52B-7A11ED6C7395}" presName="vert1" presStyleCnt="0"/>
      <dgm:spPr/>
    </dgm:pt>
    <dgm:pt modelId="{BD938447-CF14-4803-BF03-7C15221A0634}" type="pres">
      <dgm:prSet presAssocID="{D8A30473-4376-433F-AEFD-D67B2CD513A1}" presName="thickLine" presStyleLbl="alignNode1" presStyleIdx="8" presStyleCnt="9"/>
      <dgm:spPr/>
    </dgm:pt>
    <dgm:pt modelId="{C24352AD-FEDA-421B-92EC-9BACBD4894EA}" type="pres">
      <dgm:prSet presAssocID="{D8A30473-4376-433F-AEFD-D67B2CD513A1}" presName="horz1" presStyleCnt="0"/>
      <dgm:spPr/>
    </dgm:pt>
    <dgm:pt modelId="{FCEBF810-4144-4256-A708-71A8A04A44ED}" type="pres">
      <dgm:prSet presAssocID="{D8A30473-4376-433F-AEFD-D67B2CD513A1}" presName="tx1" presStyleLbl="revTx" presStyleIdx="8" presStyleCnt="9"/>
      <dgm:spPr/>
      <dgm:t>
        <a:bodyPr/>
        <a:lstStyle/>
        <a:p>
          <a:endParaRPr lang="en-US"/>
        </a:p>
      </dgm:t>
    </dgm:pt>
    <dgm:pt modelId="{DDA6B9B9-01A1-4F3E-A9E5-23AB598A5A0F}" type="pres">
      <dgm:prSet presAssocID="{D8A30473-4376-433F-AEFD-D67B2CD513A1}" presName="vert1" presStyleCnt="0"/>
      <dgm:spPr/>
    </dgm:pt>
  </dgm:ptLst>
  <dgm:cxnLst>
    <dgm:cxn modelId="{A792C3A8-4D6B-4B32-A43C-521B34746A86}" type="presOf" srcId="{DCBEC4BD-A0F2-4426-AADD-02AF5E2CE9E7}" destId="{8606A27A-9B1D-4A9C-AC30-A585278BC173}" srcOrd="0" destOrd="0" presId="urn:microsoft.com/office/officeart/2008/layout/LinedList"/>
    <dgm:cxn modelId="{C61066CB-A8C1-4278-A2E3-9614450954E9}" srcId="{8D47D995-F225-426E-99A6-463B7A13D341}" destId="{9664CE70-E8CA-4174-A126-2E52183B88EC}" srcOrd="2" destOrd="0" parTransId="{00465A65-E221-42F0-A97B-696A4E126A47}" sibTransId="{BB4DFD32-B01E-4932-892F-30C7E320E502}"/>
    <dgm:cxn modelId="{08AAC47A-9963-4CA5-99D1-5FE8F30438FA}" srcId="{8D47D995-F225-426E-99A6-463B7A13D341}" destId="{DCBEC4BD-A0F2-4426-AADD-02AF5E2CE9E7}" srcOrd="0" destOrd="0" parTransId="{28290D18-7DE1-4C2C-8751-7E2E34901FC8}" sibTransId="{7E9BE078-EBA5-487E-98DD-F2AD78A9DBD8}"/>
    <dgm:cxn modelId="{DE56BF23-0D1C-40D3-865F-CFB1A01980C8}" srcId="{8D47D995-F225-426E-99A6-463B7A13D341}" destId="{70B51367-3E12-43B5-99E5-627DA87FA062}" srcOrd="6" destOrd="0" parTransId="{83A4FA86-86DC-4A20-884B-9CE53EFB2FA6}" sibTransId="{7BCF4C8F-E227-43F9-9F01-89CB8C155F01}"/>
    <dgm:cxn modelId="{BE14D789-11C5-40DA-8336-C7D065037A99}" type="presOf" srcId="{D8A30473-4376-433F-AEFD-D67B2CD513A1}" destId="{FCEBF810-4144-4256-A708-71A8A04A44ED}" srcOrd="0" destOrd="0" presId="urn:microsoft.com/office/officeart/2008/layout/LinedList"/>
    <dgm:cxn modelId="{B618495C-F5C8-4289-8271-0D1D5F184BB8}" type="presOf" srcId="{17B47508-4C1E-4635-8ACA-D4EAF1197C34}" destId="{E0E3A38F-B0C5-4AEF-B383-4674B948008E}" srcOrd="0" destOrd="0" presId="urn:microsoft.com/office/officeart/2008/layout/LinedList"/>
    <dgm:cxn modelId="{6FB467C2-EBE8-440E-8065-1097289F57DC}" srcId="{8D47D995-F225-426E-99A6-463B7A13D341}" destId="{D8A30473-4376-433F-AEFD-D67B2CD513A1}" srcOrd="8" destOrd="0" parTransId="{3188EAFE-9D19-436C-A2E9-44062FF64B84}" sibTransId="{15582B69-70DC-41A8-A60F-B72113C44445}"/>
    <dgm:cxn modelId="{5F8B372F-1302-4204-B76B-268EF6ABA65F}" srcId="{8D47D995-F225-426E-99A6-463B7A13D341}" destId="{C1455C60-0A9A-43C5-8F7F-6579B543B0C3}" srcOrd="5" destOrd="0" parTransId="{F276792E-4D73-4AB2-9500-537FA4190969}" sibTransId="{52777135-D2BE-4C33-A95F-5B835FF98F12}"/>
    <dgm:cxn modelId="{1E082D1F-6CD2-4EB9-8130-A8B8D5F62BB7}" type="presOf" srcId="{1193F603-6A50-4F20-B38D-B9F5E2CC8FF7}" destId="{944CAB3E-88D7-4BF8-8B94-F1E200EBCBE3}" srcOrd="0" destOrd="0" presId="urn:microsoft.com/office/officeart/2008/layout/LinedList"/>
    <dgm:cxn modelId="{8E08C162-68C5-4B4C-B815-5647AB12894E}" type="presOf" srcId="{C1455C60-0A9A-43C5-8F7F-6579B543B0C3}" destId="{71C9598A-13C8-4F83-8473-B271264B3577}" srcOrd="0" destOrd="0" presId="urn:microsoft.com/office/officeart/2008/layout/LinedList"/>
    <dgm:cxn modelId="{947AAD3E-2B5F-4CB1-B427-1518BBD6806D}" type="presOf" srcId="{9664CE70-E8CA-4174-A126-2E52183B88EC}" destId="{E0459CCF-9326-45CF-A938-E03838BEC5DA}" srcOrd="0" destOrd="0" presId="urn:microsoft.com/office/officeart/2008/layout/LinedList"/>
    <dgm:cxn modelId="{DC529751-1E5E-447A-9606-4DE9E39D694B}" srcId="{8D47D995-F225-426E-99A6-463B7A13D341}" destId="{37399D92-0295-45F6-A52B-7A11ED6C7395}" srcOrd="7" destOrd="0" parTransId="{35FA381D-AB27-44C9-A13F-7CA6A3E0542D}" sibTransId="{FD346A35-A1A1-431A-AF9B-648809C1691D}"/>
    <dgm:cxn modelId="{5FE75A8E-BED9-424D-9D90-BDD495DAC7BC}" type="presOf" srcId="{70B51367-3E12-43B5-99E5-627DA87FA062}" destId="{798A1B3C-CBCD-46C6-97B8-1155E3A71F77}" srcOrd="0" destOrd="0" presId="urn:microsoft.com/office/officeart/2008/layout/LinedList"/>
    <dgm:cxn modelId="{0937DF0B-349B-49DE-B410-C6A68DAE124F}" type="presOf" srcId="{8D47D995-F225-426E-99A6-463B7A13D341}" destId="{96CE3E5C-6D53-4AF5-8350-8A4AF56858CA}" srcOrd="0" destOrd="0" presId="urn:microsoft.com/office/officeart/2008/layout/LinedList"/>
    <dgm:cxn modelId="{23AB4AA1-F117-4A63-B58A-3E71B2238B35}" srcId="{8D47D995-F225-426E-99A6-463B7A13D341}" destId="{1193F603-6A50-4F20-B38D-B9F5E2CC8FF7}" srcOrd="4" destOrd="0" parTransId="{09F5E1C8-0602-49EB-9E70-FBCD053C4A1A}" sibTransId="{BFABB146-A31B-4CF7-B8D4-F09B9B726E33}"/>
    <dgm:cxn modelId="{6C364648-26C6-478D-A82C-ECCB2B3F2AFB}" type="presOf" srcId="{37399D92-0295-45F6-A52B-7A11ED6C7395}" destId="{CDA82A7B-FF0B-4BC8-AE0C-4A548B86732C}" srcOrd="0" destOrd="0" presId="urn:microsoft.com/office/officeart/2008/layout/LinedList"/>
    <dgm:cxn modelId="{13ECD185-C406-4D28-A88A-F44BC6E71C99}" type="presOf" srcId="{8B93F40F-0471-43B5-B0BB-E1592CE484F5}" destId="{0FF0EBE4-D44E-451A-9CA9-06757B256B70}" srcOrd="0" destOrd="0" presId="urn:microsoft.com/office/officeart/2008/layout/LinedList"/>
    <dgm:cxn modelId="{596A1A91-D119-4F27-829E-37AB5C41E4CB}" srcId="{8D47D995-F225-426E-99A6-463B7A13D341}" destId="{17B47508-4C1E-4635-8ACA-D4EAF1197C34}" srcOrd="3" destOrd="0" parTransId="{27795262-4DC5-455D-83E1-129CB1C9A6F8}" sibTransId="{6D91AF0A-C253-4303-9FFC-2CCE1F7C4540}"/>
    <dgm:cxn modelId="{3B7D8F40-5943-41B9-AEC1-9DE25E665B36}" srcId="{8D47D995-F225-426E-99A6-463B7A13D341}" destId="{8B93F40F-0471-43B5-B0BB-E1592CE484F5}" srcOrd="1" destOrd="0" parTransId="{C5571D97-F283-44F1-A7F0-CDE03EFDB29A}" sibTransId="{7B7F191F-880B-4E8D-AC7D-4520C8362CA3}"/>
    <dgm:cxn modelId="{663321AA-F069-40D7-BD96-2DBD5A86BEA1}" type="presParOf" srcId="{96CE3E5C-6D53-4AF5-8350-8A4AF56858CA}" destId="{43684D0E-5DDB-463F-BE34-18CE282581B8}" srcOrd="0" destOrd="0" presId="urn:microsoft.com/office/officeart/2008/layout/LinedList"/>
    <dgm:cxn modelId="{8BDBC75E-F796-4211-8343-8B956FC5024A}" type="presParOf" srcId="{96CE3E5C-6D53-4AF5-8350-8A4AF56858CA}" destId="{749F78D3-F09C-4714-BF46-EAD59DD9222A}" srcOrd="1" destOrd="0" presId="urn:microsoft.com/office/officeart/2008/layout/LinedList"/>
    <dgm:cxn modelId="{05CCBECA-A1F0-4D84-B063-5248E712E716}" type="presParOf" srcId="{749F78D3-F09C-4714-BF46-EAD59DD9222A}" destId="{8606A27A-9B1D-4A9C-AC30-A585278BC173}" srcOrd="0" destOrd="0" presId="urn:microsoft.com/office/officeart/2008/layout/LinedList"/>
    <dgm:cxn modelId="{9F1FF1CD-DEFB-4565-9D11-093C06558DA2}" type="presParOf" srcId="{749F78D3-F09C-4714-BF46-EAD59DD9222A}" destId="{BA54A32E-A5F6-4A7F-9C5D-5F8AE66B6422}" srcOrd="1" destOrd="0" presId="urn:microsoft.com/office/officeart/2008/layout/LinedList"/>
    <dgm:cxn modelId="{28A7BDE4-381D-423C-911A-581D4256B49E}" type="presParOf" srcId="{96CE3E5C-6D53-4AF5-8350-8A4AF56858CA}" destId="{03938015-5295-4C31-B53C-FF103ED2219F}" srcOrd="2" destOrd="0" presId="urn:microsoft.com/office/officeart/2008/layout/LinedList"/>
    <dgm:cxn modelId="{9B79C671-757F-4295-80AF-7C2209376F94}" type="presParOf" srcId="{96CE3E5C-6D53-4AF5-8350-8A4AF56858CA}" destId="{35F2F8C7-9BD9-4053-AC17-5BFEF64F55C7}" srcOrd="3" destOrd="0" presId="urn:microsoft.com/office/officeart/2008/layout/LinedList"/>
    <dgm:cxn modelId="{76A1DC02-F9CE-4EE1-8AC8-34F6C297A05D}" type="presParOf" srcId="{35F2F8C7-9BD9-4053-AC17-5BFEF64F55C7}" destId="{0FF0EBE4-D44E-451A-9CA9-06757B256B70}" srcOrd="0" destOrd="0" presId="urn:microsoft.com/office/officeart/2008/layout/LinedList"/>
    <dgm:cxn modelId="{156E4521-3756-4862-8629-C5A3DF6657E6}" type="presParOf" srcId="{35F2F8C7-9BD9-4053-AC17-5BFEF64F55C7}" destId="{BFA2A08E-74D1-469D-AF6F-64D76F6F35A5}" srcOrd="1" destOrd="0" presId="urn:microsoft.com/office/officeart/2008/layout/LinedList"/>
    <dgm:cxn modelId="{6719F2D6-CB6E-4162-BAB1-E67B43E7DE0A}" type="presParOf" srcId="{96CE3E5C-6D53-4AF5-8350-8A4AF56858CA}" destId="{54ECF57F-1942-40CC-8B3C-6D35AEDEFF3F}" srcOrd="4" destOrd="0" presId="urn:microsoft.com/office/officeart/2008/layout/LinedList"/>
    <dgm:cxn modelId="{F7E72E30-9DE4-4512-9C27-83A57DA70923}" type="presParOf" srcId="{96CE3E5C-6D53-4AF5-8350-8A4AF56858CA}" destId="{87DC67D7-CE4B-4BD6-A5B8-A3D255C47DC7}" srcOrd="5" destOrd="0" presId="urn:microsoft.com/office/officeart/2008/layout/LinedList"/>
    <dgm:cxn modelId="{217E6D95-FD86-4308-9464-6A3CFCCC341C}" type="presParOf" srcId="{87DC67D7-CE4B-4BD6-A5B8-A3D255C47DC7}" destId="{E0459CCF-9326-45CF-A938-E03838BEC5DA}" srcOrd="0" destOrd="0" presId="urn:microsoft.com/office/officeart/2008/layout/LinedList"/>
    <dgm:cxn modelId="{BE60C747-9F18-412C-B448-23FA850B345B}" type="presParOf" srcId="{87DC67D7-CE4B-4BD6-A5B8-A3D255C47DC7}" destId="{480CC43C-5F5C-40C7-BF89-50AC07D963AA}" srcOrd="1" destOrd="0" presId="urn:microsoft.com/office/officeart/2008/layout/LinedList"/>
    <dgm:cxn modelId="{BD84A25B-17EE-4B5F-A96B-2ABE7626A26F}" type="presParOf" srcId="{96CE3E5C-6D53-4AF5-8350-8A4AF56858CA}" destId="{FE3AEBB5-7A30-473A-A545-A9A021EA4384}" srcOrd="6" destOrd="0" presId="urn:microsoft.com/office/officeart/2008/layout/LinedList"/>
    <dgm:cxn modelId="{AA3A4C08-56FD-45C6-88D7-21115479C8A7}" type="presParOf" srcId="{96CE3E5C-6D53-4AF5-8350-8A4AF56858CA}" destId="{E952832F-AC4B-480C-8C3D-78244F791166}" srcOrd="7" destOrd="0" presId="urn:microsoft.com/office/officeart/2008/layout/LinedList"/>
    <dgm:cxn modelId="{1CBC7F52-D61F-44D0-8A52-6C8A407D0D46}" type="presParOf" srcId="{E952832F-AC4B-480C-8C3D-78244F791166}" destId="{E0E3A38F-B0C5-4AEF-B383-4674B948008E}" srcOrd="0" destOrd="0" presId="urn:microsoft.com/office/officeart/2008/layout/LinedList"/>
    <dgm:cxn modelId="{03CECF6B-522C-46AB-947E-8772CEDE3854}" type="presParOf" srcId="{E952832F-AC4B-480C-8C3D-78244F791166}" destId="{AACF61B1-F52F-4AE0-A32A-D4F8191E29B6}" srcOrd="1" destOrd="0" presId="urn:microsoft.com/office/officeart/2008/layout/LinedList"/>
    <dgm:cxn modelId="{06862BD2-1750-4FE7-9FAE-81D21F6F86ED}" type="presParOf" srcId="{96CE3E5C-6D53-4AF5-8350-8A4AF56858CA}" destId="{A8D7A3FD-3CA9-4A90-9378-50A1AD884B6A}" srcOrd="8" destOrd="0" presId="urn:microsoft.com/office/officeart/2008/layout/LinedList"/>
    <dgm:cxn modelId="{E03EB6C0-B8F7-4AD2-9496-2578CA668657}" type="presParOf" srcId="{96CE3E5C-6D53-4AF5-8350-8A4AF56858CA}" destId="{462388E8-E42B-4792-95A3-6BFF1D6EC8D0}" srcOrd="9" destOrd="0" presId="urn:microsoft.com/office/officeart/2008/layout/LinedList"/>
    <dgm:cxn modelId="{83255ABD-E0CF-4FB1-9057-484C7597506C}" type="presParOf" srcId="{462388E8-E42B-4792-95A3-6BFF1D6EC8D0}" destId="{944CAB3E-88D7-4BF8-8B94-F1E200EBCBE3}" srcOrd="0" destOrd="0" presId="urn:microsoft.com/office/officeart/2008/layout/LinedList"/>
    <dgm:cxn modelId="{B58ACC1D-7111-4B7D-85CE-53CCF89B0092}" type="presParOf" srcId="{462388E8-E42B-4792-95A3-6BFF1D6EC8D0}" destId="{174B038C-8715-40AF-9B72-6CD47F133C90}" srcOrd="1" destOrd="0" presId="urn:microsoft.com/office/officeart/2008/layout/LinedList"/>
    <dgm:cxn modelId="{7C5AECA9-5182-40D6-BE18-7B5A3341D50E}" type="presParOf" srcId="{96CE3E5C-6D53-4AF5-8350-8A4AF56858CA}" destId="{0D712F05-98D6-4671-B6A7-86EC6BE6DE34}" srcOrd="10" destOrd="0" presId="urn:microsoft.com/office/officeart/2008/layout/LinedList"/>
    <dgm:cxn modelId="{76F9770F-168A-4157-AAA5-D26569925BD0}" type="presParOf" srcId="{96CE3E5C-6D53-4AF5-8350-8A4AF56858CA}" destId="{792D2166-9A17-45BA-9EF3-9FE4488CE9F4}" srcOrd="11" destOrd="0" presId="urn:microsoft.com/office/officeart/2008/layout/LinedList"/>
    <dgm:cxn modelId="{AFE9903C-AE02-4BC2-B7A2-3CEB0C998375}" type="presParOf" srcId="{792D2166-9A17-45BA-9EF3-9FE4488CE9F4}" destId="{71C9598A-13C8-4F83-8473-B271264B3577}" srcOrd="0" destOrd="0" presId="urn:microsoft.com/office/officeart/2008/layout/LinedList"/>
    <dgm:cxn modelId="{599B7C21-67AF-4D83-837B-080BB0ED0A8D}" type="presParOf" srcId="{792D2166-9A17-45BA-9EF3-9FE4488CE9F4}" destId="{DFC517DB-2FD2-4A5E-B2B1-624FA2C4915F}" srcOrd="1" destOrd="0" presId="urn:microsoft.com/office/officeart/2008/layout/LinedList"/>
    <dgm:cxn modelId="{FABEEB57-3268-4770-A6AE-AEC1AF690F12}" type="presParOf" srcId="{96CE3E5C-6D53-4AF5-8350-8A4AF56858CA}" destId="{7A1D919A-26EB-4E3F-A2FB-74953F9CA842}" srcOrd="12" destOrd="0" presId="urn:microsoft.com/office/officeart/2008/layout/LinedList"/>
    <dgm:cxn modelId="{9BF2554C-5693-4B03-8EDA-E01EA0C49408}" type="presParOf" srcId="{96CE3E5C-6D53-4AF5-8350-8A4AF56858CA}" destId="{D330F241-A9F4-4E46-BE67-4A0C5D2DB10F}" srcOrd="13" destOrd="0" presId="urn:microsoft.com/office/officeart/2008/layout/LinedList"/>
    <dgm:cxn modelId="{5EF99BB4-F280-49EF-94D2-87EF0D8107C5}" type="presParOf" srcId="{D330F241-A9F4-4E46-BE67-4A0C5D2DB10F}" destId="{798A1B3C-CBCD-46C6-97B8-1155E3A71F77}" srcOrd="0" destOrd="0" presId="urn:microsoft.com/office/officeart/2008/layout/LinedList"/>
    <dgm:cxn modelId="{4710F074-6161-4F21-BC9E-71DCA0677967}" type="presParOf" srcId="{D330F241-A9F4-4E46-BE67-4A0C5D2DB10F}" destId="{9FC02305-F1BA-4746-AB55-E7D20ADA23CD}" srcOrd="1" destOrd="0" presId="urn:microsoft.com/office/officeart/2008/layout/LinedList"/>
    <dgm:cxn modelId="{E318C0F5-52FC-493C-B5EE-D853E47EA590}" type="presParOf" srcId="{96CE3E5C-6D53-4AF5-8350-8A4AF56858CA}" destId="{35A2236B-623E-49E1-8DD4-180BF49D038E}" srcOrd="14" destOrd="0" presId="urn:microsoft.com/office/officeart/2008/layout/LinedList"/>
    <dgm:cxn modelId="{65C85F98-A107-44E8-86C2-029D7D2E73CC}" type="presParOf" srcId="{96CE3E5C-6D53-4AF5-8350-8A4AF56858CA}" destId="{465A17DF-97EC-42AD-B5D4-386504ED3B67}" srcOrd="15" destOrd="0" presId="urn:microsoft.com/office/officeart/2008/layout/LinedList"/>
    <dgm:cxn modelId="{66549022-2D85-4636-A119-DEAEC90D64BB}" type="presParOf" srcId="{465A17DF-97EC-42AD-B5D4-386504ED3B67}" destId="{CDA82A7B-FF0B-4BC8-AE0C-4A548B86732C}" srcOrd="0" destOrd="0" presId="urn:microsoft.com/office/officeart/2008/layout/LinedList"/>
    <dgm:cxn modelId="{2BF0E068-590C-4BF0-A1E5-383C9A9695F8}" type="presParOf" srcId="{465A17DF-97EC-42AD-B5D4-386504ED3B67}" destId="{8BFDBB78-FCE5-4D8B-995D-DFCB212BAA94}" srcOrd="1" destOrd="0" presId="urn:microsoft.com/office/officeart/2008/layout/LinedList"/>
    <dgm:cxn modelId="{F9A4B9E2-4EF6-4F4D-8866-E19B7235F884}" type="presParOf" srcId="{96CE3E5C-6D53-4AF5-8350-8A4AF56858CA}" destId="{BD938447-CF14-4803-BF03-7C15221A0634}" srcOrd="16" destOrd="0" presId="urn:microsoft.com/office/officeart/2008/layout/LinedList"/>
    <dgm:cxn modelId="{DD82B268-3A45-40BE-9164-16D2AA667195}" type="presParOf" srcId="{96CE3E5C-6D53-4AF5-8350-8A4AF56858CA}" destId="{C24352AD-FEDA-421B-92EC-9BACBD4894EA}" srcOrd="17" destOrd="0" presId="urn:microsoft.com/office/officeart/2008/layout/LinedList"/>
    <dgm:cxn modelId="{702CB83B-1D5F-4C66-B304-F179E0B2E0C7}" type="presParOf" srcId="{C24352AD-FEDA-421B-92EC-9BACBD4894EA}" destId="{FCEBF810-4144-4256-A708-71A8A04A44ED}" srcOrd="0" destOrd="0" presId="urn:microsoft.com/office/officeart/2008/layout/LinedList"/>
    <dgm:cxn modelId="{48A047CE-E213-4C35-A4B1-F98FA0A4A987}" type="presParOf" srcId="{C24352AD-FEDA-421B-92EC-9BACBD4894EA}" destId="{DDA6B9B9-01A1-4F3E-A9E5-23AB598A5A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46B4B-8546-4DA7-8A24-FD60A0F6CD54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9590793-9F17-4953-BC00-36836DD67AA8}">
      <dgm:prSet/>
      <dgm:spPr/>
      <dgm:t>
        <a:bodyPr/>
        <a:lstStyle/>
        <a:p>
          <a:pPr rtl="0"/>
          <a:r>
            <a:rPr lang="en-US" dirty="0" smtClean="0"/>
            <a:t>Finalize Draft HPE Package</a:t>
          </a:r>
          <a:endParaRPr lang="en-US" dirty="0"/>
        </a:p>
      </dgm:t>
    </dgm:pt>
    <dgm:pt modelId="{7EB793BE-EE63-452E-B566-F6B2BEE5874F}" type="parTrans" cxnId="{131049FE-B35B-4546-AB77-17716C7FE29B}">
      <dgm:prSet/>
      <dgm:spPr/>
      <dgm:t>
        <a:bodyPr/>
        <a:lstStyle/>
        <a:p>
          <a:endParaRPr lang="en-US"/>
        </a:p>
      </dgm:t>
    </dgm:pt>
    <dgm:pt modelId="{63E5CF2E-6528-43ED-8300-7BD61D6A5D35}" type="sibTrans" cxnId="{131049FE-B35B-4546-AB77-17716C7FE29B}">
      <dgm:prSet/>
      <dgm:spPr/>
      <dgm:t>
        <a:bodyPr/>
        <a:lstStyle/>
        <a:p>
          <a:endParaRPr lang="en-US"/>
        </a:p>
      </dgm:t>
    </dgm:pt>
    <dgm:pt modelId="{64CE0099-7222-425E-9386-90A2F2FB8894}">
      <dgm:prSet/>
      <dgm:spPr/>
      <dgm:t>
        <a:bodyPr/>
        <a:lstStyle/>
        <a:p>
          <a:pPr rtl="0"/>
          <a:r>
            <a:rPr lang="en-US" dirty="0" smtClean="0"/>
            <a:t>Select Copy Editor</a:t>
          </a:r>
          <a:endParaRPr lang="en-US" dirty="0"/>
        </a:p>
      </dgm:t>
    </dgm:pt>
    <dgm:pt modelId="{CCE4C8EA-EC09-43F2-8A25-519138AC4FF8}" type="parTrans" cxnId="{0FC4F6F4-6429-4ECE-A9D1-C4869DFE988D}">
      <dgm:prSet/>
      <dgm:spPr/>
      <dgm:t>
        <a:bodyPr/>
        <a:lstStyle/>
        <a:p>
          <a:endParaRPr lang="en-US"/>
        </a:p>
      </dgm:t>
    </dgm:pt>
    <dgm:pt modelId="{1A87EF42-1516-4FBA-B6FD-3A891E53727E}" type="sibTrans" cxnId="{0FC4F6F4-6429-4ECE-A9D1-C4869DFE988D}">
      <dgm:prSet/>
      <dgm:spPr/>
      <dgm:t>
        <a:bodyPr/>
        <a:lstStyle/>
        <a:p>
          <a:endParaRPr lang="en-US"/>
        </a:p>
      </dgm:t>
    </dgm:pt>
    <dgm:pt modelId="{AFA4552B-00A2-4793-AF1C-F0303BDBE4D8}">
      <dgm:prSet/>
      <dgm:spPr/>
      <dgm:t>
        <a:bodyPr/>
        <a:lstStyle/>
        <a:p>
          <a:pPr rtl="0"/>
          <a:r>
            <a:rPr lang="en-US" dirty="0" smtClean="0"/>
            <a:t>Distribute Public Comment Survey</a:t>
          </a:r>
          <a:endParaRPr lang="en-US" dirty="0"/>
        </a:p>
      </dgm:t>
    </dgm:pt>
    <dgm:pt modelId="{2243BDA9-CA70-4872-B18A-E6C6DE111903}" type="parTrans" cxnId="{BD9C0305-F65E-4110-9510-F9BDD5E9B7FF}">
      <dgm:prSet/>
      <dgm:spPr/>
      <dgm:t>
        <a:bodyPr/>
        <a:lstStyle/>
        <a:p>
          <a:endParaRPr lang="en-US"/>
        </a:p>
      </dgm:t>
    </dgm:pt>
    <dgm:pt modelId="{458D8BCD-23B0-4A13-98E7-818F004D8A06}" type="sibTrans" cxnId="{BD9C0305-F65E-4110-9510-F9BDD5E9B7FF}">
      <dgm:prSet/>
      <dgm:spPr/>
      <dgm:t>
        <a:bodyPr/>
        <a:lstStyle/>
        <a:p>
          <a:endParaRPr lang="en-US"/>
        </a:p>
      </dgm:t>
    </dgm:pt>
    <dgm:pt modelId="{48F701E6-AE36-4954-A489-5767DF45D5F3}">
      <dgm:prSet/>
      <dgm:spPr/>
      <dgm:t>
        <a:bodyPr/>
        <a:lstStyle/>
        <a:p>
          <a:pPr rtl="0"/>
          <a:r>
            <a:rPr lang="en-US" dirty="0" smtClean="0"/>
            <a:t>Public Comment Period (December – January)</a:t>
          </a:r>
          <a:endParaRPr lang="en-US" dirty="0"/>
        </a:p>
      </dgm:t>
    </dgm:pt>
    <dgm:pt modelId="{13795FAF-F1AA-4886-A8C8-643B5FCEB504}" type="parTrans" cxnId="{45A88A54-59C9-4F60-9623-760AC6F7777E}">
      <dgm:prSet/>
      <dgm:spPr/>
      <dgm:t>
        <a:bodyPr/>
        <a:lstStyle/>
        <a:p>
          <a:endParaRPr lang="en-US"/>
        </a:p>
      </dgm:t>
    </dgm:pt>
    <dgm:pt modelId="{412AE765-B43A-40BB-91DF-2E835ACF79BC}" type="sibTrans" cxnId="{45A88A54-59C9-4F60-9623-760AC6F7777E}">
      <dgm:prSet/>
      <dgm:spPr/>
      <dgm:t>
        <a:bodyPr/>
        <a:lstStyle/>
        <a:p>
          <a:endParaRPr lang="en-US"/>
        </a:p>
      </dgm:t>
    </dgm:pt>
    <dgm:pt modelId="{05855347-282B-4487-87FA-E4D7966116DA}">
      <dgm:prSet/>
      <dgm:spPr/>
      <dgm:t>
        <a:bodyPr/>
        <a:lstStyle/>
        <a:p>
          <a:pPr rtl="0"/>
          <a:r>
            <a:rPr lang="en-US" dirty="0" smtClean="0"/>
            <a:t>Revise Based on Feedback</a:t>
          </a:r>
          <a:endParaRPr lang="en-US" dirty="0"/>
        </a:p>
      </dgm:t>
    </dgm:pt>
    <dgm:pt modelId="{E7D89B22-BFCF-4718-B011-55A0D9ACC1A5}" type="parTrans" cxnId="{585328E6-1222-458C-B7AB-CAD9958FB9C5}">
      <dgm:prSet/>
      <dgm:spPr/>
      <dgm:t>
        <a:bodyPr/>
        <a:lstStyle/>
        <a:p>
          <a:endParaRPr lang="en-US"/>
        </a:p>
      </dgm:t>
    </dgm:pt>
    <dgm:pt modelId="{6149E907-2938-4E9C-B727-24D1B7F22F53}" type="sibTrans" cxnId="{585328E6-1222-458C-B7AB-CAD9958FB9C5}">
      <dgm:prSet/>
      <dgm:spPr/>
      <dgm:t>
        <a:bodyPr/>
        <a:lstStyle/>
        <a:p>
          <a:endParaRPr lang="en-US"/>
        </a:p>
      </dgm:t>
    </dgm:pt>
    <dgm:pt modelId="{52864C99-D5E2-45B8-9F0F-E4E793BF433E}">
      <dgm:prSet/>
      <dgm:spPr/>
      <dgm:t>
        <a:bodyPr/>
        <a:lstStyle/>
        <a:p>
          <a:pPr rtl="0"/>
          <a:r>
            <a:rPr lang="en-US" dirty="0" smtClean="0"/>
            <a:t>CARC GoToMeeting (January 2016)</a:t>
          </a:r>
          <a:endParaRPr lang="en-US" dirty="0"/>
        </a:p>
      </dgm:t>
    </dgm:pt>
    <dgm:pt modelId="{CF1CE818-49B4-4A55-A1E7-0E3E5C3D03D2}" type="parTrans" cxnId="{56B65DD0-FA53-4491-A641-FB555F5E9657}">
      <dgm:prSet/>
      <dgm:spPr/>
      <dgm:t>
        <a:bodyPr/>
        <a:lstStyle/>
        <a:p>
          <a:endParaRPr lang="en-US"/>
        </a:p>
      </dgm:t>
    </dgm:pt>
    <dgm:pt modelId="{0FC338D2-4D0F-46F9-8A0C-8817D6980ECE}" type="sibTrans" cxnId="{56B65DD0-FA53-4491-A641-FB555F5E9657}">
      <dgm:prSet/>
      <dgm:spPr/>
      <dgm:t>
        <a:bodyPr/>
        <a:lstStyle/>
        <a:p>
          <a:endParaRPr lang="en-US"/>
        </a:p>
      </dgm:t>
    </dgm:pt>
    <dgm:pt modelId="{2E41CBEA-0D29-477B-BB80-A7C1E615C54B}">
      <dgm:prSet/>
      <dgm:spPr/>
      <dgm:t>
        <a:bodyPr/>
        <a:lstStyle/>
        <a:p>
          <a:pPr rtl="0"/>
          <a:r>
            <a:rPr lang="en-US" dirty="0" smtClean="0"/>
            <a:t>Adopt (February 2016)</a:t>
          </a:r>
          <a:endParaRPr lang="en-US" dirty="0"/>
        </a:p>
      </dgm:t>
    </dgm:pt>
    <dgm:pt modelId="{7DB27702-A400-40FE-890F-399A358A84C0}" type="parTrans" cxnId="{91F58EB6-649B-4481-8E97-4A102EDCDA02}">
      <dgm:prSet/>
      <dgm:spPr/>
      <dgm:t>
        <a:bodyPr/>
        <a:lstStyle/>
        <a:p>
          <a:endParaRPr lang="en-US"/>
        </a:p>
      </dgm:t>
    </dgm:pt>
    <dgm:pt modelId="{BAFE456D-E45A-490A-9560-8C20EB48CD31}" type="sibTrans" cxnId="{91F58EB6-649B-4481-8E97-4A102EDCDA02}">
      <dgm:prSet/>
      <dgm:spPr/>
      <dgm:t>
        <a:bodyPr/>
        <a:lstStyle/>
        <a:p>
          <a:endParaRPr lang="en-US"/>
        </a:p>
      </dgm:t>
    </dgm:pt>
    <dgm:pt modelId="{77093C61-FB88-4C39-9604-1BBAD8293927}" type="pres">
      <dgm:prSet presAssocID="{48046B4B-8546-4DA7-8A24-FD60A0F6CD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9B9A0C-9886-4097-B84A-71F80E87A50D}" type="pres">
      <dgm:prSet presAssocID="{2E41CBEA-0D29-477B-BB80-A7C1E615C54B}" presName="boxAndChildren" presStyleCnt="0"/>
      <dgm:spPr/>
      <dgm:t>
        <a:bodyPr/>
        <a:lstStyle/>
        <a:p>
          <a:endParaRPr lang="en-US"/>
        </a:p>
      </dgm:t>
    </dgm:pt>
    <dgm:pt modelId="{80B9AAEB-1A3A-493A-BA5F-4F7B0C346688}" type="pres">
      <dgm:prSet presAssocID="{2E41CBEA-0D29-477B-BB80-A7C1E615C54B}" presName="parentTextBox" presStyleLbl="node1" presStyleIdx="0" presStyleCnt="7"/>
      <dgm:spPr/>
      <dgm:t>
        <a:bodyPr/>
        <a:lstStyle/>
        <a:p>
          <a:endParaRPr lang="en-US"/>
        </a:p>
      </dgm:t>
    </dgm:pt>
    <dgm:pt modelId="{06C0DE29-A9A9-459A-AABB-37A1016ED7AA}" type="pres">
      <dgm:prSet presAssocID="{0FC338D2-4D0F-46F9-8A0C-8817D6980ECE}" presName="sp" presStyleCnt="0"/>
      <dgm:spPr/>
      <dgm:t>
        <a:bodyPr/>
        <a:lstStyle/>
        <a:p>
          <a:endParaRPr lang="en-US"/>
        </a:p>
      </dgm:t>
    </dgm:pt>
    <dgm:pt modelId="{91789554-53B4-4690-9643-FBFA4624B4C8}" type="pres">
      <dgm:prSet presAssocID="{52864C99-D5E2-45B8-9F0F-E4E793BF433E}" presName="arrowAndChildren" presStyleCnt="0"/>
      <dgm:spPr/>
      <dgm:t>
        <a:bodyPr/>
        <a:lstStyle/>
        <a:p>
          <a:endParaRPr lang="en-US"/>
        </a:p>
      </dgm:t>
    </dgm:pt>
    <dgm:pt modelId="{CF45013A-EAE8-460F-A0A6-3DBC5D7CB090}" type="pres">
      <dgm:prSet presAssocID="{52864C99-D5E2-45B8-9F0F-E4E793BF433E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3298061A-352E-46B9-A143-484E12946D88}" type="pres">
      <dgm:prSet presAssocID="{6149E907-2938-4E9C-B727-24D1B7F22F53}" presName="sp" presStyleCnt="0"/>
      <dgm:spPr/>
      <dgm:t>
        <a:bodyPr/>
        <a:lstStyle/>
        <a:p>
          <a:endParaRPr lang="en-US"/>
        </a:p>
      </dgm:t>
    </dgm:pt>
    <dgm:pt modelId="{4F1B8706-13E6-4251-BA19-08AE1C41123B}" type="pres">
      <dgm:prSet presAssocID="{05855347-282B-4487-87FA-E4D7966116DA}" presName="arrowAndChildren" presStyleCnt="0"/>
      <dgm:spPr/>
      <dgm:t>
        <a:bodyPr/>
        <a:lstStyle/>
        <a:p>
          <a:endParaRPr lang="en-US"/>
        </a:p>
      </dgm:t>
    </dgm:pt>
    <dgm:pt modelId="{2F7C0880-B943-43FF-97FA-2E61D9F0FA8B}" type="pres">
      <dgm:prSet presAssocID="{05855347-282B-4487-87FA-E4D7966116DA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0EF00B11-24DB-411E-B670-8D41F22766A4}" type="pres">
      <dgm:prSet presAssocID="{412AE765-B43A-40BB-91DF-2E835ACF79BC}" presName="sp" presStyleCnt="0"/>
      <dgm:spPr/>
      <dgm:t>
        <a:bodyPr/>
        <a:lstStyle/>
        <a:p>
          <a:endParaRPr lang="en-US"/>
        </a:p>
      </dgm:t>
    </dgm:pt>
    <dgm:pt modelId="{488658BC-DEE0-40FF-97E4-B50CD5C12E79}" type="pres">
      <dgm:prSet presAssocID="{48F701E6-AE36-4954-A489-5767DF45D5F3}" presName="arrowAndChildren" presStyleCnt="0"/>
      <dgm:spPr/>
      <dgm:t>
        <a:bodyPr/>
        <a:lstStyle/>
        <a:p>
          <a:endParaRPr lang="en-US"/>
        </a:p>
      </dgm:t>
    </dgm:pt>
    <dgm:pt modelId="{FCCDF4B4-C12F-4F16-8D3D-565EA4A9333A}" type="pres">
      <dgm:prSet presAssocID="{48F701E6-AE36-4954-A489-5767DF45D5F3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B8B858DB-558E-4652-AB39-23210E3DBEC8}" type="pres">
      <dgm:prSet presAssocID="{458D8BCD-23B0-4A13-98E7-818F004D8A06}" presName="sp" presStyleCnt="0"/>
      <dgm:spPr/>
      <dgm:t>
        <a:bodyPr/>
        <a:lstStyle/>
        <a:p>
          <a:endParaRPr lang="en-US"/>
        </a:p>
      </dgm:t>
    </dgm:pt>
    <dgm:pt modelId="{FAE53387-52E2-406E-B3F4-AC23DCF8D473}" type="pres">
      <dgm:prSet presAssocID="{AFA4552B-00A2-4793-AF1C-F0303BDBE4D8}" presName="arrowAndChildren" presStyleCnt="0"/>
      <dgm:spPr/>
      <dgm:t>
        <a:bodyPr/>
        <a:lstStyle/>
        <a:p>
          <a:endParaRPr lang="en-US"/>
        </a:p>
      </dgm:t>
    </dgm:pt>
    <dgm:pt modelId="{EB38BDC0-42BB-4843-B828-D49D152056A4}" type="pres">
      <dgm:prSet presAssocID="{AFA4552B-00A2-4793-AF1C-F0303BDBE4D8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EAA5323D-1067-49F9-AA48-4DA2ACDF0BB1}" type="pres">
      <dgm:prSet presAssocID="{1A87EF42-1516-4FBA-B6FD-3A891E53727E}" presName="sp" presStyleCnt="0"/>
      <dgm:spPr/>
      <dgm:t>
        <a:bodyPr/>
        <a:lstStyle/>
        <a:p>
          <a:endParaRPr lang="en-US"/>
        </a:p>
      </dgm:t>
    </dgm:pt>
    <dgm:pt modelId="{E9D1CFFF-F395-45AB-926E-0D84EB0666E1}" type="pres">
      <dgm:prSet presAssocID="{64CE0099-7222-425E-9386-90A2F2FB8894}" presName="arrowAndChildren" presStyleCnt="0"/>
      <dgm:spPr/>
      <dgm:t>
        <a:bodyPr/>
        <a:lstStyle/>
        <a:p>
          <a:endParaRPr lang="en-US"/>
        </a:p>
      </dgm:t>
    </dgm:pt>
    <dgm:pt modelId="{93C1A49D-7622-4E90-9CB1-30061186843A}" type="pres">
      <dgm:prSet presAssocID="{64CE0099-7222-425E-9386-90A2F2FB8894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0786FFA3-E40B-48C4-83FD-CCBEDD2EC4FC}" type="pres">
      <dgm:prSet presAssocID="{63E5CF2E-6528-43ED-8300-7BD61D6A5D35}" presName="sp" presStyleCnt="0"/>
      <dgm:spPr/>
      <dgm:t>
        <a:bodyPr/>
        <a:lstStyle/>
        <a:p>
          <a:endParaRPr lang="en-US"/>
        </a:p>
      </dgm:t>
    </dgm:pt>
    <dgm:pt modelId="{D753101F-272E-4E0A-B857-1C9774D53DB0}" type="pres">
      <dgm:prSet presAssocID="{09590793-9F17-4953-BC00-36836DD67AA8}" presName="arrowAndChildren" presStyleCnt="0"/>
      <dgm:spPr/>
      <dgm:t>
        <a:bodyPr/>
        <a:lstStyle/>
        <a:p>
          <a:endParaRPr lang="en-US"/>
        </a:p>
      </dgm:t>
    </dgm:pt>
    <dgm:pt modelId="{BE9166C8-033B-40AF-95D5-DF37AB266B24}" type="pres">
      <dgm:prSet presAssocID="{09590793-9F17-4953-BC00-36836DD67AA8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A9E7D0F3-BA29-4D21-A1D6-209094355886}" type="presOf" srcId="{2E41CBEA-0D29-477B-BB80-A7C1E615C54B}" destId="{80B9AAEB-1A3A-493A-BA5F-4F7B0C346688}" srcOrd="0" destOrd="0" presId="urn:microsoft.com/office/officeart/2005/8/layout/process4"/>
    <dgm:cxn modelId="{4A737B7E-26CA-4678-993E-6FF9C5293C2F}" type="presOf" srcId="{09590793-9F17-4953-BC00-36836DD67AA8}" destId="{BE9166C8-033B-40AF-95D5-DF37AB266B24}" srcOrd="0" destOrd="0" presId="urn:microsoft.com/office/officeart/2005/8/layout/process4"/>
    <dgm:cxn modelId="{45A88A54-59C9-4F60-9623-760AC6F7777E}" srcId="{48046B4B-8546-4DA7-8A24-FD60A0F6CD54}" destId="{48F701E6-AE36-4954-A489-5767DF45D5F3}" srcOrd="3" destOrd="0" parTransId="{13795FAF-F1AA-4886-A8C8-643B5FCEB504}" sibTransId="{412AE765-B43A-40BB-91DF-2E835ACF79BC}"/>
    <dgm:cxn modelId="{BD9C0305-F65E-4110-9510-F9BDD5E9B7FF}" srcId="{48046B4B-8546-4DA7-8A24-FD60A0F6CD54}" destId="{AFA4552B-00A2-4793-AF1C-F0303BDBE4D8}" srcOrd="2" destOrd="0" parTransId="{2243BDA9-CA70-4872-B18A-E6C6DE111903}" sibTransId="{458D8BCD-23B0-4A13-98E7-818F004D8A06}"/>
    <dgm:cxn modelId="{5D1BA6D4-D652-4305-9BDE-5575BAEF9C1A}" type="presOf" srcId="{05855347-282B-4487-87FA-E4D7966116DA}" destId="{2F7C0880-B943-43FF-97FA-2E61D9F0FA8B}" srcOrd="0" destOrd="0" presId="urn:microsoft.com/office/officeart/2005/8/layout/process4"/>
    <dgm:cxn modelId="{91F58EB6-649B-4481-8E97-4A102EDCDA02}" srcId="{48046B4B-8546-4DA7-8A24-FD60A0F6CD54}" destId="{2E41CBEA-0D29-477B-BB80-A7C1E615C54B}" srcOrd="6" destOrd="0" parTransId="{7DB27702-A400-40FE-890F-399A358A84C0}" sibTransId="{BAFE456D-E45A-490A-9560-8C20EB48CD31}"/>
    <dgm:cxn modelId="{9485DF80-0C1D-42AD-A9F3-A206E5521900}" type="presOf" srcId="{64CE0099-7222-425E-9386-90A2F2FB8894}" destId="{93C1A49D-7622-4E90-9CB1-30061186843A}" srcOrd="0" destOrd="0" presId="urn:microsoft.com/office/officeart/2005/8/layout/process4"/>
    <dgm:cxn modelId="{56B65DD0-FA53-4491-A641-FB555F5E9657}" srcId="{48046B4B-8546-4DA7-8A24-FD60A0F6CD54}" destId="{52864C99-D5E2-45B8-9F0F-E4E793BF433E}" srcOrd="5" destOrd="0" parTransId="{CF1CE818-49B4-4A55-A1E7-0E3E5C3D03D2}" sibTransId="{0FC338D2-4D0F-46F9-8A0C-8817D6980ECE}"/>
    <dgm:cxn modelId="{131049FE-B35B-4546-AB77-17716C7FE29B}" srcId="{48046B4B-8546-4DA7-8A24-FD60A0F6CD54}" destId="{09590793-9F17-4953-BC00-36836DD67AA8}" srcOrd="0" destOrd="0" parTransId="{7EB793BE-EE63-452E-B566-F6B2BEE5874F}" sibTransId="{63E5CF2E-6528-43ED-8300-7BD61D6A5D35}"/>
    <dgm:cxn modelId="{CF3E2EBC-61CA-4D69-AA9E-D6B8DD27BE1F}" type="presOf" srcId="{52864C99-D5E2-45B8-9F0F-E4E793BF433E}" destId="{CF45013A-EAE8-460F-A0A6-3DBC5D7CB090}" srcOrd="0" destOrd="0" presId="urn:microsoft.com/office/officeart/2005/8/layout/process4"/>
    <dgm:cxn modelId="{44B50ED8-B9BC-4846-8A09-5A2F5F74D0AC}" type="presOf" srcId="{AFA4552B-00A2-4793-AF1C-F0303BDBE4D8}" destId="{EB38BDC0-42BB-4843-B828-D49D152056A4}" srcOrd="0" destOrd="0" presId="urn:microsoft.com/office/officeart/2005/8/layout/process4"/>
    <dgm:cxn modelId="{01E45396-14C8-4B3B-85F3-2338FFF28F86}" type="presOf" srcId="{48046B4B-8546-4DA7-8A24-FD60A0F6CD54}" destId="{77093C61-FB88-4C39-9604-1BBAD8293927}" srcOrd="0" destOrd="0" presId="urn:microsoft.com/office/officeart/2005/8/layout/process4"/>
    <dgm:cxn modelId="{0FC4F6F4-6429-4ECE-A9D1-C4869DFE988D}" srcId="{48046B4B-8546-4DA7-8A24-FD60A0F6CD54}" destId="{64CE0099-7222-425E-9386-90A2F2FB8894}" srcOrd="1" destOrd="0" parTransId="{CCE4C8EA-EC09-43F2-8A25-519138AC4FF8}" sibTransId="{1A87EF42-1516-4FBA-B6FD-3A891E53727E}"/>
    <dgm:cxn modelId="{C1C0129A-AAD3-4F2F-974F-C44DCA31E007}" type="presOf" srcId="{48F701E6-AE36-4954-A489-5767DF45D5F3}" destId="{FCCDF4B4-C12F-4F16-8D3D-565EA4A9333A}" srcOrd="0" destOrd="0" presId="urn:microsoft.com/office/officeart/2005/8/layout/process4"/>
    <dgm:cxn modelId="{585328E6-1222-458C-B7AB-CAD9958FB9C5}" srcId="{48046B4B-8546-4DA7-8A24-FD60A0F6CD54}" destId="{05855347-282B-4487-87FA-E4D7966116DA}" srcOrd="4" destOrd="0" parTransId="{E7D89B22-BFCF-4718-B011-55A0D9ACC1A5}" sibTransId="{6149E907-2938-4E9C-B727-24D1B7F22F53}"/>
    <dgm:cxn modelId="{6A4D646E-72FF-441F-95BC-605692CA9C9C}" type="presParOf" srcId="{77093C61-FB88-4C39-9604-1BBAD8293927}" destId="{F59B9A0C-9886-4097-B84A-71F80E87A50D}" srcOrd="0" destOrd="0" presId="urn:microsoft.com/office/officeart/2005/8/layout/process4"/>
    <dgm:cxn modelId="{73871362-A2F4-404C-802C-590BD0138FA6}" type="presParOf" srcId="{F59B9A0C-9886-4097-B84A-71F80E87A50D}" destId="{80B9AAEB-1A3A-493A-BA5F-4F7B0C346688}" srcOrd="0" destOrd="0" presId="urn:microsoft.com/office/officeart/2005/8/layout/process4"/>
    <dgm:cxn modelId="{7423F1FC-2758-4617-9896-2F0B4785235A}" type="presParOf" srcId="{77093C61-FB88-4C39-9604-1BBAD8293927}" destId="{06C0DE29-A9A9-459A-AABB-37A1016ED7AA}" srcOrd="1" destOrd="0" presId="urn:microsoft.com/office/officeart/2005/8/layout/process4"/>
    <dgm:cxn modelId="{C061B607-FEFA-42AF-A34F-20EBC895C77A}" type="presParOf" srcId="{77093C61-FB88-4C39-9604-1BBAD8293927}" destId="{91789554-53B4-4690-9643-FBFA4624B4C8}" srcOrd="2" destOrd="0" presId="urn:microsoft.com/office/officeart/2005/8/layout/process4"/>
    <dgm:cxn modelId="{692E6EDD-326B-4C31-BFC8-BD3B689E631E}" type="presParOf" srcId="{91789554-53B4-4690-9643-FBFA4624B4C8}" destId="{CF45013A-EAE8-460F-A0A6-3DBC5D7CB090}" srcOrd="0" destOrd="0" presId="urn:microsoft.com/office/officeart/2005/8/layout/process4"/>
    <dgm:cxn modelId="{BCA07F95-C115-4CF9-BC2F-A065EDB0560E}" type="presParOf" srcId="{77093C61-FB88-4C39-9604-1BBAD8293927}" destId="{3298061A-352E-46B9-A143-484E12946D88}" srcOrd="3" destOrd="0" presId="urn:microsoft.com/office/officeart/2005/8/layout/process4"/>
    <dgm:cxn modelId="{3EBE0BF2-CEB3-43FE-9415-D1BC785D5C29}" type="presParOf" srcId="{77093C61-FB88-4C39-9604-1BBAD8293927}" destId="{4F1B8706-13E6-4251-BA19-08AE1C41123B}" srcOrd="4" destOrd="0" presId="urn:microsoft.com/office/officeart/2005/8/layout/process4"/>
    <dgm:cxn modelId="{CB97E0B9-BA5F-4C81-BE7F-1410D593D9A0}" type="presParOf" srcId="{4F1B8706-13E6-4251-BA19-08AE1C41123B}" destId="{2F7C0880-B943-43FF-97FA-2E61D9F0FA8B}" srcOrd="0" destOrd="0" presId="urn:microsoft.com/office/officeart/2005/8/layout/process4"/>
    <dgm:cxn modelId="{35B8B768-5B08-49A1-83B5-7AE970CBBCC7}" type="presParOf" srcId="{77093C61-FB88-4C39-9604-1BBAD8293927}" destId="{0EF00B11-24DB-411E-B670-8D41F22766A4}" srcOrd="5" destOrd="0" presId="urn:microsoft.com/office/officeart/2005/8/layout/process4"/>
    <dgm:cxn modelId="{B34D899D-85BF-4FC5-9CC2-2B145777F5C7}" type="presParOf" srcId="{77093C61-FB88-4C39-9604-1BBAD8293927}" destId="{488658BC-DEE0-40FF-97E4-B50CD5C12E79}" srcOrd="6" destOrd="0" presId="urn:microsoft.com/office/officeart/2005/8/layout/process4"/>
    <dgm:cxn modelId="{5FD3AD62-915C-45AA-B44A-F43CB105C6A2}" type="presParOf" srcId="{488658BC-DEE0-40FF-97E4-B50CD5C12E79}" destId="{FCCDF4B4-C12F-4F16-8D3D-565EA4A9333A}" srcOrd="0" destOrd="0" presId="urn:microsoft.com/office/officeart/2005/8/layout/process4"/>
    <dgm:cxn modelId="{C3F9AFED-61AB-49CA-80BE-CB8163A430D4}" type="presParOf" srcId="{77093C61-FB88-4C39-9604-1BBAD8293927}" destId="{B8B858DB-558E-4652-AB39-23210E3DBEC8}" srcOrd="7" destOrd="0" presId="urn:microsoft.com/office/officeart/2005/8/layout/process4"/>
    <dgm:cxn modelId="{AC2A94C1-0884-4BDB-B3EB-AB14B54C3F80}" type="presParOf" srcId="{77093C61-FB88-4C39-9604-1BBAD8293927}" destId="{FAE53387-52E2-406E-B3F4-AC23DCF8D473}" srcOrd="8" destOrd="0" presId="urn:microsoft.com/office/officeart/2005/8/layout/process4"/>
    <dgm:cxn modelId="{497413C1-336D-48F4-B1D4-9FD9DB34A8C7}" type="presParOf" srcId="{FAE53387-52E2-406E-B3F4-AC23DCF8D473}" destId="{EB38BDC0-42BB-4843-B828-D49D152056A4}" srcOrd="0" destOrd="0" presId="urn:microsoft.com/office/officeart/2005/8/layout/process4"/>
    <dgm:cxn modelId="{2BF384BB-DE10-4722-AA2B-D04BD1695BB7}" type="presParOf" srcId="{77093C61-FB88-4C39-9604-1BBAD8293927}" destId="{EAA5323D-1067-49F9-AA48-4DA2ACDF0BB1}" srcOrd="9" destOrd="0" presId="urn:microsoft.com/office/officeart/2005/8/layout/process4"/>
    <dgm:cxn modelId="{4E7AAB87-102F-4865-A552-AB3BEB341FF6}" type="presParOf" srcId="{77093C61-FB88-4C39-9604-1BBAD8293927}" destId="{E9D1CFFF-F395-45AB-926E-0D84EB0666E1}" srcOrd="10" destOrd="0" presId="urn:microsoft.com/office/officeart/2005/8/layout/process4"/>
    <dgm:cxn modelId="{3872F332-0FED-4D95-9756-7EC14987B77F}" type="presParOf" srcId="{E9D1CFFF-F395-45AB-926E-0D84EB0666E1}" destId="{93C1A49D-7622-4E90-9CB1-30061186843A}" srcOrd="0" destOrd="0" presId="urn:microsoft.com/office/officeart/2005/8/layout/process4"/>
    <dgm:cxn modelId="{5395ABD5-A03B-461F-95C2-B5F17722820A}" type="presParOf" srcId="{77093C61-FB88-4C39-9604-1BBAD8293927}" destId="{0786FFA3-E40B-48C4-83FD-CCBEDD2EC4FC}" srcOrd="11" destOrd="0" presId="urn:microsoft.com/office/officeart/2005/8/layout/process4"/>
    <dgm:cxn modelId="{6925F4B7-C556-42D2-90BB-9EE9DE4DB4E2}" type="presParOf" srcId="{77093C61-FB88-4C39-9604-1BBAD8293927}" destId="{D753101F-272E-4E0A-B857-1C9774D53DB0}" srcOrd="12" destOrd="0" presId="urn:microsoft.com/office/officeart/2005/8/layout/process4"/>
    <dgm:cxn modelId="{B469BB53-FE2C-4CE5-A560-213A614242F0}" type="presParOf" srcId="{D753101F-272E-4E0A-B857-1C9774D53DB0}" destId="{BE9166C8-033B-40AF-95D5-DF37AB266B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3B3ABC-ED68-4C39-BEDD-46904B6D6539}" type="doc">
      <dgm:prSet loTypeId="urn:microsoft.com/office/officeart/2005/8/layout/hProcess1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B2972-A961-4083-BC94-D3DB95C3482D}">
      <dgm:prSet/>
      <dgm:spPr>
        <a:xfrm>
          <a:off x="2068" y="0"/>
          <a:ext cx="2019485" cy="204825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1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(2015-2016)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Awareness, Adoption and Capacity Building 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gm:t>
    </dgm:pt>
    <dgm:pt modelId="{058F2F15-2EBD-4F8E-87A2-FEFE42D14809}" type="parTrans" cxnId="{064A2EDA-EFA2-427E-B6CD-97B23CEDFDDB}">
      <dgm:prSet/>
      <dgm:spPr/>
      <dgm:t>
        <a:bodyPr/>
        <a:lstStyle/>
        <a:p>
          <a:endParaRPr lang="en-US"/>
        </a:p>
      </dgm:t>
    </dgm:pt>
    <dgm:pt modelId="{274F2078-CE28-4184-9B19-2B31E83265ED}" type="sibTrans" cxnId="{064A2EDA-EFA2-427E-B6CD-97B23CEDFDDB}">
      <dgm:prSet/>
      <dgm:spPr/>
      <dgm:t>
        <a:bodyPr/>
        <a:lstStyle/>
        <a:p>
          <a:endParaRPr lang="en-US"/>
        </a:p>
      </dgm:t>
    </dgm:pt>
    <dgm:pt modelId="{B31C7923-7B48-48B4-8472-90E04493876B}">
      <dgm:prSet/>
      <dgm:spPr>
        <a:xfrm>
          <a:off x="1835884" y="3054646"/>
          <a:ext cx="1868044" cy="204825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2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(2016 – 2017)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Piloting, PD, and Leveraging Resources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gm:t>
    </dgm:pt>
    <dgm:pt modelId="{852F9A0A-00BC-4D52-BB1F-E98FC10031D7}" type="parTrans" cxnId="{08FB2627-9173-4C48-89C0-4EEE96731348}">
      <dgm:prSet/>
      <dgm:spPr/>
      <dgm:t>
        <a:bodyPr/>
        <a:lstStyle/>
        <a:p>
          <a:endParaRPr lang="en-US"/>
        </a:p>
      </dgm:t>
    </dgm:pt>
    <dgm:pt modelId="{DD9650E2-250F-450B-B70B-429138190D38}" type="sibTrans" cxnId="{08FB2627-9173-4C48-89C0-4EEE96731348}">
      <dgm:prSet/>
      <dgm:spPr/>
      <dgm:t>
        <a:bodyPr/>
        <a:lstStyle/>
        <a:p>
          <a:endParaRPr lang="en-US"/>
        </a:p>
      </dgm:t>
    </dgm:pt>
    <dgm:pt modelId="{B56A325D-BF7D-4D15-BCD0-571879035AB2}">
      <dgm:prSet/>
      <dgm:spPr>
        <a:xfrm>
          <a:off x="3881919" y="17758"/>
          <a:ext cx="1508519" cy="204825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3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(2017 – 2018)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Statewide Implementation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gm:t>
    </dgm:pt>
    <dgm:pt modelId="{4A3E7B83-2CFC-47E1-A29A-094C20207899}" type="parTrans" cxnId="{6F891EDA-5E14-4A20-B7E0-CB64DB512342}">
      <dgm:prSet/>
      <dgm:spPr/>
      <dgm:t>
        <a:bodyPr/>
        <a:lstStyle/>
        <a:p>
          <a:endParaRPr lang="en-US"/>
        </a:p>
      </dgm:t>
    </dgm:pt>
    <dgm:pt modelId="{44699811-6B51-4E01-A8EE-D2696C21DCCD}" type="sibTrans" cxnId="{6F891EDA-5E14-4A20-B7E0-CB64DB512342}">
      <dgm:prSet/>
      <dgm:spPr/>
      <dgm:t>
        <a:bodyPr/>
        <a:lstStyle/>
        <a:p>
          <a:endParaRPr lang="en-US"/>
        </a:p>
      </dgm:t>
    </dgm:pt>
    <dgm:pt modelId="{9E227F0A-F499-48B8-B217-2189C9F40853}">
      <dgm:prSet/>
      <dgm:spPr>
        <a:xfrm>
          <a:off x="5484525" y="3072383"/>
          <a:ext cx="1508519" cy="204825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4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(2018 – 2019) </a:t>
          </a:r>
        </a:p>
        <a:p>
          <a:pPr rtl="0"/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Assessment and Coordination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gm:t>
    </dgm:pt>
    <dgm:pt modelId="{07F4E728-3103-4461-B207-71C1EDFA9F47}" type="parTrans" cxnId="{C285A9C5-33A9-4945-A84C-2EA18C64BDCC}">
      <dgm:prSet/>
      <dgm:spPr/>
      <dgm:t>
        <a:bodyPr/>
        <a:lstStyle/>
        <a:p>
          <a:endParaRPr lang="en-US"/>
        </a:p>
      </dgm:t>
    </dgm:pt>
    <dgm:pt modelId="{F8B1CE8C-8DC0-4864-BB08-2C227F774451}" type="sibTrans" cxnId="{C285A9C5-33A9-4945-A84C-2EA18C64BDCC}">
      <dgm:prSet/>
      <dgm:spPr/>
      <dgm:t>
        <a:bodyPr/>
        <a:lstStyle/>
        <a:p>
          <a:endParaRPr lang="en-US"/>
        </a:p>
      </dgm:t>
    </dgm:pt>
    <dgm:pt modelId="{AA093446-F319-47AD-A187-439AED88D80A}" type="pres">
      <dgm:prSet presAssocID="{DA3B3ABC-ED68-4C39-BEDD-46904B6D65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5BA3E-CF2E-4971-9F42-169F4F39D4F3}" type="pres">
      <dgm:prSet presAssocID="{DA3B3ABC-ED68-4C39-BEDD-46904B6D6539}" presName="arrow" presStyleLbl="bgShp" presStyleIdx="0" presStyleCnt="1"/>
      <dgm:spPr>
        <a:xfrm>
          <a:off x="0" y="1536191"/>
          <a:ext cx="7927759" cy="2048256"/>
        </a:xfrm>
        <a:prstGeom prst="notchedRightArrow">
          <a:avLst/>
        </a:prstGeom>
        <a:solidFill>
          <a:srgbClr val="C0CF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9207066-CEF0-4520-BE92-456CEC7312AC}" type="pres">
      <dgm:prSet presAssocID="{DA3B3ABC-ED68-4C39-BEDD-46904B6D6539}" presName="points" presStyleCnt="0"/>
      <dgm:spPr/>
    </dgm:pt>
    <dgm:pt modelId="{767F49A5-07E8-4BEF-9B10-CB56217B59E0}" type="pres">
      <dgm:prSet presAssocID="{559B2972-A961-4083-BC94-D3DB95C3482D}" presName="compositeA" presStyleCnt="0"/>
      <dgm:spPr/>
    </dgm:pt>
    <dgm:pt modelId="{EBF41D71-362C-4AF9-9BBA-9E8AB17241D4}" type="pres">
      <dgm:prSet presAssocID="{559B2972-A961-4083-BC94-D3DB95C3482D}" presName="textA" presStyleLbl="revTx" presStyleIdx="0" presStyleCnt="4" custScaleX="133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D7A05-2BDF-48B7-8047-605AF5700FB7}" type="pres">
      <dgm:prSet presAssocID="{559B2972-A961-4083-BC94-D3DB95C3482D}" presName="circleA" presStyleLbl="node1" presStyleIdx="0" presStyleCnt="4"/>
      <dgm:spPr>
        <a:xfrm>
          <a:off x="755778" y="2304288"/>
          <a:ext cx="512064" cy="512064"/>
        </a:xfrm>
        <a:prstGeom prst="ellipse">
          <a:avLst/>
        </a:prstGeom>
        <a:solidFill>
          <a:srgbClr val="C0CF3A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87CEA8E-0FBE-4C56-96F0-85C3A8F5D2D8}" type="pres">
      <dgm:prSet presAssocID="{559B2972-A961-4083-BC94-D3DB95C3482D}" presName="spaceA" presStyleCnt="0"/>
      <dgm:spPr/>
    </dgm:pt>
    <dgm:pt modelId="{0B77D13F-898B-4E09-B6B6-553E34E70D6B}" type="pres">
      <dgm:prSet presAssocID="{274F2078-CE28-4184-9B19-2B31E83265ED}" presName="space" presStyleCnt="0"/>
      <dgm:spPr/>
    </dgm:pt>
    <dgm:pt modelId="{C3494F1A-D481-43E1-B69C-9D7F6966789F}" type="pres">
      <dgm:prSet presAssocID="{B31C7923-7B48-48B4-8472-90E04493876B}" presName="compositeB" presStyleCnt="0"/>
      <dgm:spPr/>
    </dgm:pt>
    <dgm:pt modelId="{7588B2CF-0715-4E20-942F-A45B793DC14E}" type="pres">
      <dgm:prSet presAssocID="{B31C7923-7B48-48B4-8472-90E04493876B}" presName="textB" presStyleLbl="revTx" presStyleIdx="1" presStyleCnt="4" custScaleX="123833" custLinFactNeighborX="-17308" custLinFactNeighborY="-8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77543-843B-4855-A9FC-B017D1DEE969}" type="pres">
      <dgm:prSet presAssocID="{B31C7923-7B48-48B4-8472-90E04493876B}" presName="circleB" presStyleLbl="node1" presStyleIdx="1" presStyleCnt="4" custLinFactNeighborX="-50277" custLinFactNeighborY="3468"/>
      <dgm:spPr>
        <a:xfrm>
          <a:off x="2517519" y="2322046"/>
          <a:ext cx="512064" cy="512064"/>
        </a:xfrm>
        <a:prstGeom prst="ellipse">
          <a:avLst/>
        </a:prstGeom>
        <a:solidFill>
          <a:srgbClr val="C0CF3A">
            <a:hueOff val="2019711"/>
            <a:satOff val="12180"/>
            <a:lumOff val="-7385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2E7FFD9-1C95-439A-B6A3-852DB8FBEC4D}" type="pres">
      <dgm:prSet presAssocID="{B31C7923-7B48-48B4-8472-90E04493876B}" presName="spaceB" presStyleCnt="0"/>
      <dgm:spPr/>
    </dgm:pt>
    <dgm:pt modelId="{1B68C13C-44EB-4118-94D9-D2F37D842CE8}" type="pres">
      <dgm:prSet presAssocID="{DD9650E2-250F-450B-B70B-429138190D38}" presName="space" presStyleCnt="0"/>
      <dgm:spPr/>
    </dgm:pt>
    <dgm:pt modelId="{8E9F15E7-35E5-403C-B7BA-7F74C2100030}" type="pres">
      <dgm:prSet presAssocID="{B56A325D-BF7D-4D15-BCD0-571879035AB2}" presName="compositeA" presStyleCnt="0"/>
      <dgm:spPr/>
    </dgm:pt>
    <dgm:pt modelId="{58A4654B-792F-49BF-887A-71276C55F6DE}" type="pres">
      <dgm:prSet presAssocID="{B56A325D-BF7D-4D15-BCD0-571879035AB2}" presName="textA" presStyleLbl="revTx" presStyleIdx="2" presStyleCnt="4" custLinFactNeighborX="-10509" custLinFactNeighborY="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9863C-3801-4455-AC98-C1A933139034}" type="pres">
      <dgm:prSet presAssocID="{B56A325D-BF7D-4D15-BCD0-571879035AB2}" presName="circleA" presStyleLbl="node1" presStyleIdx="2" presStyleCnt="4" custLinFactNeighborX="-27739"/>
      <dgm:spPr>
        <a:xfrm>
          <a:off x="4396636" y="2304288"/>
          <a:ext cx="512064" cy="512064"/>
        </a:xfrm>
        <a:prstGeom prst="ellipse">
          <a:avLst/>
        </a:prstGeom>
        <a:solidFill>
          <a:srgbClr val="C0CF3A">
            <a:hueOff val="4039423"/>
            <a:satOff val="24360"/>
            <a:lumOff val="-1477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AB75BEB-1940-4D34-81D1-384B17A74F07}" type="pres">
      <dgm:prSet presAssocID="{B56A325D-BF7D-4D15-BCD0-571879035AB2}" presName="spaceA" presStyleCnt="0"/>
      <dgm:spPr/>
    </dgm:pt>
    <dgm:pt modelId="{2247D3A4-7881-4944-BB6C-7D6046F30C9D}" type="pres">
      <dgm:prSet presAssocID="{44699811-6B51-4E01-A8EE-D2696C21DCCD}" presName="space" presStyleCnt="0"/>
      <dgm:spPr/>
    </dgm:pt>
    <dgm:pt modelId="{ADA0E27A-73EC-4C6F-BDC7-021232D39EF7}" type="pres">
      <dgm:prSet presAssocID="{9E227F0A-F499-48B8-B217-2189C9F40853}" presName="compositeB" presStyleCnt="0"/>
      <dgm:spPr/>
    </dgm:pt>
    <dgm:pt modelId="{E0D474C8-E392-4F1B-92CB-F790B2D038B2}" type="pres">
      <dgm:prSet presAssocID="{9E227F0A-F499-48B8-B217-2189C9F40853}" presName="textB" presStyleLbl="revTx" presStyleIdx="3" presStyleCnt="4" custLinFactNeighborX="-9272" custLinFactNeighborY="1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2CB36-4F20-42D6-A48C-5DB48599A81C}" type="pres">
      <dgm:prSet presAssocID="{9E227F0A-F499-48B8-B217-2189C9F40853}" presName="circleB" presStyleLbl="node1" presStyleIdx="3" presStyleCnt="4" custLinFactNeighborX="-22538"/>
      <dgm:spPr>
        <a:xfrm>
          <a:off x="6007214" y="2304288"/>
          <a:ext cx="512064" cy="512064"/>
        </a:xfrm>
        <a:prstGeom prst="ellipse">
          <a:avLst/>
        </a:prstGeom>
        <a:solidFill>
          <a:srgbClr val="C0CF3A">
            <a:hueOff val="6059134"/>
            <a:satOff val="36540"/>
            <a:lumOff val="-22155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45F54C8-26BB-434C-8F7A-A0F2BD32068B}" type="pres">
      <dgm:prSet presAssocID="{9E227F0A-F499-48B8-B217-2189C9F40853}" presName="spaceB" presStyleCnt="0"/>
      <dgm:spPr/>
    </dgm:pt>
  </dgm:ptLst>
  <dgm:cxnLst>
    <dgm:cxn modelId="{C285A9C5-33A9-4945-A84C-2EA18C64BDCC}" srcId="{DA3B3ABC-ED68-4C39-BEDD-46904B6D6539}" destId="{9E227F0A-F499-48B8-B217-2189C9F40853}" srcOrd="3" destOrd="0" parTransId="{07F4E728-3103-4461-B207-71C1EDFA9F47}" sibTransId="{F8B1CE8C-8DC0-4864-BB08-2C227F774451}"/>
    <dgm:cxn modelId="{08FB2627-9173-4C48-89C0-4EEE96731348}" srcId="{DA3B3ABC-ED68-4C39-BEDD-46904B6D6539}" destId="{B31C7923-7B48-48B4-8472-90E04493876B}" srcOrd="1" destOrd="0" parTransId="{852F9A0A-00BC-4D52-BB1F-E98FC10031D7}" sibTransId="{DD9650E2-250F-450B-B70B-429138190D38}"/>
    <dgm:cxn modelId="{E4D749B1-70F6-4874-9079-C762E24F5DB1}" type="presOf" srcId="{B31C7923-7B48-48B4-8472-90E04493876B}" destId="{7588B2CF-0715-4E20-942F-A45B793DC14E}" srcOrd="0" destOrd="0" presId="urn:microsoft.com/office/officeart/2005/8/layout/hProcess11"/>
    <dgm:cxn modelId="{2F616246-192B-4D92-984E-ACC79C887902}" type="presOf" srcId="{559B2972-A961-4083-BC94-D3DB95C3482D}" destId="{EBF41D71-362C-4AF9-9BBA-9E8AB17241D4}" srcOrd="0" destOrd="0" presId="urn:microsoft.com/office/officeart/2005/8/layout/hProcess11"/>
    <dgm:cxn modelId="{CA064A26-FE07-4796-BEA8-F819F1135238}" type="presOf" srcId="{DA3B3ABC-ED68-4C39-BEDD-46904B6D6539}" destId="{AA093446-F319-47AD-A187-439AED88D80A}" srcOrd="0" destOrd="0" presId="urn:microsoft.com/office/officeart/2005/8/layout/hProcess11"/>
    <dgm:cxn modelId="{3BF67352-20B4-4635-B8BF-FA23B52B03E7}" type="presOf" srcId="{9E227F0A-F499-48B8-B217-2189C9F40853}" destId="{E0D474C8-E392-4F1B-92CB-F790B2D038B2}" srcOrd="0" destOrd="0" presId="urn:microsoft.com/office/officeart/2005/8/layout/hProcess11"/>
    <dgm:cxn modelId="{064A2EDA-EFA2-427E-B6CD-97B23CEDFDDB}" srcId="{DA3B3ABC-ED68-4C39-BEDD-46904B6D6539}" destId="{559B2972-A961-4083-BC94-D3DB95C3482D}" srcOrd="0" destOrd="0" parTransId="{058F2F15-2EBD-4F8E-87A2-FEFE42D14809}" sibTransId="{274F2078-CE28-4184-9B19-2B31E83265ED}"/>
    <dgm:cxn modelId="{6F891EDA-5E14-4A20-B7E0-CB64DB512342}" srcId="{DA3B3ABC-ED68-4C39-BEDD-46904B6D6539}" destId="{B56A325D-BF7D-4D15-BCD0-571879035AB2}" srcOrd="2" destOrd="0" parTransId="{4A3E7B83-2CFC-47E1-A29A-094C20207899}" sibTransId="{44699811-6B51-4E01-A8EE-D2696C21DCCD}"/>
    <dgm:cxn modelId="{FB4BFE0F-A4BB-4B27-AF4A-0FB9089D594A}" type="presOf" srcId="{B56A325D-BF7D-4D15-BCD0-571879035AB2}" destId="{58A4654B-792F-49BF-887A-71276C55F6DE}" srcOrd="0" destOrd="0" presId="urn:microsoft.com/office/officeart/2005/8/layout/hProcess11"/>
    <dgm:cxn modelId="{CA99F6AA-8EC8-45B9-B464-B62454CC65AC}" type="presParOf" srcId="{AA093446-F319-47AD-A187-439AED88D80A}" destId="{A955BA3E-CF2E-4971-9F42-169F4F39D4F3}" srcOrd="0" destOrd="0" presId="urn:microsoft.com/office/officeart/2005/8/layout/hProcess11"/>
    <dgm:cxn modelId="{C5092745-CC9C-4CA3-A6ED-5738AE693996}" type="presParOf" srcId="{AA093446-F319-47AD-A187-439AED88D80A}" destId="{29207066-CEF0-4520-BE92-456CEC7312AC}" srcOrd="1" destOrd="0" presId="urn:microsoft.com/office/officeart/2005/8/layout/hProcess11"/>
    <dgm:cxn modelId="{05B60A19-2352-4768-ABB2-8E3DD3784956}" type="presParOf" srcId="{29207066-CEF0-4520-BE92-456CEC7312AC}" destId="{767F49A5-07E8-4BEF-9B10-CB56217B59E0}" srcOrd="0" destOrd="0" presId="urn:microsoft.com/office/officeart/2005/8/layout/hProcess11"/>
    <dgm:cxn modelId="{BB68EB56-D41D-45E4-ACA9-A0B7379EDE33}" type="presParOf" srcId="{767F49A5-07E8-4BEF-9B10-CB56217B59E0}" destId="{EBF41D71-362C-4AF9-9BBA-9E8AB17241D4}" srcOrd="0" destOrd="0" presId="urn:microsoft.com/office/officeart/2005/8/layout/hProcess11"/>
    <dgm:cxn modelId="{5271760A-0853-47D1-A3A0-6F3C5C849C07}" type="presParOf" srcId="{767F49A5-07E8-4BEF-9B10-CB56217B59E0}" destId="{651D7A05-2BDF-48B7-8047-605AF5700FB7}" srcOrd="1" destOrd="0" presId="urn:microsoft.com/office/officeart/2005/8/layout/hProcess11"/>
    <dgm:cxn modelId="{D9D63CC1-29B0-4FFE-9284-E0503559428E}" type="presParOf" srcId="{767F49A5-07E8-4BEF-9B10-CB56217B59E0}" destId="{487CEA8E-0FBE-4C56-96F0-85C3A8F5D2D8}" srcOrd="2" destOrd="0" presId="urn:microsoft.com/office/officeart/2005/8/layout/hProcess11"/>
    <dgm:cxn modelId="{59593732-10BD-4F7D-B4FD-81B04AF21DC0}" type="presParOf" srcId="{29207066-CEF0-4520-BE92-456CEC7312AC}" destId="{0B77D13F-898B-4E09-B6B6-553E34E70D6B}" srcOrd="1" destOrd="0" presId="urn:microsoft.com/office/officeart/2005/8/layout/hProcess11"/>
    <dgm:cxn modelId="{AFF6CE07-DEEB-4A19-9A68-BBFE830D3A81}" type="presParOf" srcId="{29207066-CEF0-4520-BE92-456CEC7312AC}" destId="{C3494F1A-D481-43E1-B69C-9D7F6966789F}" srcOrd="2" destOrd="0" presId="urn:microsoft.com/office/officeart/2005/8/layout/hProcess11"/>
    <dgm:cxn modelId="{4D8C947E-3D06-4514-ABA1-060FF73FB632}" type="presParOf" srcId="{C3494F1A-D481-43E1-B69C-9D7F6966789F}" destId="{7588B2CF-0715-4E20-942F-A45B793DC14E}" srcOrd="0" destOrd="0" presId="urn:microsoft.com/office/officeart/2005/8/layout/hProcess11"/>
    <dgm:cxn modelId="{E58F2784-6587-496B-82F1-DD7464DA0F1A}" type="presParOf" srcId="{C3494F1A-D481-43E1-B69C-9D7F6966789F}" destId="{19577543-843B-4855-A9FC-B017D1DEE969}" srcOrd="1" destOrd="0" presId="urn:microsoft.com/office/officeart/2005/8/layout/hProcess11"/>
    <dgm:cxn modelId="{CF29755F-7D5F-4DB4-9DF3-EB1A6CAE5858}" type="presParOf" srcId="{C3494F1A-D481-43E1-B69C-9D7F6966789F}" destId="{12E7FFD9-1C95-439A-B6A3-852DB8FBEC4D}" srcOrd="2" destOrd="0" presId="urn:microsoft.com/office/officeart/2005/8/layout/hProcess11"/>
    <dgm:cxn modelId="{58CAE311-EB6D-4958-8DA1-CF971A156A42}" type="presParOf" srcId="{29207066-CEF0-4520-BE92-456CEC7312AC}" destId="{1B68C13C-44EB-4118-94D9-D2F37D842CE8}" srcOrd="3" destOrd="0" presId="urn:microsoft.com/office/officeart/2005/8/layout/hProcess11"/>
    <dgm:cxn modelId="{A2D704A0-C728-4322-A0E8-F4C6690235D9}" type="presParOf" srcId="{29207066-CEF0-4520-BE92-456CEC7312AC}" destId="{8E9F15E7-35E5-403C-B7BA-7F74C2100030}" srcOrd="4" destOrd="0" presId="urn:microsoft.com/office/officeart/2005/8/layout/hProcess11"/>
    <dgm:cxn modelId="{38AF79CD-ACE2-46A4-8087-00A8FEBBE35F}" type="presParOf" srcId="{8E9F15E7-35E5-403C-B7BA-7F74C2100030}" destId="{58A4654B-792F-49BF-887A-71276C55F6DE}" srcOrd="0" destOrd="0" presId="urn:microsoft.com/office/officeart/2005/8/layout/hProcess11"/>
    <dgm:cxn modelId="{4724AEF0-BC52-4F1D-B065-9722E1B47979}" type="presParOf" srcId="{8E9F15E7-35E5-403C-B7BA-7F74C2100030}" destId="{3DC9863C-3801-4455-AC98-C1A933139034}" srcOrd="1" destOrd="0" presId="urn:microsoft.com/office/officeart/2005/8/layout/hProcess11"/>
    <dgm:cxn modelId="{15C66E93-AAEF-4CE4-AB9E-EBA625C61CB9}" type="presParOf" srcId="{8E9F15E7-35E5-403C-B7BA-7F74C2100030}" destId="{2AB75BEB-1940-4D34-81D1-384B17A74F07}" srcOrd="2" destOrd="0" presId="urn:microsoft.com/office/officeart/2005/8/layout/hProcess11"/>
    <dgm:cxn modelId="{6AF24BF4-2446-4C88-B698-2B8954A14667}" type="presParOf" srcId="{29207066-CEF0-4520-BE92-456CEC7312AC}" destId="{2247D3A4-7881-4944-BB6C-7D6046F30C9D}" srcOrd="5" destOrd="0" presId="urn:microsoft.com/office/officeart/2005/8/layout/hProcess11"/>
    <dgm:cxn modelId="{8120AB45-07EF-4405-BC0D-0B0EDD04D593}" type="presParOf" srcId="{29207066-CEF0-4520-BE92-456CEC7312AC}" destId="{ADA0E27A-73EC-4C6F-BDC7-021232D39EF7}" srcOrd="6" destOrd="0" presId="urn:microsoft.com/office/officeart/2005/8/layout/hProcess11"/>
    <dgm:cxn modelId="{DA555802-176F-42A2-BADD-877772330EB8}" type="presParOf" srcId="{ADA0E27A-73EC-4C6F-BDC7-021232D39EF7}" destId="{E0D474C8-E392-4F1B-92CB-F790B2D038B2}" srcOrd="0" destOrd="0" presId="urn:microsoft.com/office/officeart/2005/8/layout/hProcess11"/>
    <dgm:cxn modelId="{3DAE7E9A-F0C8-48E5-9C2C-C892D019F3D1}" type="presParOf" srcId="{ADA0E27A-73EC-4C6F-BDC7-021232D39EF7}" destId="{3202CB36-4F20-42D6-A48C-5DB48599A81C}" srcOrd="1" destOrd="0" presId="urn:microsoft.com/office/officeart/2005/8/layout/hProcess11"/>
    <dgm:cxn modelId="{DDC62477-4BA4-42D0-B3B1-A2FD78927D6E}" type="presParOf" srcId="{ADA0E27A-73EC-4C6F-BDC7-021232D39EF7}" destId="{745F54C8-26BB-434C-8F7A-A0F2BD3206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204F-AFDF-4258-83C7-8CAE32E6D4AF}">
      <dsp:nvSpPr>
        <dsp:cNvPr id="0" name=""/>
        <dsp:cNvSpPr/>
      </dsp:nvSpPr>
      <dsp:spPr>
        <a:xfrm>
          <a:off x="0" y="421174"/>
          <a:ext cx="10058082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19" tIns="333248" rIns="7806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Every student ready for career, college, and life.</a:t>
          </a:r>
          <a:endParaRPr lang="en-US" sz="1600" kern="1200" dirty="0"/>
        </a:p>
      </dsp:txBody>
      <dsp:txXfrm>
        <a:off x="0" y="421174"/>
        <a:ext cx="10058082" cy="667800"/>
      </dsp:txXfrm>
    </dsp:sp>
    <dsp:sp modelId="{484AE843-5A14-4813-8E21-93ED06DACEC6}">
      <dsp:nvSpPr>
        <dsp:cNvPr id="0" name=""/>
        <dsp:cNvSpPr/>
      </dsp:nvSpPr>
      <dsp:spPr>
        <a:xfrm>
          <a:off x="502904" y="185014"/>
          <a:ext cx="70406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0" tIns="0" rIns="2661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Our mission:</a:t>
          </a:r>
          <a:endParaRPr lang="en-US" sz="2000" kern="1200" dirty="0"/>
        </a:p>
      </dsp:txBody>
      <dsp:txXfrm>
        <a:off x="525961" y="208071"/>
        <a:ext cx="6994543" cy="426206"/>
      </dsp:txXfrm>
    </dsp:sp>
    <dsp:sp modelId="{924048E2-57B1-4371-A0FC-25C6D53EA664}">
      <dsp:nvSpPr>
        <dsp:cNvPr id="0" name=""/>
        <dsp:cNvSpPr/>
      </dsp:nvSpPr>
      <dsp:spPr>
        <a:xfrm>
          <a:off x="0" y="1411534"/>
          <a:ext cx="1005808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19" tIns="333248" rIns="7806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OSPI staff align their goals with research-based </a:t>
          </a:r>
          <a:r>
            <a:rPr lang="en-US" sz="1600" kern="1200" dirty="0" smtClean="0">
              <a:hlinkClick xmlns:r="http://schemas.openxmlformats.org/officeDocument/2006/relationships" r:id="rId1"/>
            </a:rPr>
            <a:t>performance indicators</a:t>
          </a:r>
          <a:r>
            <a:rPr lang="en-US" sz="1600" kern="1200" dirty="0" smtClean="0"/>
            <a:t>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Goals are reviewed by the superintendent three times per year to ensure our work leads directly to student success. </a:t>
          </a:r>
          <a:endParaRPr lang="en-US" sz="1600" kern="1200" dirty="0"/>
        </a:p>
      </dsp:txBody>
      <dsp:txXfrm>
        <a:off x="0" y="1411534"/>
        <a:ext cx="10058082" cy="1134000"/>
      </dsp:txXfrm>
    </dsp:sp>
    <dsp:sp modelId="{AED64CB4-E876-4796-8922-D1F7049C6DFA}">
      <dsp:nvSpPr>
        <dsp:cNvPr id="0" name=""/>
        <dsp:cNvSpPr/>
      </dsp:nvSpPr>
      <dsp:spPr>
        <a:xfrm>
          <a:off x="502904" y="1175374"/>
          <a:ext cx="70406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0" tIns="0" rIns="2661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Performance Indicators:</a:t>
          </a:r>
          <a:endParaRPr lang="en-US" sz="2000" kern="1200" dirty="0"/>
        </a:p>
      </dsp:txBody>
      <dsp:txXfrm>
        <a:off x="525961" y="1198431"/>
        <a:ext cx="6994543" cy="426206"/>
      </dsp:txXfrm>
    </dsp:sp>
    <dsp:sp modelId="{8D6A4151-3EBF-4779-BB73-CA9CE15EE50D}">
      <dsp:nvSpPr>
        <dsp:cNvPr id="0" name=""/>
        <dsp:cNvSpPr/>
      </dsp:nvSpPr>
      <dsp:spPr>
        <a:xfrm>
          <a:off x="0" y="2868094"/>
          <a:ext cx="10058082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19" tIns="333248" rIns="7806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To provide funding, resources, tools, data and technical assistance that enable educators to ensure students succeed in our public schools, are prepared to access post-secondary training and education, and are equipped to thrive in their careers and lives.</a:t>
          </a:r>
          <a:endParaRPr lang="en-US" sz="1600" kern="1200" dirty="0"/>
        </a:p>
      </dsp:txBody>
      <dsp:txXfrm>
        <a:off x="0" y="2868094"/>
        <a:ext cx="10058082" cy="1083600"/>
      </dsp:txXfrm>
    </dsp:sp>
    <dsp:sp modelId="{07BDB2EE-8D4F-4038-BCF9-5FFECC83CB1F}">
      <dsp:nvSpPr>
        <dsp:cNvPr id="0" name=""/>
        <dsp:cNvSpPr/>
      </dsp:nvSpPr>
      <dsp:spPr>
        <a:xfrm>
          <a:off x="502904" y="2631934"/>
          <a:ext cx="70406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0" tIns="0" rIns="2661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Our vision:</a:t>
          </a:r>
          <a:endParaRPr lang="en-US" sz="2000" kern="1200" dirty="0"/>
        </a:p>
      </dsp:txBody>
      <dsp:txXfrm>
        <a:off x="525961" y="2654991"/>
        <a:ext cx="699454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FCEA5-8B03-4FE5-9087-B23EDB5AF3D0}">
      <dsp:nvSpPr>
        <dsp:cNvPr id="0" name=""/>
        <dsp:cNvSpPr/>
      </dsp:nvSpPr>
      <dsp:spPr>
        <a:xfrm>
          <a:off x="1280162" y="0"/>
          <a:ext cx="6362395" cy="47173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Educational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Equity </a:t>
          </a:r>
          <a:endParaRPr lang="en-US" sz="1800" kern="1200" dirty="0"/>
        </a:p>
      </dsp:txBody>
      <dsp:txXfrm>
        <a:off x="3349531" y="235866"/>
        <a:ext cx="2223657" cy="707598"/>
      </dsp:txXfrm>
    </dsp:sp>
    <dsp:sp modelId="{D68BFC13-EB43-48A4-9AA4-778EAB2264D0}">
      <dsp:nvSpPr>
        <dsp:cNvPr id="0" name=""/>
        <dsp:cNvSpPr/>
      </dsp:nvSpPr>
      <dsp:spPr>
        <a:xfrm>
          <a:off x="2020818" y="1179330"/>
          <a:ext cx="4881084" cy="353799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High-Quality Instruction and Professional Development</a:t>
          </a:r>
          <a:endParaRPr lang="en-US" sz="1800" kern="1200" dirty="0"/>
        </a:p>
      </dsp:txBody>
      <dsp:txXfrm>
        <a:off x="3324067" y="1400455"/>
        <a:ext cx="2274585" cy="663373"/>
      </dsp:txXfrm>
    </dsp:sp>
    <dsp:sp modelId="{91B95228-4085-48E0-83F2-F9A4701CF516}">
      <dsp:nvSpPr>
        <dsp:cNvPr id="0" name=""/>
        <dsp:cNvSpPr/>
      </dsp:nvSpPr>
      <dsp:spPr>
        <a:xfrm>
          <a:off x="2980946" y="2358661"/>
          <a:ext cx="2960827" cy="23586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Health and Academic Needs of Students</a:t>
          </a:r>
          <a:endParaRPr lang="en-US" sz="1800" kern="1200" dirty="0"/>
        </a:p>
      </dsp:txBody>
      <dsp:txXfrm>
        <a:off x="3414549" y="2948326"/>
        <a:ext cx="2093621" cy="117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299EF-1661-4EA8-B783-8C5E8C0AA292}">
      <dsp:nvSpPr>
        <dsp:cNvPr id="0" name=""/>
        <dsp:cNvSpPr/>
      </dsp:nvSpPr>
      <dsp:spPr>
        <a:xfrm>
          <a:off x="2641496" y="1404000"/>
          <a:ext cx="1668313" cy="16685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EAE3462-9DF7-40AD-B77A-AE33A07F8EA0}">
      <dsp:nvSpPr>
        <dsp:cNvPr id="0" name=""/>
        <dsp:cNvSpPr/>
      </dsp:nvSpPr>
      <dsp:spPr>
        <a:xfrm>
          <a:off x="2519848" y="101717"/>
          <a:ext cx="1911609" cy="10230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National standard set alignments</a:t>
          </a:r>
          <a:endParaRPr lang="en-US" sz="2200" kern="1200" dirty="0"/>
        </a:p>
      </dsp:txBody>
      <dsp:txXfrm>
        <a:off x="2519848" y="101717"/>
        <a:ext cx="1911609" cy="1023003"/>
      </dsp:txXfrm>
    </dsp:sp>
    <dsp:sp modelId="{1F616D51-2CC0-4D28-94BA-3AFD4A092A1D}">
      <dsp:nvSpPr>
        <dsp:cNvPr id="0" name=""/>
        <dsp:cNvSpPr/>
      </dsp:nvSpPr>
      <dsp:spPr>
        <a:xfrm>
          <a:off x="3130868" y="1639291"/>
          <a:ext cx="1668313" cy="1668518"/>
        </a:xfrm>
        <a:prstGeom prst="ellipse">
          <a:avLst/>
        </a:prstGeom>
        <a:solidFill>
          <a:schemeClr val="accent4">
            <a:alpha val="50000"/>
            <a:hueOff val="-1889960"/>
            <a:satOff val="6508"/>
            <a:lumOff val="37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62B415-285C-4C1E-B203-104D0CD8B1D2}">
      <dsp:nvSpPr>
        <dsp:cNvPr id="0" name=""/>
        <dsp:cNvSpPr/>
      </dsp:nvSpPr>
      <dsp:spPr>
        <a:xfrm>
          <a:off x="5004940" y="1073570"/>
          <a:ext cx="1807339" cy="11253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Depth of Knowledge (DOK)</a:t>
          </a:r>
          <a:endParaRPr lang="en-US" sz="2200" kern="1200" dirty="0"/>
        </a:p>
      </dsp:txBody>
      <dsp:txXfrm>
        <a:off x="5004940" y="1073570"/>
        <a:ext cx="1807339" cy="1125303"/>
      </dsp:txXfrm>
    </dsp:sp>
    <dsp:sp modelId="{8F7FA94F-E73D-45A4-BB22-80F8985574EF}">
      <dsp:nvSpPr>
        <dsp:cNvPr id="0" name=""/>
        <dsp:cNvSpPr/>
      </dsp:nvSpPr>
      <dsp:spPr>
        <a:xfrm>
          <a:off x="3251125" y="2168695"/>
          <a:ext cx="1668313" cy="1668518"/>
        </a:xfrm>
        <a:prstGeom prst="ellipse">
          <a:avLst/>
        </a:prstGeom>
        <a:solidFill>
          <a:schemeClr val="accent4">
            <a:alpha val="50000"/>
            <a:hueOff val="-3779919"/>
            <a:satOff val="13015"/>
            <a:lumOff val="75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2A3BFE-CBE1-4075-8767-C2B50208BB02}">
      <dsp:nvSpPr>
        <dsp:cNvPr id="0" name=""/>
        <dsp:cNvSpPr/>
      </dsp:nvSpPr>
      <dsp:spPr>
        <a:xfrm>
          <a:off x="5178722" y="2505775"/>
          <a:ext cx="1772583" cy="1202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Backwards design</a:t>
          </a:r>
          <a:endParaRPr lang="en-US" sz="2200" kern="1200" dirty="0"/>
        </a:p>
      </dsp:txBody>
      <dsp:txXfrm>
        <a:off x="5178722" y="2505775"/>
        <a:ext cx="1772583" cy="1202028"/>
      </dsp:txXfrm>
    </dsp:sp>
    <dsp:sp modelId="{12348495-5F52-4FE6-85B8-07B6B937C8FD}">
      <dsp:nvSpPr>
        <dsp:cNvPr id="0" name=""/>
        <dsp:cNvSpPr/>
      </dsp:nvSpPr>
      <dsp:spPr>
        <a:xfrm>
          <a:off x="2912597" y="2593241"/>
          <a:ext cx="1668313" cy="1668518"/>
        </a:xfrm>
        <a:prstGeom prst="ellipse">
          <a:avLst/>
        </a:prstGeom>
        <a:solidFill>
          <a:schemeClr val="accent4">
            <a:alpha val="50000"/>
            <a:hueOff val="-5669879"/>
            <a:satOff val="19523"/>
            <a:lumOff val="11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BB97F4-183F-4381-B7A5-48944A993804}">
      <dsp:nvSpPr>
        <dsp:cNvPr id="0" name=""/>
        <dsp:cNvSpPr/>
      </dsp:nvSpPr>
      <dsp:spPr>
        <a:xfrm>
          <a:off x="4414079" y="4117004"/>
          <a:ext cx="1911609" cy="10997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Current research, laws, and language</a:t>
          </a:r>
          <a:endParaRPr lang="en-US" sz="2200" kern="1200" dirty="0"/>
        </a:p>
      </dsp:txBody>
      <dsp:txXfrm>
        <a:off x="4414079" y="4117004"/>
        <a:ext cx="1911609" cy="1099728"/>
      </dsp:txXfrm>
    </dsp:sp>
    <dsp:sp modelId="{53560F90-0327-46D6-A6C6-62CC033FB198}">
      <dsp:nvSpPr>
        <dsp:cNvPr id="0" name=""/>
        <dsp:cNvSpPr/>
      </dsp:nvSpPr>
      <dsp:spPr>
        <a:xfrm>
          <a:off x="2370395" y="2593241"/>
          <a:ext cx="1668313" cy="1668518"/>
        </a:xfrm>
        <a:prstGeom prst="ellipse">
          <a:avLst/>
        </a:prstGeom>
        <a:solidFill>
          <a:schemeClr val="accent4">
            <a:alpha val="50000"/>
            <a:hueOff val="-7559838"/>
            <a:satOff val="26030"/>
            <a:lumOff val="150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AFC0CB-A7CA-4AE5-8768-E61E4FF6BF19}">
      <dsp:nvSpPr>
        <dsp:cNvPr id="0" name=""/>
        <dsp:cNvSpPr/>
      </dsp:nvSpPr>
      <dsp:spPr>
        <a:xfrm>
          <a:off x="625617" y="4117004"/>
          <a:ext cx="1911609" cy="10997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matter, glossary, appendices</a:t>
          </a:r>
          <a:endParaRPr lang="en-US" sz="2200" kern="1200" dirty="0"/>
        </a:p>
      </dsp:txBody>
      <dsp:txXfrm>
        <a:off x="625617" y="4117004"/>
        <a:ext cx="1911609" cy="1099728"/>
      </dsp:txXfrm>
    </dsp:sp>
    <dsp:sp modelId="{8D16A83E-6865-4115-A3E4-EC36ABD8D288}">
      <dsp:nvSpPr>
        <dsp:cNvPr id="0" name=""/>
        <dsp:cNvSpPr/>
      </dsp:nvSpPr>
      <dsp:spPr>
        <a:xfrm>
          <a:off x="2031866" y="2168695"/>
          <a:ext cx="1668313" cy="1668518"/>
        </a:xfrm>
        <a:prstGeom prst="ellipse">
          <a:avLst/>
        </a:prstGeom>
        <a:solidFill>
          <a:schemeClr val="accent4">
            <a:alpha val="50000"/>
            <a:hueOff val="-9449798"/>
            <a:satOff val="32538"/>
            <a:lumOff val="187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7E14B7-4A36-4350-96ED-9B780AF63446}">
      <dsp:nvSpPr>
        <dsp:cNvPr id="0" name=""/>
        <dsp:cNvSpPr/>
      </dsp:nvSpPr>
      <dsp:spPr>
        <a:xfrm>
          <a:off x="0" y="2505775"/>
          <a:ext cx="1772583" cy="1202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State examples and models</a:t>
          </a:r>
          <a:endParaRPr lang="en-US" sz="2200" kern="1200" dirty="0"/>
        </a:p>
      </dsp:txBody>
      <dsp:txXfrm>
        <a:off x="0" y="2505775"/>
        <a:ext cx="1772583" cy="1202028"/>
      </dsp:txXfrm>
    </dsp:sp>
    <dsp:sp modelId="{B7DBFF75-7E71-4431-9C1B-8134BA939CB3}">
      <dsp:nvSpPr>
        <dsp:cNvPr id="0" name=""/>
        <dsp:cNvSpPr/>
      </dsp:nvSpPr>
      <dsp:spPr>
        <a:xfrm>
          <a:off x="2152124" y="1639291"/>
          <a:ext cx="1668313" cy="1668518"/>
        </a:xfrm>
        <a:prstGeom prst="ellipse">
          <a:avLst/>
        </a:prstGeom>
        <a:solidFill>
          <a:schemeClr val="accent4">
            <a:alpha val="50000"/>
            <a:hueOff val="-11339757"/>
            <a:satOff val="39045"/>
            <a:lumOff val="225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6F75AC-EC52-4470-988C-FBDF0097F398}">
      <dsp:nvSpPr>
        <dsp:cNvPr id="0" name=""/>
        <dsp:cNvSpPr/>
      </dsp:nvSpPr>
      <dsp:spPr>
        <a:xfrm>
          <a:off x="139026" y="1073570"/>
          <a:ext cx="1807339" cy="11253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Gradual evolution</a:t>
          </a:r>
          <a:endParaRPr lang="en-US" sz="2200" kern="1200" dirty="0"/>
        </a:p>
      </dsp:txBody>
      <dsp:txXfrm>
        <a:off x="139026" y="1073570"/>
        <a:ext cx="1807339" cy="1125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84D0E-5DDB-463F-BE34-18CE282581B8}">
      <dsp:nvSpPr>
        <dsp:cNvPr id="0" name=""/>
        <dsp:cNvSpPr/>
      </dsp:nvSpPr>
      <dsp:spPr>
        <a:xfrm>
          <a:off x="0" y="532"/>
          <a:ext cx="106805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6A27A-9B1D-4A9C-AC30-A585278BC173}">
      <dsp:nvSpPr>
        <dsp:cNvPr id="0" name=""/>
        <dsp:cNvSpPr/>
      </dsp:nvSpPr>
      <dsp:spPr>
        <a:xfrm>
          <a:off x="0" y="532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Students will:</a:t>
          </a:r>
          <a:endParaRPr lang="en-US" sz="1600" kern="1200" dirty="0"/>
        </a:p>
      </dsp:txBody>
      <dsp:txXfrm>
        <a:off x="0" y="532"/>
        <a:ext cx="10680537" cy="484625"/>
      </dsp:txXfrm>
    </dsp:sp>
    <dsp:sp modelId="{03938015-5295-4C31-B53C-FF103ED2219F}">
      <dsp:nvSpPr>
        <dsp:cNvPr id="0" name=""/>
        <dsp:cNvSpPr/>
      </dsp:nvSpPr>
      <dsp:spPr>
        <a:xfrm>
          <a:off x="0" y="485158"/>
          <a:ext cx="106805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0EBE4-D44E-451A-9CA9-06757B256B70}">
      <dsp:nvSpPr>
        <dsp:cNvPr id="0" name=""/>
        <dsp:cNvSpPr/>
      </dsp:nvSpPr>
      <dsp:spPr>
        <a:xfrm>
          <a:off x="0" y="485158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Comprehend concepts related to health promotion and disease prevention to enhance health.</a:t>
          </a:r>
          <a:endParaRPr lang="en-US" sz="1600" kern="1200" dirty="0"/>
        </a:p>
      </dsp:txBody>
      <dsp:txXfrm>
        <a:off x="0" y="485158"/>
        <a:ext cx="10680537" cy="484625"/>
      </dsp:txXfrm>
    </dsp:sp>
    <dsp:sp modelId="{54ECF57F-1942-40CC-8B3C-6D35AEDEFF3F}">
      <dsp:nvSpPr>
        <dsp:cNvPr id="0" name=""/>
        <dsp:cNvSpPr/>
      </dsp:nvSpPr>
      <dsp:spPr>
        <a:xfrm>
          <a:off x="0" y="969783"/>
          <a:ext cx="106805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9CCF-9326-45CF-A938-E03838BEC5DA}">
      <dsp:nvSpPr>
        <dsp:cNvPr id="0" name=""/>
        <dsp:cNvSpPr/>
      </dsp:nvSpPr>
      <dsp:spPr>
        <a:xfrm>
          <a:off x="0" y="969783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Analyze the influence of family, peers, culture, media, technology, and other factors on health behaviors.</a:t>
          </a:r>
          <a:endParaRPr lang="en-US" sz="1600" kern="1200" dirty="0"/>
        </a:p>
      </dsp:txBody>
      <dsp:txXfrm>
        <a:off x="0" y="969783"/>
        <a:ext cx="10680537" cy="484625"/>
      </dsp:txXfrm>
    </dsp:sp>
    <dsp:sp modelId="{FE3AEBB5-7A30-473A-A545-A9A021EA4384}">
      <dsp:nvSpPr>
        <dsp:cNvPr id="0" name=""/>
        <dsp:cNvSpPr/>
      </dsp:nvSpPr>
      <dsp:spPr>
        <a:xfrm>
          <a:off x="0" y="1454409"/>
          <a:ext cx="106805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3A38F-B0C5-4AEF-B383-4674B948008E}">
      <dsp:nvSpPr>
        <dsp:cNvPr id="0" name=""/>
        <dsp:cNvSpPr/>
      </dsp:nvSpPr>
      <dsp:spPr>
        <a:xfrm>
          <a:off x="0" y="1454409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Demonstrate the ability to access valid information and products and services to enhance health.</a:t>
          </a:r>
          <a:endParaRPr lang="en-US" sz="1600" kern="1200" dirty="0"/>
        </a:p>
      </dsp:txBody>
      <dsp:txXfrm>
        <a:off x="0" y="1454409"/>
        <a:ext cx="10680537" cy="484625"/>
      </dsp:txXfrm>
    </dsp:sp>
    <dsp:sp modelId="{A8D7A3FD-3CA9-4A90-9378-50A1AD884B6A}">
      <dsp:nvSpPr>
        <dsp:cNvPr id="0" name=""/>
        <dsp:cNvSpPr/>
      </dsp:nvSpPr>
      <dsp:spPr>
        <a:xfrm>
          <a:off x="0" y="1939035"/>
          <a:ext cx="1068053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CAB3E-88D7-4BF8-8B94-F1E200EBCBE3}">
      <dsp:nvSpPr>
        <dsp:cNvPr id="0" name=""/>
        <dsp:cNvSpPr/>
      </dsp:nvSpPr>
      <dsp:spPr>
        <a:xfrm>
          <a:off x="0" y="1939035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Demonstrate the ability to use interpersonal communication skills to enhance health and avoid or reduce health risks.</a:t>
          </a:r>
          <a:endParaRPr lang="en-US" sz="1600" kern="1200" dirty="0"/>
        </a:p>
      </dsp:txBody>
      <dsp:txXfrm>
        <a:off x="0" y="1939035"/>
        <a:ext cx="10680537" cy="484625"/>
      </dsp:txXfrm>
    </dsp:sp>
    <dsp:sp modelId="{0D712F05-98D6-4671-B6A7-86EC6BE6DE34}">
      <dsp:nvSpPr>
        <dsp:cNvPr id="0" name=""/>
        <dsp:cNvSpPr/>
      </dsp:nvSpPr>
      <dsp:spPr>
        <a:xfrm>
          <a:off x="0" y="2423660"/>
          <a:ext cx="106805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9598A-13C8-4F83-8473-B271264B3577}">
      <dsp:nvSpPr>
        <dsp:cNvPr id="0" name=""/>
        <dsp:cNvSpPr/>
      </dsp:nvSpPr>
      <dsp:spPr>
        <a:xfrm>
          <a:off x="0" y="2423660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Demonstrate the ability to use decision-making skills to enhance health.</a:t>
          </a:r>
          <a:endParaRPr lang="en-US" sz="1600" kern="1200" dirty="0"/>
        </a:p>
      </dsp:txBody>
      <dsp:txXfrm>
        <a:off x="0" y="2423660"/>
        <a:ext cx="10680537" cy="484625"/>
      </dsp:txXfrm>
    </dsp:sp>
    <dsp:sp modelId="{7A1D919A-26EB-4E3F-A2FB-74953F9CA842}">
      <dsp:nvSpPr>
        <dsp:cNvPr id="0" name=""/>
        <dsp:cNvSpPr/>
      </dsp:nvSpPr>
      <dsp:spPr>
        <a:xfrm>
          <a:off x="0" y="2908286"/>
          <a:ext cx="106805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A1B3C-CBCD-46C6-97B8-1155E3A71F77}">
      <dsp:nvSpPr>
        <dsp:cNvPr id="0" name=""/>
        <dsp:cNvSpPr/>
      </dsp:nvSpPr>
      <dsp:spPr>
        <a:xfrm>
          <a:off x="0" y="2908286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 Demonstrate the ability to use goal-setting skills to enhance health.</a:t>
          </a:r>
          <a:endParaRPr lang="en-US" sz="1600" kern="1200" dirty="0"/>
        </a:p>
      </dsp:txBody>
      <dsp:txXfrm>
        <a:off x="0" y="2908286"/>
        <a:ext cx="10680537" cy="484625"/>
      </dsp:txXfrm>
    </dsp:sp>
    <dsp:sp modelId="{35A2236B-623E-49E1-8DD4-180BF49D038E}">
      <dsp:nvSpPr>
        <dsp:cNvPr id="0" name=""/>
        <dsp:cNvSpPr/>
      </dsp:nvSpPr>
      <dsp:spPr>
        <a:xfrm>
          <a:off x="0" y="3392912"/>
          <a:ext cx="106805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82A7B-FF0B-4BC8-AE0C-4A548B86732C}">
      <dsp:nvSpPr>
        <dsp:cNvPr id="0" name=""/>
        <dsp:cNvSpPr/>
      </dsp:nvSpPr>
      <dsp:spPr>
        <a:xfrm>
          <a:off x="0" y="3392912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7. Demonstrate the ability to practice health-enhancing behaviors and avoid or reduce health risks.</a:t>
          </a:r>
          <a:endParaRPr lang="en-US" sz="1600" kern="1200" dirty="0"/>
        </a:p>
      </dsp:txBody>
      <dsp:txXfrm>
        <a:off x="0" y="3392912"/>
        <a:ext cx="10680537" cy="484625"/>
      </dsp:txXfrm>
    </dsp:sp>
    <dsp:sp modelId="{BD938447-CF14-4803-BF03-7C15221A0634}">
      <dsp:nvSpPr>
        <dsp:cNvPr id="0" name=""/>
        <dsp:cNvSpPr/>
      </dsp:nvSpPr>
      <dsp:spPr>
        <a:xfrm>
          <a:off x="0" y="3877537"/>
          <a:ext cx="106805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F810-4144-4256-A708-71A8A04A44ED}">
      <dsp:nvSpPr>
        <dsp:cNvPr id="0" name=""/>
        <dsp:cNvSpPr/>
      </dsp:nvSpPr>
      <dsp:spPr>
        <a:xfrm>
          <a:off x="0" y="3877537"/>
          <a:ext cx="10680537" cy="4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8. Demonstrate the ability to advocate for personal, family, and community health.</a:t>
          </a:r>
          <a:endParaRPr lang="en-US" sz="1600" kern="1200" dirty="0"/>
        </a:p>
      </dsp:txBody>
      <dsp:txXfrm>
        <a:off x="0" y="3877537"/>
        <a:ext cx="10680537" cy="484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9AAEB-1A3A-493A-BA5F-4F7B0C346688}">
      <dsp:nvSpPr>
        <dsp:cNvPr id="0" name=""/>
        <dsp:cNvSpPr/>
      </dsp:nvSpPr>
      <dsp:spPr>
        <a:xfrm>
          <a:off x="0" y="3957631"/>
          <a:ext cx="7765464" cy="433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Adopt (February 2016)</a:t>
          </a:r>
          <a:endParaRPr lang="en-US" sz="1500" kern="1200" dirty="0"/>
        </a:p>
      </dsp:txBody>
      <dsp:txXfrm>
        <a:off x="0" y="3957631"/>
        <a:ext cx="7765464" cy="433081"/>
      </dsp:txXfrm>
    </dsp:sp>
    <dsp:sp modelId="{CF45013A-EAE8-460F-A0A6-3DBC5D7CB090}">
      <dsp:nvSpPr>
        <dsp:cNvPr id="0" name=""/>
        <dsp:cNvSpPr/>
      </dsp:nvSpPr>
      <dsp:spPr>
        <a:xfrm rot="10800000">
          <a:off x="0" y="3298048"/>
          <a:ext cx="7765464" cy="666079"/>
        </a:xfrm>
        <a:prstGeom prst="upArrowCallout">
          <a:avLst/>
        </a:prstGeom>
        <a:solidFill>
          <a:schemeClr val="accent3">
            <a:hueOff val="1363714"/>
            <a:satOff val="-3319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CARC GoToMeeting (January 2016)</a:t>
          </a:r>
          <a:endParaRPr lang="en-US" sz="1500" kern="1200" dirty="0"/>
        </a:p>
      </dsp:txBody>
      <dsp:txXfrm rot="10800000">
        <a:off x="0" y="3298048"/>
        <a:ext cx="7765464" cy="432798"/>
      </dsp:txXfrm>
    </dsp:sp>
    <dsp:sp modelId="{2F7C0880-B943-43FF-97FA-2E61D9F0FA8B}">
      <dsp:nvSpPr>
        <dsp:cNvPr id="0" name=""/>
        <dsp:cNvSpPr/>
      </dsp:nvSpPr>
      <dsp:spPr>
        <a:xfrm rot="10800000">
          <a:off x="0" y="2638465"/>
          <a:ext cx="7765464" cy="666079"/>
        </a:xfrm>
        <a:prstGeom prst="upArrowCallout">
          <a:avLst/>
        </a:prstGeom>
        <a:solidFill>
          <a:schemeClr val="accent3">
            <a:hueOff val="2727428"/>
            <a:satOff val="-6638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Revise Based on Feedback</a:t>
          </a:r>
          <a:endParaRPr lang="en-US" sz="1500" kern="1200" dirty="0"/>
        </a:p>
      </dsp:txBody>
      <dsp:txXfrm rot="10800000">
        <a:off x="0" y="2638465"/>
        <a:ext cx="7765464" cy="432798"/>
      </dsp:txXfrm>
    </dsp:sp>
    <dsp:sp modelId="{FCCDF4B4-C12F-4F16-8D3D-565EA4A9333A}">
      <dsp:nvSpPr>
        <dsp:cNvPr id="0" name=""/>
        <dsp:cNvSpPr/>
      </dsp:nvSpPr>
      <dsp:spPr>
        <a:xfrm rot="10800000">
          <a:off x="0" y="1978882"/>
          <a:ext cx="7765464" cy="666079"/>
        </a:xfrm>
        <a:prstGeom prst="upArrowCallout">
          <a:avLst/>
        </a:prstGeom>
        <a:solidFill>
          <a:schemeClr val="accent3">
            <a:hueOff val="4091142"/>
            <a:satOff val="-9957"/>
            <a:lumOff val="-5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Public Comment Period (December – January)</a:t>
          </a:r>
          <a:endParaRPr lang="en-US" sz="1500" kern="1200" dirty="0"/>
        </a:p>
      </dsp:txBody>
      <dsp:txXfrm rot="10800000">
        <a:off x="0" y="1978882"/>
        <a:ext cx="7765464" cy="432798"/>
      </dsp:txXfrm>
    </dsp:sp>
    <dsp:sp modelId="{EB38BDC0-42BB-4843-B828-D49D152056A4}">
      <dsp:nvSpPr>
        <dsp:cNvPr id="0" name=""/>
        <dsp:cNvSpPr/>
      </dsp:nvSpPr>
      <dsp:spPr>
        <a:xfrm rot="10800000">
          <a:off x="0" y="1319299"/>
          <a:ext cx="7765464" cy="666079"/>
        </a:xfrm>
        <a:prstGeom prst="upArrowCallout">
          <a:avLst/>
        </a:prstGeom>
        <a:solidFill>
          <a:schemeClr val="accent3">
            <a:hueOff val="5454856"/>
            <a:satOff val="-13276"/>
            <a:lumOff val="-74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Distribute Public Comment Survey</a:t>
          </a:r>
          <a:endParaRPr lang="en-US" sz="1500" kern="1200" dirty="0"/>
        </a:p>
      </dsp:txBody>
      <dsp:txXfrm rot="10800000">
        <a:off x="0" y="1319299"/>
        <a:ext cx="7765464" cy="432798"/>
      </dsp:txXfrm>
    </dsp:sp>
    <dsp:sp modelId="{93C1A49D-7622-4E90-9CB1-30061186843A}">
      <dsp:nvSpPr>
        <dsp:cNvPr id="0" name=""/>
        <dsp:cNvSpPr/>
      </dsp:nvSpPr>
      <dsp:spPr>
        <a:xfrm rot="10800000">
          <a:off x="0" y="659716"/>
          <a:ext cx="7765464" cy="666079"/>
        </a:xfrm>
        <a:prstGeom prst="upArrowCallout">
          <a:avLst/>
        </a:prstGeom>
        <a:solidFill>
          <a:schemeClr val="accent3">
            <a:hueOff val="6818570"/>
            <a:satOff val="-16595"/>
            <a:lumOff val="-9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Copy Editor</a:t>
          </a:r>
          <a:endParaRPr lang="en-US" sz="1500" kern="1200" dirty="0"/>
        </a:p>
      </dsp:txBody>
      <dsp:txXfrm rot="10800000">
        <a:off x="0" y="659716"/>
        <a:ext cx="7765464" cy="432798"/>
      </dsp:txXfrm>
    </dsp:sp>
    <dsp:sp modelId="{BE9166C8-033B-40AF-95D5-DF37AB266B24}">
      <dsp:nvSpPr>
        <dsp:cNvPr id="0" name=""/>
        <dsp:cNvSpPr/>
      </dsp:nvSpPr>
      <dsp:spPr>
        <a:xfrm rot="10800000">
          <a:off x="0" y="132"/>
          <a:ext cx="7765464" cy="666079"/>
        </a:xfrm>
        <a:prstGeom prst="upArrowCallout">
          <a:avLst/>
        </a:prstGeom>
        <a:solidFill>
          <a:schemeClr val="accent3">
            <a:hueOff val="8182284"/>
            <a:satOff val="-19914"/>
            <a:lumOff val="-111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Finalize Draft HPE Package</a:t>
          </a:r>
          <a:endParaRPr lang="en-US" sz="1500" kern="1200" dirty="0"/>
        </a:p>
      </dsp:txBody>
      <dsp:txXfrm rot="10800000">
        <a:off x="0" y="132"/>
        <a:ext cx="7765464" cy="432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BA3E-CF2E-4971-9F42-169F4F39D4F3}">
      <dsp:nvSpPr>
        <dsp:cNvPr id="0" name=""/>
        <dsp:cNvSpPr/>
      </dsp:nvSpPr>
      <dsp:spPr>
        <a:xfrm>
          <a:off x="0" y="1536191"/>
          <a:ext cx="8615954" cy="2048256"/>
        </a:xfrm>
        <a:prstGeom prst="notchedRightArrow">
          <a:avLst/>
        </a:prstGeom>
        <a:solidFill>
          <a:srgbClr val="C0CF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41D71-362C-4AF9-9BBA-9E8AB17241D4}">
      <dsp:nvSpPr>
        <dsp:cNvPr id="0" name=""/>
        <dsp:cNvSpPr/>
      </dsp:nvSpPr>
      <dsp:spPr>
        <a:xfrm>
          <a:off x="2247" y="0"/>
          <a:ext cx="2194793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1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(2015-2016)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Awareness, Adoption and Capacity Building </a:t>
          </a:r>
          <a:endParaRPr lang="en-US" sz="15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sp:txBody>
      <dsp:txXfrm>
        <a:off x="2247" y="0"/>
        <a:ext cx="2194793" cy="2048256"/>
      </dsp:txXfrm>
    </dsp:sp>
    <dsp:sp modelId="{651D7A05-2BDF-48B7-8047-605AF5700FB7}">
      <dsp:nvSpPr>
        <dsp:cNvPr id="0" name=""/>
        <dsp:cNvSpPr/>
      </dsp:nvSpPr>
      <dsp:spPr>
        <a:xfrm>
          <a:off x="843612" y="2304288"/>
          <a:ext cx="512064" cy="512064"/>
        </a:xfrm>
        <a:prstGeom prst="ellipse">
          <a:avLst/>
        </a:prstGeom>
        <a:solidFill>
          <a:srgbClr val="C0CF3A">
            <a:hueOff val="0"/>
            <a:satOff val="0"/>
            <a:lumOff val="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8B2CF-0715-4E20-942F-A45B793DC14E}">
      <dsp:nvSpPr>
        <dsp:cNvPr id="0" name=""/>
        <dsp:cNvSpPr/>
      </dsp:nvSpPr>
      <dsp:spPr>
        <a:xfrm>
          <a:off x="1995254" y="3054646"/>
          <a:ext cx="2030206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2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(2016 – 2017)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Piloting, PD, and Leveraging Resources</a:t>
          </a:r>
          <a:endParaRPr lang="en-US" sz="15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sp:txBody>
      <dsp:txXfrm>
        <a:off x="1995254" y="3054646"/>
        <a:ext cx="2030206" cy="2048256"/>
      </dsp:txXfrm>
    </dsp:sp>
    <dsp:sp modelId="{19577543-843B-4855-A9FC-B017D1DEE969}">
      <dsp:nvSpPr>
        <dsp:cNvPr id="0" name=""/>
        <dsp:cNvSpPr/>
      </dsp:nvSpPr>
      <dsp:spPr>
        <a:xfrm>
          <a:off x="2780635" y="2322046"/>
          <a:ext cx="512064" cy="512064"/>
        </a:xfrm>
        <a:prstGeom prst="ellipse">
          <a:avLst/>
        </a:prstGeom>
        <a:solidFill>
          <a:srgbClr val="C0CF3A">
            <a:hueOff val="2019711"/>
            <a:satOff val="12180"/>
            <a:lumOff val="-7385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4654B-792F-49BF-887A-71276C55F6DE}">
      <dsp:nvSpPr>
        <dsp:cNvPr id="0" name=""/>
        <dsp:cNvSpPr/>
      </dsp:nvSpPr>
      <dsp:spPr>
        <a:xfrm>
          <a:off x="4218902" y="17758"/>
          <a:ext cx="1639471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3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(2017 – 2018)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Statewide Implementation</a:t>
          </a:r>
          <a:endParaRPr lang="en-US" sz="15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sp:txBody>
      <dsp:txXfrm>
        <a:off x="4218902" y="17758"/>
        <a:ext cx="1639471" cy="2048256"/>
      </dsp:txXfrm>
    </dsp:sp>
    <dsp:sp modelId="{3DC9863C-3801-4455-AC98-C1A933139034}">
      <dsp:nvSpPr>
        <dsp:cNvPr id="0" name=""/>
        <dsp:cNvSpPr/>
      </dsp:nvSpPr>
      <dsp:spPr>
        <a:xfrm>
          <a:off x="4812856" y="2304288"/>
          <a:ext cx="512064" cy="512064"/>
        </a:xfrm>
        <a:prstGeom prst="ellipse">
          <a:avLst/>
        </a:prstGeom>
        <a:solidFill>
          <a:srgbClr val="C0CF3A">
            <a:hueOff val="4039423"/>
            <a:satOff val="24360"/>
            <a:lumOff val="-14770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474C8-E392-4F1B-92CB-F790B2D038B2}">
      <dsp:nvSpPr>
        <dsp:cNvPr id="0" name=""/>
        <dsp:cNvSpPr/>
      </dsp:nvSpPr>
      <dsp:spPr>
        <a:xfrm>
          <a:off x="5960627" y="3072383"/>
          <a:ext cx="1639471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PHASE 4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(2018 – 2019)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Assessment and Coordination</a:t>
          </a:r>
          <a:endParaRPr lang="en-US" sz="15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orbel" panose="020B0503020204020204"/>
            <a:ea typeface="+mn-ea"/>
            <a:cs typeface="+mn-cs"/>
          </a:endParaRPr>
        </a:p>
      </dsp:txBody>
      <dsp:txXfrm>
        <a:off x="5960627" y="3072383"/>
        <a:ext cx="1639471" cy="2048256"/>
      </dsp:txXfrm>
    </dsp:sp>
    <dsp:sp modelId="{3202CB36-4F20-42D6-A48C-5DB48599A81C}">
      <dsp:nvSpPr>
        <dsp:cNvPr id="0" name=""/>
        <dsp:cNvSpPr/>
      </dsp:nvSpPr>
      <dsp:spPr>
        <a:xfrm>
          <a:off x="6560934" y="2304288"/>
          <a:ext cx="512064" cy="512064"/>
        </a:xfrm>
        <a:prstGeom prst="ellipse">
          <a:avLst/>
        </a:prstGeom>
        <a:solidFill>
          <a:srgbClr val="C0CF3A">
            <a:hueOff val="6059134"/>
            <a:satOff val="36540"/>
            <a:lumOff val="-22155"/>
            <a:alphaOff val="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B11584B4-6258-40B8-B5AA-3076A37631A1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8BCD13F-DBC8-4DF4-AC74-77AF26678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46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577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577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97F193D5-B389-4DB9-9700-2D8A4F677157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3337"/>
            <a:ext cx="5607684" cy="3661014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27"/>
            <a:ext cx="3037628" cy="46577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30627"/>
            <a:ext cx="3037628" cy="46577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8F1C838D-5923-4750-98F3-1D53E087D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 – positive, overarching</a:t>
            </a:r>
            <a:r>
              <a:rPr lang="en-US" baseline="0" dirty="0" smtClean="0"/>
              <a:t> considerations, outcomes revisions/justifications</a:t>
            </a:r>
          </a:p>
          <a:p>
            <a:r>
              <a:rPr lang="en-US" baseline="0" dirty="0" smtClean="0"/>
              <a:t>This is an opportunity; it won’t be perfection</a:t>
            </a:r>
          </a:p>
          <a:p>
            <a:r>
              <a:rPr lang="en-US" baseline="0" dirty="0" smtClean="0"/>
              <a:t>Keep the big picture in mind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09E7E-F28A-41E2-9224-BCB0486DD8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9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Lisa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11" indent="-29115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32" indent="-232927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485" indent="-232927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39" indent="-232927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192" indent="-23292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44" indent="-23292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898" indent="-23292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751" indent="-23292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445E0-07C2-46F8-A165-63FC4D7130F6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503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3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772">
              <a:defRPr/>
            </a:pPr>
            <a:r>
              <a:rPr lang="en-US" dirty="0">
                <a:solidFill>
                  <a:prstClr val="black"/>
                </a:solidFill>
              </a:rPr>
              <a:t>Marissa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772">
              <a:defRPr/>
            </a:pPr>
            <a:r>
              <a:rPr lang="en-US" dirty="0">
                <a:solidFill>
                  <a:prstClr val="black"/>
                </a:solidFill>
              </a:rPr>
              <a:t>Marissa</a:t>
            </a:r>
          </a:p>
          <a:p>
            <a:pPr defTabSz="915772">
              <a:defRPr/>
            </a:pPr>
            <a:r>
              <a:rPr lang="en-US" dirty="0">
                <a:solidFill>
                  <a:prstClr val="black"/>
                </a:solidFill>
              </a:rPr>
              <a:t>1 – knowledge 2-8 – Skill-building</a:t>
            </a:r>
          </a:p>
          <a:p>
            <a:pPr defTabSz="915772">
              <a:defRPr/>
            </a:pPr>
            <a:r>
              <a:rPr lang="en-US" dirty="0">
                <a:solidFill>
                  <a:prstClr val="black"/>
                </a:solidFill>
              </a:rPr>
              <a:t>Not topic specific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5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</a:p>
          <a:p>
            <a:r>
              <a:rPr lang="en-US" dirty="0" smtClean="0"/>
              <a:t>Anatomy of a topic strand and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E4940-4881-4DEB-9AED-B92B36D200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7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039840"/>
            <a:ext cx="12192000" cy="818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5925228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 userDrawn="1"/>
        </p:nvSpPr>
        <p:spPr>
          <a:xfrm>
            <a:off x="1097280" y="5548779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4955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0332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039840"/>
            <a:ext cx="12192000" cy="818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5925228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 userDrawn="1"/>
        </p:nvSpPr>
        <p:spPr>
          <a:xfrm>
            <a:off x="1097280" y="5548779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49550"/>
            <a:ext cx="914400" cy="914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9"/>
            <a:ext cx="2628900" cy="513477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134772"/>
          </a:xfrm>
        </p:spPr>
        <p:txBody>
          <a:bodyPr vert="eaVert" lIns="45720" tIns="0" rIns="4572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2780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166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039840"/>
            <a:ext cx="12192000" cy="818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5925228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 userDrawn="1"/>
        </p:nvSpPr>
        <p:spPr>
          <a:xfrm>
            <a:off x="1097280" y="5548779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4955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03577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3660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66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29160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91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4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OFFICE OF SUPERINTENDENT OF PUBLIC INSTRUCTION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039840"/>
            <a:ext cx="12192000" cy="818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5925228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 userDrawn="1"/>
        </p:nvSpPr>
        <p:spPr>
          <a:xfrm>
            <a:off x="1097280" y="5548779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49550"/>
            <a:ext cx="914400" cy="9144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OFFICE OF SUPERINTENDENT OF PUBLIC INSTRUCTION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0023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OFFICE OF SUPERINTENDENT OF PUBLIC INSTRUCTION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80815" y="6461628"/>
            <a:ext cx="1312025" cy="3614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3643031" y="5545385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35" y="5545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842884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84288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4120" y="6136362"/>
            <a:ext cx="2472271" cy="374164"/>
          </a:xfrm>
        </p:spPr>
        <p:txBody>
          <a:bodyPr/>
          <a:lstStyle/>
          <a:p>
            <a:fld id="{C9CAD897-D46E-4AD2-BD9B-49DD3E64087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22022" y="6132004"/>
            <a:ext cx="4822804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7" y="6135691"/>
            <a:ext cx="1312025" cy="36143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094120" y="446581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658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9840"/>
            <a:ext cx="12192000" cy="818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925228"/>
            <a:ext cx="12192001" cy="6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8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25528"/>
            <a:ext cx="10058400" cy="41633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5966468"/>
            <a:ext cx="2472271" cy="37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680" y="56148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OFFICE OF SUPERINTENDENT OF PUBLIC INSTRUCTION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5979195"/>
            <a:ext cx="1312025" cy="36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5665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097280" y="5549604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549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yriad Pro Light" panose="020B0403030403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el.org/state-standards-for-social-and-emotional-learning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giz.mobi/s3/Health-and-Physical-Education-Standards-Review-20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marissa.rathbone@k12.wa.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leg.wa.gov/RCW/default.aspx?cite=28A.150.2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927944" cy="356616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Calibri" panose="020F0502020204030204" pitchFamily="34" charset="0"/>
              </a:rPr>
              <a:t/>
            </a:r>
            <a:br>
              <a:rPr lang="en-US" sz="6600" dirty="0" smtClean="0">
                <a:latin typeface="Calibri" panose="020F0502020204030204" pitchFamily="34" charset="0"/>
              </a:rPr>
            </a:br>
            <a:r>
              <a:rPr lang="en-US" sz="6600" dirty="0" smtClean="0">
                <a:latin typeface="Calibri" panose="020F0502020204030204" pitchFamily="34" charset="0"/>
              </a:rPr>
              <a:t>Social and Emotional Health</a:t>
            </a:r>
            <a:br>
              <a:rPr lang="en-US" sz="6600" dirty="0" smtClean="0">
                <a:latin typeface="Calibri" panose="020F0502020204030204" pitchFamily="34" charset="0"/>
              </a:rPr>
            </a:br>
            <a:r>
              <a:rPr lang="en-US" sz="5300" i="1" dirty="0" smtClean="0">
                <a:latin typeface="Calibri" panose="020F0502020204030204" pitchFamily="34" charset="0"/>
              </a:rPr>
              <a:t>K-12 Health Education Learning Standards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sz="3600" i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652" y="4455620"/>
            <a:ext cx="10278557" cy="103328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/>
              <a:t>SELB Workgroup</a:t>
            </a:r>
          </a:p>
          <a:p>
            <a:pPr algn="r"/>
            <a:r>
              <a:rPr lang="en-US" dirty="0" smtClean="0"/>
              <a:t>Renton Technical college</a:t>
            </a:r>
            <a:endParaRPr lang="en-US" dirty="0" smtClean="0"/>
          </a:p>
          <a:p>
            <a:pPr algn="r"/>
            <a:r>
              <a:rPr lang="en-US" dirty="0" smtClean="0"/>
              <a:t>November 30,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91" y="3520825"/>
            <a:ext cx="2586559" cy="2284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</p:spPr>
        <p:txBody>
          <a:bodyPr>
            <a:normAutofit/>
          </a:bodyPr>
          <a:lstStyle/>
          <a:p>
            <a:r>
              <a:rPr lang="en-US" dirty="0" smtClean="0"/>
              <a:t>Process 2014-2016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40612"/>
            <a:ext cx="4937759" cy="40658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Monthly, two-day writing meetings</a:t>
            </a:r>
          </a:p>
          <a:p>
            <a:pPr lvl="1"/>
            <a:r>
              <a:rPr lang="en-US" sz="2400" dirty="0" smtClean="0"/>
              <a:t>September 2014 – July 2015</a:t>
            </a:r>
          </a:p>
          <a:p>
            <a:r>
              <a:rPr lang="en-US" sz="2400" dirty="0" smtClean="0"/>
              <a:t>Virtual writing meetings</a:t>
            </a:r>
          </a:p>
          <a:p>
            <a:pPr lvl="1"/>
            <a:r>
              <a:rPr lang="en-US" sz="2400" dirty="0" smtClean="0"/>
              <a:t>May – August 2015</a:t>
            </a:r>
          </a:p>
          <a:p>
            <a:r>
              <a:rPr lang="en-US" sz="2400" dirty="0" smtClean="0"/>
              <a:t>Curriculum Advisory Review Committee (CARC) </a:t>
            </a:r>
            <a:endParaRPr lang="en-US" sz="2400" dirty="0"/>
          </a:p>
          <a:p>
            <a:pPr lvl="1"/>
            <a:r>
              <a:rPr lang="en-US" sz="2400" dirty="0" smtClean="0"/>
              <a:t>November 2013 – January 2016</a:t>
            </a:r>
            <a:endParaRPr lang="en-US" sz="2400" dirty="0"/>
          </a:p>
          <a:p>
            <a:r>
              <a:rPr lang="en-US" sz="2400" dirty="0" smtClean="0"/>
              <a:t>Bias &amp; Sensitivity Reviews</a:t>
            </a:r>
            <a:endParaRPr lang="en-US" sz="2400" dirty="0"/>
          </a:p>
          <a:p>
            <a:pPr lvl="1"/>
            <a:r>
              <a:rPr lang="en-US" sz="2400" dirty="0" smtClean="0"/>
              <a:t>June – July 2015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9644" y="1472346"/>
            <a:ext cx="4936035" cy="4034119"/>
          </a:xfrm>
        </p:spPr>
        <p:txBody>
          <a:bodyPr>
            <a:normAutofit/>
          </a:bodyPr>
          <a:lstStyle/>
          <a:p>
            <a:r>
              <a:rPr lang="en-US" sz="2400" dirty="0"/>
              <a:t>Internal and Close Friends Review</a:t>
            </a:r>
          </a:p>
          <a:p>
            <a:pPr lvl="1"/>
            <a:r>
              <a:rPr lang="en-US" sz="2400" dirty="0"/>
              <a:t>May – </a:t>
            </a:r>
            <a:r>
              <a:rPr lang="en-US" sz="2400" dirty="0" smtClean="0"/>
              <a:t>October 2015</a:t>
            </a:r>
            <a:endParaRPr lang="en-US" sz="2400" dirty="0"/>
          </a:p>
          <a:p>
            <a:r>
              <a:rPr lang="en-US" sz="2600" dirty="0"/>
              <a:t>Final review – HPE Writing Team Meeting</a:t>
            </a:r>
          </a:p>
          <a:p>
            <a:pPr lvl="1"/>
            <a:r>
              <a:rPr lang="en-US" sz="2400" dirty="0"/>
              <a:t>October </a:t>
            </a:r>
            <a:r>
              <a:rPr lang="en-US" sz="2400" dirty="0" smtClean="0"/>
              <a:t>2015</a:t>
            </a:r>
          </a:p>
          <a:p>
            <a:r>
              <a:rPr lang="en-US" sz="2400" dirty="0" smtClean="0"/>
              <a:t>Public Comment Period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December 2015 – January 2016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83743"/>
            <a:ext cx="10519575" cy="4560442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“This document is structured really well. It’s very clear.”</a:t>
            </a:r>
          </a:p>
          <a:p>
            <a:r>
              <a:rPr lang="en-US" sz="3200" i="1" dirty="0" smtClean="0"/>
              <a:t>“Core ideas are good.”</a:t>
            </a:r>
          </a:p>
          <a:p>
            <a:r>
              <a:rPr lang="en-US" sz="3200" i="1" dirty="0" smtClean="0"/>
              <a:t>“Nutrition is included in both PE and HE – yes!”</a:t>
            </a:r>
          </a:p>
          <a:p>
            <a:r>
              <a:rPr lang="en-US" sz="3200" i="1" dirty="0" smtClean="0"/>
              <a:t>“Clean and much easier to follow strands/outcomes.”</a:t>
            </a:r>
          </a:p>
          <a:p>
            <a:r>
              <a:rPr lang="en-US" sz="3200" i="1" dirty="0" smtClean="0"/>
              <a:t>“Easy to follow – nice and broad to implement to various needs/districts.”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40" y="386180"/>
            <a:ext cx="28575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Key Decisions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097280" y="2121254"/>
            <a:ext cx="9670044" cy="3108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Adopted National Health Education Standards</a:t>
            </a:r>
          </a:p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Require implementation of Standards (formerly EALRs)</a:t>
            </a:r>
          </a:p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Grade-level outcomes to guide teaching and learning</a:t>
            </a:r>
          </a:p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Revised formatting</a:t>
            </a:r>
            <a:endParaRPr lang="en-US" sz="2800" dirty="0">
              <a:latin typeface="Myriad Pro" panose="020B0503030403020204"/>
            </a:endParaRPr>
          </a:p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Separated Health </a:t>
            </a:r>
            <a:r>
              <a:rPr lang="en-US" sz="2800" dirty="0">
                <a:latin typeface="Myriad Pro" panose="020B0503030403020204"/>
              </a:rPr>
              <a:t>and </a:t>
            </a:r>
            <a:r>
              <a:rPr lang="en-US" sz="2800" dirty="0" smtClean="0">
                <a:latin typeface="Myriad Pro" panose="020B0503030403020204"/>
              </a:rPr>
              <a:t>Physical Education</a:t>
            </a:r>
          </a:p>
          <a:p>
            <a:pPr marL="0" indent="0">
              <a:buNone/>
            </a:pPr>
            <a:r>
              <a:rPr lang="en-US" sz="2800" dirty="0" smtClean="0">
                <a:latin typeface="Myriad Pro" panose="020B0503030403020204"/>
              </a:rPr>
              <a:t>Six Core Ideas, including Social and Emotional Health</a:t>
            </a:r>
          </a:p>
        </p:txBody>
      </p:sp>
    </p:spTree>
    <p:extLst>
      <p:ext uri="{BB962C8B-B14F-4D97-AF65-F5344CB8AC3E}">
        <p14:creationId xmlns:p14="http://schemas.microsoft.com/office/powerpoint/2010/main" val="34176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96345"/>
              </p:ext>
            </p:extLst>
          </p:nvPr>
        </p:nvGraphicFramePr>
        <p:xfrm>
          <a:off x="3277334" y="490297"/>
          <a:ext cx="6951306" cy="53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Health Education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42322"/>
              </p:ext>
            </p:extLst>
          </p:nvPr>
        </p:nvGraphicFramePr>
        <p:xfrm>
          <a:off x="1097280" y="1253100"/>
          <a:ext cx="10680537" cy="4362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://www.shapeamerica.org/p_i/aahe_HE_standard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304076" y="194746"/>
            <a:ext cx="1473741" cy="19329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56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Idea Development: Social and Emotional Health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361660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K-12 health education teacher expertise</a:t>
            </a:r>
          </a:p>
          <a:p>
            <a:r>
              <a:rPr lang="en-US" sz="3600" dirty="0" smtClean="0"/>
              <a:t>Collaborative for Academic, Social and Emotional Learning (CASEL) Model</a:t>
            </a:r>
          </a:p>
          <a:p>
            <a:r>
              <a:rPr lang="en-US" sz="3600" dirty="0" smtClean="0"/>
              <a:t>State and District Examples (e.g., Illinois, Bellevue, Oregon, California)</a:t>
            </a:r>
          </a:p>
          <a:p>
            <a:r>
              <a:rPr lang="en-US" sz="3600" dirty="0" smtClean="0"/>
              <a:t>Health Education </a:t>
            </a:r>
            <a:r>
              <a:rPr lang="en-US" sz="3600" dirty="0" smtClean="0"/>
              <a:t>Textbooks</a:t>
            </a:r>
          </a:p>
          <a:p>
            <a:r>
              <a:rPr lang="en-US" sz="3600" dirty="0" smtClean="0"/>
              <a:t>State law</a:t>
            </a:r>
          </a:p>
          <a:p>
            <a:r>
              <a:rPr lang="en-US" sz="3600" dirty="0" smtClean="0"/>
              <a:t>2008 Washington State Health and Fitness EALRs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12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Key Features </a:t>
            </a:r>
            <a:r>
              <a:rPr lang="en-US" dirty="0" smtClean="0"/>
              <a:t>of Social Emotional Learning (SEL)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Free-standing</a:t>
            </a:r>
          </a:p>
          <a:p>
            <a:r>
              <a:rPr lang="en-US" sz="3600" dirty="0" smtClean="0"/>
              <a:t>Comprehensive</a:t>
            </a:r>
          </a:p>
          <a:p>
            <a:r>
              <a:rPr lang="en-US" sz="3600" dirty="0" smtClean="0"/>
              <a:t>Integrated</a:t>
            </a:r>
          </a:p>
          <a:p>
            <a:r>
              <a:rPr lang="en-US" sz="3600" dirty="0" smtClean="0"/>
              <a:t>Supports t</a:t>
            </a:r>
            <a:r>
              <a:rPr lang="en-US" sz="3600" dirty="0" smtClean="0"/>
              <a:t>eaching </a:t>
            </a:r>
            <a:r>
              <a:rPr lang="en-US" sz="3600" dirty="0" smtClean="0"/>
              <a:t>practices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522976" cy="3660730"/>
          </a:xfrm>
        </p:spPr>
        <p:txBody>
          <a:bodyPr/>
          <a:lstStyle/>
          <a:p>
            <a:r>
              <a:rPr lang="en-US" sz="3600" dirty="0" smtClean="0"/>
              <a:t>Enhances s</a:t>
            </a:r>
            <a:r>
              <a:rPr lang="en-US" sz="3600" dirty="0" smtClean="0"/>
              <a:t>chool </a:t>
            </a:r>
            <a:r>
              <a:rPr lang="en-US" sz="3600" dirty="0"/>
              <a:t>climate</a:t>
            </a:r>
          </a:p>
          <a:p>
            <a:pPr marL="0" indent="0">
              <a:buNone/>
            </a:pPr>
            <a:r>
              <a:rPr lang="en-US" sz="3600" dirty="0"/>
              <a:t> Culturally sensitive</a:t>
            </a:r>
          </a:p>
          <a:p>
            <a:pPr marL="0" indent="0">
              <a:buNone/>
            </a:pPr>
            <a:r>
              <a:rPr lang="en-US" sz="3600" dirty="0"/>
              <a:t> Linguistically appropriate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Strengthens </a:t>
            </a:r>
            <a:r>
              <a:rPr lang="en-US" sz="3600" dirty="0" smtClean="0"/>
              <a:t>implementation</a:t>
            </a:r>
            <a:endParaRPr lang="en-US" sz="3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2960" y="5137133"/>
            <a:ext cx="8692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Source: http</a:t>
            </a:r>
            <a:r>
              <a:rPr lang="en-US" i="1" dirty="0"/>
              <a:t>://www.casel.org/library/2014/2/10/key-features-of-high-quality-standards-for-sel</a:t>
            </a:r>
          </a:p>
        </p:txBody>
      </p:sp>
    </p:spTree>
    <p:extLst>
      <p:ext uri="{BB962C8B-B14F-4D97-AF65-F5344CB8AC3E}">
        <p14:creationId xmlns:p14="http://schemas.microsoft.com/office/powerpoint/2010/main" val="14417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Strands: Social and Emotional Health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Elementary (K-5) 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Self-esteem</a:t>
            </a:r>
          </a:p>
          <a:p>
            <a:pPr lvl="0"/>
            <a:r>
              <a:rPr lang="en-US" sz="2400" dirty="0"/>
              <a:t>Body Image</a:t>
            </a:r>
          </a:p>
          <a:p>
            <a:pPr lvl="0"/>
            <a:r>
              <a:rPr lang="en-US" sz="2400" dirty="0"/>
              <a:t>Stress Management</a:t>
            </a:r>
          </a:p>
          <a:p>
            <a:pPr lvl="0"/>
            <a:r>
              <a:rPr lang="en-US" sz="2400" dirty="0"/>
              <a:t>Expressing Emotions</a:t>
            </a:r>
          </a:p>
          <a:p>
            <a:r>
              <a:rPr lang="en-US" sz="2400" dirty="0"/>
              <a:t>Harassment, Intimidation, and Bullying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Secondary (6-HS)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Self-esteem</a:t>
            </a:r>
          </a:p>
          <a:p>
            <a:pPr lvl="0"/>
            <a:r>
              <a:rPr lang="en-US" sz="2400" dirty="0"/>
              <a:t>Body Image and Eating Disorders</a:t>
            </a:r>
          </a:p>
          <a:p>
            <a:pPr lvl="0"/>
            <a:r>
              <a:rPr lang="en-US" sz="2400" dirty="0"/>
              <a:t>Stress Management</a:t>
            </a:r>
          </a:p>
          <a:p>
            <a:pPr lvl="0"/>
            <a:r>
              <a:rPr lang="en-US" sz="2400" dirty="0"/>
              <a:t>Expressing Emotions</a:t>
            </a:r>
          </a:p>
          <a:p>
            <a:pPr lvl="0"/>
            <a:r>
              <a:rPr lang="en-US" sz="2400" dirty="0"/>
              <a:t>Harassment, Intimidation, and Bullying</a:t>
            </a:r>
          </a:p>
          <a:p>
            <a:r>
              <a:rPr lang="en-US" sz="2400" dirty="0"/>
              <a:t>Emotional and Mental/Behavioral Health</a:t>
            </a:r>
          </a:p>
        </p:txBody>
      </p:sp>
    </p:spTree>
    <p:extLst>
      <p:ext uri="{BB962C8B-B14F-4D97-AF65-F5344CB8AC3E}">
        <p14:creationId xmlns:p14="http://schemas.microsoft.com/office/powerpoint/2010/main" val="32117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Box 17"/>
          <p:cNvSpPr txBox="1"/>
          <p:nvPr/>
        </p:nvSpPr>
        <p:spPr>
          <a:xfrm>
            <a:off x="5467350" y="11777663"/>
            <a:ext cx="868363" cy="2746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7625" marR="3746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H1.W1.K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16"/>
          <p:cNvSpPr txBox="1"/>
          <p:nvPr/>
        </p:nvSpPr>
        <p:spPr>
          <a:xfrm>
            <a:off x="4351338" y="11055350"/>
            <a:ext cx="1066800" cy="48736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0325" marR="4572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i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Dimensions of Health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9"/>
          <p:cNvSpPr txBox="1"/>
          <p:nvPr/>
        </p:nvSpPr>
        <p:spPr>
          <a:xfrm>
            <a:off x="7343775" y="11055350"/>
            <a:ext cx="982663" cy="7699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7625" marR="222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what it means to be healthy.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42313" y="11809413"/>
            <a:ext cx="539750" cy="350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38675" y="11574463"/>
            <a:ext cx="258763" cy="6016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/>
          <p:cNvSpPr txBox="1"/>
          <p:nvPr/>
        </p:nvSpPr>
        <p:spPr>
          <a:xfrm>
            <a:off x="5446085" y="11267300"/>
            <a:ext cx="868363" cy="2746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7625" marR="3746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H1.W1.K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16"/>
          <p:cNvSpPr txBox="1"/>
          <p:nvPr/>
        </p:nvSpPr>
        <p:spPr>
          <a:xfrm>
            <a:off x="4330073" y="10544987"/>
            <a:ext cx="1066800" cy="48736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0325" marR="4572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i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Dimensions of Health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19"/>
          <p:cNvSpPr txBox="1"/>
          <p:nvPr/>
        </p:nvSpPr>
        <p:spPr>
          <a:xfrm>
            <a:off x="7322510" y="10544987"/>
            <a:ext cx="982663" cy="7699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7625" marR="222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what it means to be healthy.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21048" y="11299050"/>
            <a:ext cx="539750" cy="3508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31910" y="11548287"/>
            <a:ext cx="395288" cy="1222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7410" y="11064100"/>
            <a:ext cx="258763" cy="6016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20735" y="10100487"/>
            <a:ext cx="2825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47473" y="222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27" y="2047871"/>
            <a:ext cx="9002685" cy="25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SELB Review – Standards, Outcomes, and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08792" cy="361660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Highlight – Highly support</a:t>
            </a:r>
          </a:p>
          <a:p>
            <a:r>
              <a:rPr lang="en-US" sz="3600" dirty="0" smtClean="0"/>
              <a:t>Circle – Concerned; outside of field norms/language/expectations</a:t>
            </a:r>
          </a:p>
          <a:p>
            <a:r>
              <a:rPr lang="en-US" sz="3600" dirty="0" smtClean="0"/>
              <a:t>Underline – Questions</a:t>
            </a:r>
          </a:p>
          <a:p>
            <a:pPr algn="ctr"/>
            <a:r>
              <a:rPr lang="en-US" sz="3600" i="1" dirty="0" smtClean="0"/>
              <a:t>OR</a:t>
            </a:r>
          </a:p>
          <a:p>
            <a:pPr>
              <a:buClr>
                <a:schemeClr val="bg1"/>
              </a:buClr>
            </a:pPr>
            <a:r>
              <a:rPr lang="en-US" sz="3600" u="sng" dirty="0" smtClean="0">
                <a:hlinkClick r:id="rId2"/>
              </a:rPr>
              <a:t>http</a:t>
            </a:r>
            <a:r>
              <a:rPr lang="en-US" sz="3600" u="sng" dirty="0">
                <a:hlinkClick r:id="rId2"/>
              </a:rPr>
              <a:t>://sgiz.mobi/s3/Health-and-Physical-Education-Standards-Review-2015</a:t>
            </a:r>
            <a:endParaRPr lang="en-US" sz="3600" u="sng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58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 smtClean="0"/>
              <a:t>Share background on standards writing process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 smtClean="0"/>
              <a:t>Review Draft Social and Emotional Health Standards and Outcomes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 smtClean="0"/>
              <a:t>Solicit feedback from SELB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 smtClean="0"/>
              <a:t>Answer Guiding Questions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 smtClean="0">
                <a:solidFill>
                  <a:prstClr val="white"/>
                </a:solidFill>
              </a:rPr>
              <a:t>An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79" y="3328737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725660"/>
              </p:ext>
            </p:extLst>
          </p:nvPr>
        </p:nvGraphicFramePr>
        <p:xfrm>
          <a:off x="2243748" y="1328866"/>
          <a:ext cx="7765464" cy="439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Implementation Timeline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67627"/>
              </p:ext>
            </p:extLst>
          </p:nvPr>
        </p:nvGraphicFramePr>
        <p:xfrm>
          <a:off x="1729165" y="1093715"/>
          <a:ext cx="8615954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0476" y="1398946"/>
            <a:ext cx="10503844" cy="42703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can new standards and outcomes positively impact the </a:t>
            </a:r>
            <a:r>
              <a:rPr lang="en-US" sz="2800" u="sng" dirty="0" smtClean="0"/>
              <a:t>delivery </a:t>
            </a:r>
            <a:r>
              <a:rPr lang="en-US" sz="2800" dirty="0" smtClean="0"/>
              <a:t>of social and emotional health education?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u="sng" dirty="0" smtClean="0"/>
              <a:t>critical gaps </a:t>
            </a:r>
            <a:r>
              <a:rPr lang="en-US" sz="2800" dirty="0" smtClean="0"/>
              <a:t>exist in these draft Social and Emotional Health Education Standards?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</a:t>
            </a:r>
            <a:r>
              <a:rPr lang="en-US" sz="2800" dirty="0"/>
              <a:t>do these new Social </a:t>
            </a:r>
            <a:r>
              <a:rPr lang="en-US" sz="2800" dirty="0" smtClean="0"/>
              <a:t>and Emotional Health Education Standards </a:t>
            </a:r>
            <a:r>
              <a:rPr lang="en-US" sz="2800" u="sng" dirty="0" smtClean="0"/>
              <a:t>impact and relate to </a:t>
            </a:r>
            <a:r>
              <a:rPr lang="en-US" sz="2800" dirty="0" smtClean="0"/>
              <a:t>the work of this group?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can we provide (SELB Workgroup) to schools to </a:t>
            </a:r>
            <a:r>
              <a:rPr lang="en-US" sz="2800" u="sng" dirty="0" smtClean="0"/>
              <a:t>strengthen implementation</a:t>
            </a:r>
            <a:r>
              <a:rPr lang="en-US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026" y="1314200"/>
            <a:ext cx="7758259" cy="46649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Marissa </a:t>
            </a:r>
            <a:r>
              <a:rPr lang="en-US" sz="2800" b="1" dirty="0"/>
              <a:t>Rathbone, MAT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Program Supervisor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Health and Physical Education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Office of Superintendent of Public Instruction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360.725.4977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u="sng" dirty="0" smtClean="0">
                <a:hlinkClick r:id="rId2"/>
              </a:rPr>
              <a:t>marissa.rathbone@k12.wa.us</a:t>
            </a:r>
            <a:endParaRPr lang="en-US" sz="2800" u="sng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3624"/>
            <a:ext cx="10652760" cy="4069080"/>
          </a:xfrm>
        </p:spPr>
        <p:txBody>
          <a:bodyPr>
            <a:normAutofit/>
          </a:bodyPr>
          <a:lstStyle/>
          <a:p>
            <a:r>
              <a:rPr lang="en-US" sz="2400" b="1" dirty="0"/>
              <a:t>Essential Academic Learning Requirements (EALRs) </a:t>
            </a:r>
            <a:r>
              <a:rPr lang="en-US" sz="2400" dirty="0"/>
              <a:t>– Required elements of instruction for teaching and learning as specified in the Basic Education </a:t>
            </a:r>
            <a:r>
              <a:rPr lang="en-US" sz="2400" dirty="0" smtClean="0"/>
              <a:t>Act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RCW 28A.150.210</a:t>
            </a:r>
            <a:r>
              <a:rPr lang="en-US" sz="2400" dirty="0"/>
              <a:t>)</a:t>
            </a:r>
          </a:p>
          <a:p>
            <a:r>
              <a:rPr lang="en-US" sz="2400" b="1" dirty="0" smtClean="0"/>
              <a:t>Standards</a:t>
            </a:r>
            <a:r>
              <a:rPr lang="en-US" sz="2400" dirty="0" smtClean="0"/>
              <a:t> – Required and broad-reaching expectations for teaching and learning</a:t>
            </a:r>
          </a:p>
          <a:p>
            <a:r>
              <a:rPr lang="en-US" sz="2400" b="1" dirty="0" smtClean="0"/>
              <a:t>Outcomes</a:t>
            </a:r>
            <a:r>
              <a:rPr lang="en-US" sz="2400" dirty="0" smtClean="0"/>
              <a:t> – Grade-level expectations; what students should know and be able to do; age-appropriate guidance to reach standards</a:t>
            </a:r>
          </a:p>
          <a:p>
            <a:r>
              <a:rPr lang="en-US" sz="2400" b="1" dirty="0" smtClean="0"/>
              <a:t>Core Idea </a:t>
            </a:r>
            <a:r>
              <a:rPr lang="en-US" sz="2400" dirty="0" smtClean="0"/>
              <a:t>– One of six </a:t>
            </a:r>
            <a:r>
              <a:rPr lang="en-US" sz="2400" dirty="0" smtClean="0"/>
              <a:t>subject areas within Washington’s </a:t>
            </a:r>
            <a:r>
              <a:rPr lang="en-US" sz="2400" dirty="0" smtClean="0"/>
              <a:t>K-12 Health </a:t>
            </a:r>
            <a:r>
              <a:rPr lang="en-US" sz="2400" dirty="0"/>
              <a:t>E</a:t>
            </a:r>
            <a:r>
              <a:rPr lang="en-US" sz="2400" dirty="0" smtClean="0"/>
              <a:t>ducation </a:t>
            </a:r>
            <a:r>
              <a:rPr lang="en-US" sz="2400" dirty="0"/>
              <a:t>L</a:t>
            </a:r>
            <a:r>
              <a:rPr lang="en-US" sz="2400" dirty="0" smtClean="0"/>
              <a:t>earning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0476" y="1398946"/>
            <a:ext cx="10503844" cy="42703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can new standards and outcomes positively impact the </a:t>
            </a:r>
            <a:r>
              <a:rPr lang="en-US" sz="2800" u="sng" dirty="0" smtClean="0"/>
              <a:t>delivery </a:t>
            </a:r>
            <a:r>
              <a:rPr lang="en-US" sz="2800" dirty="0" smtClean="0"/>
              <a:t>of social and emotional health education?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u="sng" dirty="0" smtClean="0"/>
              <a:t>critical gaps </a:t>
            </a:r>
            <a:r>
              <a:rPr lang="en-US" sz="2800" dirty="0" smtClean="0"/>
              <a:t>exist in these draft Social and Emotional Health Education Standards?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</a:t>
            </a:r>
            <a:r>
              <a:rPr lang="en-US" sz="2800" dirty="0"/>
              <a:t>do these new Social </a:t>
            </a:r>
            <a:r>
              <a:rPr lang="en-US" sz="2800" dirty="0" smtClean="0"/>
              <a:t>and Emotional Health Education Standards </a:t>
            </a:r>
            <a:r>
              <a:rPr lang="en-US" sz="2800" u="sng" dirty="0" smtClean="0"/>
              <a:t>impact and relate to </a:t>
            </a:r>
            <a:r>
              <a:rPr lang="en-US" sz="2800" dirty="0" smtClean="0"/>
              <a:t>the work of this group?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can we provide (SELB Workgroup) to schools to </a:t>
            </a:r>
            <a:r>
              <a:rPr lang="en-US" sz="2800" u="sng" dirty="0" smtClean="0"/>
              <a:t>strengthen implementation</a:t>
            </a:r>
            <a:r>
              <a:rPr lang="en-US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OSPI – Who We Are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20203"/>
              </p:ext>
            </p:extLst>
          </p:nvPr>
        </p:nvGraphicFramePr>
        <p:xfrm>
          <a:off x="1097280" y="1325880"/>
          <a:ext cx="10058082" cy="41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0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762488" cy="782780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en-US" sz="2800" dirty="0" smtClean="0">
                <a:latin typeface="Myriad Pro"/>
              </a:rPr>
              <a:t>Revising the K-12 Health and Physical Education Learning Standards</a:t>
            </a:r>
            <a:endParaRPr lang="en-US" altLang="en-US" sz="2800" dirty="0">
              <a:latin typeface="Myriad Pro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512551"/>
              </p:ext>
            </p:extLst>
          </p:nvPr>
        </p:nvGraphicFramePr>
        <p:xfrm>
          <a:off x="2243379" y="1147313"/>
          <a:ext cx="7766202" cy="460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82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7904"/>
            <a:ext cx="10058400" cy="394443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Education Act </a:t>
            </a:r>
            <a:r>
              <a:rPr lang="en-US" sz="3200" dirty="0" smtClean="0"/>
              <a:t>– Each school </a:t>
            </a:r>
            <a:r>
              <a:rPr lang="en-US" sz="3200" dirty="0"/>
              <a:t>district, with the involvement of parents and community members, shall be to provide opportunities for every student to develop the knowledge and skills essential </a:t>
            </a:r>
            <a:r>
              <a:rPr lang="en-US" sz="3200" dirty="0" smtClean="0"/>
              <a:t>to…</a:t>
            </a:r>
            <a:r>
              <a:rPr lang="en-US" sz="3200" dirty="0"/>
              <a:t>k</a:t>
            </a:r>
            <a:r>
              <a:rPr lang="en-US" sz="3200" dirty="0" smtClean="0"/>
              <a:t>now </a:t>
            </a:r>
            <a:r>
              <a:rPr lang="en-US" sz="3200" dirty="0"/>
              <a:t>and apply the core concepts and principles </a:t>
            </a:r>
            <a:r>
              <a:rPr lang="en-US" sz="3200" dirty="0" smtClean="0"/>
              <a:t>of…health </a:t>
            </a:r>
            <a:r>
              <a:rPr lang="en-US" sz="3200" dirty="0"/>
              <a:t>and </a:t>
            </a:r>
            <a:r>
              <a:rPr lang="en-US" sz="3200" dirty="0" smtClean="0"/>
              <a:t>fitness.</a:t>
            </a:r>
            <a:endParaRPr lang="en-US" sz="3200" dirty="0"/>
          </a:p>
          <a:p>
            <a:endParaRPr lang="en-US" sz="3200" b="1" dirty="0" smtClean="0"/>
          </a:p>
          <a:p>
            <a:r>
              <a:rPr lang="en-US" sz="3200" b="1" dirty="0" smtClean="0"/>
              <a:t>Graduation Requirement </a:t>
            </a:r>
            <a:r>
              <a:rPr lang="en-US" sz="3200" dirty="0" smtClean="0"/>
              <a:t>- .5 credits (semester) of Health Education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42" y="224725"/>
            <a:ext cx="1219201" cy="11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Picture</a:t>
            </a:r>
            <a:endParaRPr lang="en-US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9089"/>
              </p:ext>
            </p:extLst>
          </p:nvPr>
        </p:nvGraphicFramePr>
        <p:xfrm>
          <a:off x="1940351" y="1261872"/>
          <a:ext cx="8922721" cy="471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Writing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07" y="820788"/>
            <a:ext cx="8087956" cy="51584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4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5D5B4E"/>
      </a:dk1>
      <a:lt1>
        <a:sysClr val="window" lastClr="FFFFFF"/>
      </a:lt1>
      <a:dk2>
        <a:srgbClr val="5D5B4E"/>
      </a:dk2>
      <a:lt2>
        <a:srgbClr val="FFFFFF"/>
      </a:lt2>
      <a:accent1>
        <a:srgbClr val="3A6983"/>
      </a:accent1>
      <a:accent2>
        <a:srgbClr val="E86948"/>
      </a:accent2>
      <a:accent3>
        <a:srgbClr val="B7C333"/>
      </a:accent3>
      <a:accent4>
        <a:srgbClr val="3A6983"/>
      </a:accent4>
      <a:accent5>
        <a:srgbClr val="E86948"/>
      </a:accent5>
      <a:accent6>
        <a:srgbClr val="B7C333"/>
      </a:accent6>
      <a:hlink>
        <a:srgbClr val="3A6983"/>
      </a:hlink>
      <a:folHlink>
        <a:srgbClr val="5D5B4E"/>
      </a:folHlink>
    </a:clrScheme>
    <a:fontScheme name="OSPI">
      <a:majorFont>
        <a:latin typeface="Myriad Pro Light"/>
        <a:ea typeface=""/>
        <a:cs typeface=""/>
      </a:majorFont>
      <a:minorFont>
        <a:latin typeface="Myriad Pr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ImageCreateDate xmlns="45DB2540-4AF8-45C5-99F1-54028B3CC8FD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591CE5C3FC2BF4EB07ED66E961FB1EF" ma:contentTypeVersion="1" ma:contentTypeDescription="Upload an image." ma:contentTypeScope="" ma:versionID="035916a9422a3fe387c4d80a3936ff9b">
  <xsd:schema xmlns:xsd="http://www.w3.org/2001/XMLSchema" xmlns:xs="http://www.w3.org/2001/XMLSchema" xmlns:p="http://schemas.microsoft.com/office/2006/metadata/properties" xmlns:ns1="http://schemas.microsoft.com/sharepoint/v3" xmlns:ns2="45DB2540-4AF8-45C5-99F1-54028B3CC8FD" xmlns:ns3="http://schemas.microsoft.com/sharepoint/v3/fields" targetNamespace="http://schemas.microsoft.com/office/2006/metadata/properties" ma:root="true" ma:fieldsID="175a7e0598602b9d1a4c01c34e1cc3e8" ns1:_="" ns2:_="" ns3:_="">
    <xsd:import namespace="http://schemas.microsoft.com/sharepoint/v3"/>
    <xsd:import namespace="45DB2540-4AF8-45C5-99F1-54028B3CC8F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B2540-4AF8-45C5-99F1-54028B3CC8FD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819A2EC-0FAF-4004-A6CB-16D662D43E3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F605B81-7047-405E-ACF5-C9C572EFF1F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F02E703-96F7-4AE9-8D87-88611DE9E26D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B81F48B-1AA0-4625-AEC3-004CC01CEEB7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A51179E8-6995-494A-91AB-404B3F433AC4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1560BB00-D407-4C02-A60D-FFCD99CC244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AFF9FC28-7B03-4764-A964-39B73FB995FE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D925048D-B38A-41A9-BAD3-7486605600DA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A72FE399-B2A9-4808-857E-968A61214D1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179B6E10-0F25-43C2-900C-5AD86744300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sharepoint/v3/fields"/>
    <ds:schemaRef ds:uri="45DB2540-4AF8-45C5-99F1-54028B3CC8FD"/>
    <ds:schemaRef ds:uri="http://www.w3.org/XML/1998/namespace"/>
    <ds:schemaRef ds:uri="http://purl.org/dc/dcmitype/"/>
  </ds:schemaRefs>
</ds:datastoreItem>
</file>

<file path=customXml/itemProps19.xml><?xml version="1.0" encoding="utf-8"?>
<ds:datastoreItem xmlns:ds="http://schemas.openxmlformats.org/officeDocument/2006/customXml" ds:itemID="{7CD2577D-80DA-46C8-A5EA-BEE8B71AA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35AD4-8DC2-442F-9443-D7105B25D898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440CF34E-2CB2-498D-8F94-C1A81DF4C880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A425C1F7-0312-4851-9C3A-114C9E5A5958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1997AF5B-BCD1-4E08-83C0-8ED2DB2E1E83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68DBDDA3-DAEC-4A76-A927-9E17455D94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DB2540-4AF8-45C5-99F1-54028B3CC8F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74232B02-5694-4145-81BB-D383760EE692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1BDC633A-10E0-4B28-9000-85D90BDF466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5CB906FB-5C93-480F-B6F8-3C3BF507FFB4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C5924825-EAE6-4612-AEAF-29DB2650F0EC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6D1FF782-32B1-4F9A-8ABD-0C933E244E4A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F3F8B9BD-7B78-4B5F-B0C7-85734425BE6A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39E6664-5C51-413F-A2F9-794D113134AD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C881B7F1-84C4-4E26-9ED7-749B8C6A8D6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B617CCC1-D570-4B20-8E34-C4BAEAD8134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E594973-327E-4C06-BE90-6CD2CEF4131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589CE24-5C6C-4BEC-8196-134EDE5757E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5BECF37-88EA-4B12-A798-6B15F1C8775F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44F5C1DA-A5EF-482B-9099-5E7D02A91C98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992CFCFB-6EC4-48D2-87D1-1D2E2898C08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3987</TotalTime>
  <Words>1142</Words>
  <Application>Microsoft Office PowerPoint</Application>
  <PresentationFormat>Widescreen</PresentationFormat>
  <Paragraphs>210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Myriad Pro</vt:lpstr>
      <vt:lpstr>Myriad Pro Light</vt:lpstr>
      <vt:lpstr>Times New Roman</vt:lpstr>
      <vt:lpstr>Retrospect</vt:lpstr>
      <vt:lpstr> Social and Emotional Health K-12 Health Education Learning Standards </vt:lpstr>
      <vt:lpstr>Meeting Targets</vt:lpstr>
      <vt:lpstr>Definitions</vt:lpstr>
      <vt:lpstr>Guiding Questions</vt:lpstr>
      <vt:lpstr>OSPI – Who We Are</vt:lpstr>
      <vt:lpstr>Revising the K-12 Health and Physical Education Learning Standards</vt:lpstr>
      <vt:lpstr>District Requirements</vt:lpstr>
      <vt:lpstr>Big Picture</vt:lpstr>
      <vt:lpstr>HPE Writing Team</vt:lpstr>
      <vt:lpstr>Process 2014-2016</vt:lpstr>
      <vt:lpstr>Positive feedback</vt:lpstr>
      <vt:lpstr>Structure and Key Decisions</vt:lpstr>
      <vt:lpstr>Other Considerations</vt:lpstr>
      <vt:lpstr>National Health Education Standards</vt:lpstr>
      <vt:lpstr>Core Idea Development: Social and Emotional Health </vt:lpstr>
      <vt:lpstr>Key Features of Social Emotional Learning (SEL)</vt:lpstr>
      <vt:lpstr>Topic Strands: Social and Emotional Health</vt:lpstr>
      <vt:lpstr>Format</vt:lpstr>
      <vt:lpstr>SELB Review – Standards, Outcomes, and Glossary</vt:lpstr>
      <vt:lpstr>Next steps</vt:lpstr>
      <vt:lpstr>Implementation Timeline</vt:lpstr>
      <vt:lpstr>Guiding Questions</vt:lpstr>
      <vt:lpstr>Contacts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OSPI PowerPoint Template</dc:title>
  <dc:creator>Kristen Jaudon</dc:creator>
  <cp:lastModifiedBy>Marissa Rathbone</cp:lastModifiedBy>
  <cp:revision>149</cp:revision>
  <cp:lastPrinted>2015-11-30T15:02:36Z</cp:lastPrinted>
  <dcterms:created xsi:type="dcterms:W3CDTF">2014-09-25T22:50:10Z</dcterms:created>
  <dcterms:modified xsi:type="dcterms:W3CDTF">2015-11-30T15:05:01Z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0x0101009148F5A04DDD49CBA7127AADA5FB792B00AADE34325A8B49CDA8BB4DB53328F214008591CE5C3FC2BF4EB07ED66E961FB1EF</vt:lpwstr>
  </property>
</Properties>
</file>