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5" d="100"/>
          <a:sy n="55" d="100"/>
        </p:scale>
        <p:origin x="94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October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2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Wednesday, October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Wednesday, October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5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Wednesday, October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8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Wednesday, October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0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Wednesday, October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Wednesday, October 21,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8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October 21,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9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October 21,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2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Wednesday, October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1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Wednesday, October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3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October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7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695" r:id="rId4"/>
    <p:sldLayoutId id="2147483696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B102A-41A6-41DA-99C6-21B494DE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151" y="2920878"/>
            <a:ext cx="6292690" cy="2992576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Programming Paradigms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A0CF8-5F8B-4B07-A9D2-06A171667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anchor="b">
            <a:normAutofit/>
          </a:bodyPr>
          <a:lstStyle/>
          <a:p>
            <a:pPr algn="l"/>
            <a:r>
              <a:rPr lang="en-GB" sz="1400" dirty="0">
                <a:solidFill>
                  <a:schemeClr val="bg1"/>
                </a:solidFill>
              </a:rPr>
              <a:t>Rhiannon Foster</a:t>
            </a:r>
          </a:p>
          <a:p>
            <a:pPr algn="l"/>
            <a:r>
              <a:rPr lang="en-GB" sz="1400" dirty="0">
                <a:solidFill>
                  <a:schemeClr val="bg1"/>
                </a:solidFill>
              </a:rPr>
              <a:t>421577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6C614E0B-3F18-43E0-B08D-E4440A382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32" r="35549" b="-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2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9614-9113-474A-8C48-3D2299A5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5C71-89E2-4C4B-99FA-36D83FF6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programming paradigm is the approach that is taken towards software development.</a:t>
            </a:r>
          </a:p>
          <a:p>
            <a:r>
              <a:rPr lang="en-GB" dirty="0"/>
              <a:t>There are three approaches:</a:t>
            </a:r>
          </a:p>
          <a:p>
            <a:pPr lvl="1"/>
            <a:r>
              <a:rPr lang="en-GB" dirty="0" err="1"/>
              <a:t>Prodecural</a:t>
            </a:r>
            <a:r>
              <a:rPr lang="en-GB" dirty="0"/>
              <a:t> programming</a:t>
            </a:r>
          </a:p>
          <a:p>
            <a:pPr lvl="1"/>
            <a:r>
              <a:rPr lang="en-GB" dirty="0"/>
              <a:t>Event driven programming </a:t>
            </a:r>
          </a:p>
          <a:p>
            <a:pPr lvl="1"/>
            <a:r>
              <a:rPr lang="en-GB" dirty="0"/>
              <a:t>Object orientated </a:t>
            </a:r>
            <a:r>
              <a:rPr lang="en-GB" dirty="0" err="1"/>
              <a:t>programing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96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EF74-9097-4FB2-AF2C-1B03FBF2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B196-A43B-45D3-93ED-93D2EC3D5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Executes the program in a linear order (the way it was written) so that the programmer decides the sequence of the program and will jump to other parts of the program when needed. </a:t>
            </a:r>
          </a:p>
          <a:p>
            <a:r>
              <a:rPr lang="en-GB" dirty="0"/>
              <a:t>The procedures means that there is structure in the program.</a:t>
            </a:r>
          </a:p>
          <a:p>
            <a:r>
              <a:rPr lang="en-GB" dirty="0"/>
              <a:t>Relies on control structures such as iterations an selections.</a:t>
            </a:r>
          </a:p>
          <a:p>
            <a:r>
              <a:rPr lang="en-GB" dirty="0"/>
              <a:t>Console based </a:t>
            </a:r>
          </a:p>
          <a:p>
            <a:r>
              <a:rPr lang="en-GB" dirty="0"/>
              <a:t>Some examples are: C, C# Console and VB</a:t>
            </a:r>
          </a:p>
        </p:txBody>
      </p:sp>
    </p:spTree>
    <p:extLst>
      <p:ext uri="{BB962C8B-B14F-4D97-AF65-F5344CB8AC3E}">
        <p14:creationId xmlns:p14="http://schemas.microsoft.com/office/powerpoint/2010/main" val="52005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F31B8-6878-45E8-B34C-140B5130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spc="750">
                <a:solidFill>
                  <a:schemeClr val="bg1"/>
                </a:solidFill>
              </a:rPr>
              <a:t>Examples of programming in c#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098B4-2505-4709-9516-8587F0E296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5600" y="1944825"/>
            <a:ext cx="5595055" cy="3020875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950A03-4A85-4402-9682-23B8CFECED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 l="8974" t="38305" r="68923" b="48830"/>
          <a:stretch>
            <a:fillRect/>
          </a:stretch>
        </p:blipFill>
        <p:spPr>
          <a:xfrm>
            <a:off x="6277302" y="1958686"/>
            <a:ext cx="5152697" cy="21688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90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34D2-E69D-4CE8-84A2-CC5F6CDE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58AD-FF7A-48C8-99E7-21F150CDC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423506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Service orientated which means it responds to requests</a:t>
            </a:r>
          </a:p>
          <a:p>
            <a:pPr lvl="1"/>
            <a:r>
              <a:rPr lang="en-GB" dirty="0"/>
              <a:t>Buttons clicks</a:t>
            </a:r>
          </a:p>
          <a:p>
            <a:pPr lvl="1"/>
            <a:r>
              <a:rPr lang="en-GB" dirty="0"/>
              <a:t>Mouse move</a:t>
            </a:r>
          </a:p>
          <a:p>
            <a:pPr lvl="1"/>
            <a:r>
              <a:rPr lang="en-GB" dirty="0"/>
              <a:t>Timers</a:t>
            </a:r>
          </a:p>
          <a:p>
            <a:pPr lvl="1"/>
            <a:r>
              <a:rPr lang="en-GB" dirty="0"/>
              <a:t>Electronic generated triggers</a:t>
            </a:r>
          </a:p>
          <a:p>
            <a:pPr lvl="1"/>
            <a:r>
              <a:rPr lang="en-GB" dirty="0"/>
              <a:t>System events</a:t>
            </a:r>
          </a:p>
          <a:p>
            <a:pPr marL="457200" lvl="1" indent="0">
              <a:buNone/>
            </a:pPr>
            <a:r>
              <a:rPr lang="en-GB" dirty="0"/>
              <a:t>Sequence of operations is not predictable so is determined by the user or system events/ triggers</a:t>
            </a:r>
          </a:p>
          <a:p>
            <a:pPr lvl="1"/>
            <a:r>
              <a:rPr lang="en-GB" dirty="0"/>
              <a:t>Can be GUI or non-GUI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09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594E-9426-4C2F-BF23-FD3A128D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orientated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F11B-F2C0-4A45-AA81-7A745C91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a programming model organised by objects </a:t>
            </a:r>
          </a:p>
          <a:p>
            <a:r>
              <a:rPr lang="en-GB" dirty="0"/>
              <a:t>Data, attributes and methods </a:t>
            </a:r>
          </a:p>
          <a:p>
            <a:r>
              <a:rPr lang="en-GB" dirty="0"/>
              <a:t>Classes describe a group of similar entities are created to objects</a:t>
            </a:r>
          </a:p>
          <a:p>
            <a:r>
              <a:rPr lang="en-GB" dirty="0" err="1"/>
              <a:t>Reuseability</a:t>
            </a:r>
            <a:endParaRPr lang="en-GB" dirty="0"/>
          </a:p>
          <a:p>
            <a:r>
              <a:rPr lang="en-GB" dirty="0"/>
              <a:t>C++, C#, Java</a:t>
            </a:r>
          </a:p>
        </p:txBody>
      </p:sp>
    </p:spTree>
    <p:extLst>
      <p:ext uri="{BB962C8B-B14F-4D97-AF65-F5344CB8AC3E}">
        <p14:creationId xmlns:p14="http://schemas.microsoft.com/office/powerpoint/2010/main" val="99191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06D-8801-444C-8727-55461CD2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tools and ide’s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3A36B-B744-4500-8CE0-DDD76E98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 stands for integrated development environment</a:t>
            </a:r>
          </a:p>
          <a:p>
            <a:r>
              <a:rPr lang="en-GB" dirty="0"/>
              <a:t>These are software tools that enable software developers to quickly build, test and deploy a program solution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8966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1F3F0"/>
      </a:lt2>
      <a:accent1>
        <a:srgbClr val="A229E7"/>
      </a:accent1>
      <a:accent2>
        <a:srgbClr val="532DD9"/>
      </a:accent2>
      <a:accent3>
        <a:srgbClr val="294EE7"/>
      </a:accent3>
      <a:accent4>
        <a:srgbClr val="178BD5"/>
      </a:accent4>
      <a:accent5>
        <a:srgbClr val="22BFBB"/>
      </a:accent5>
      <a:accent6>
        <a:srgbClr val="16C678"/>
      </a:accent6>
      <a:hlink>
        <a:srgbClr val="5A9C34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552A6045BE684F83318D9D8A5CF1AA" ma:contentTypeVersion="12" ma:contentTypeDescription="Create a new document." ma:contentTypeScope="" ma:versionID="f23d38a44c224f77e9904aeff2c296be">
  <xsd:schema xmlns:xsd="http://www.w3.org/2001/XMLSchema" xmlns:xs="http://www.w3.org/2001/XMLSchema" xmlns:p="http://schemas.microsoft.com/office/2006/metadata/properties" xmlns:ns3="839011a9-fbbb-415d-a9b0-b38467d89a07" xmlns:ns4="0f5ddf12-a067-408e-9b06-1f379e65898f" targetNamespace="http://schemas.microsoft.com/office/2006/metadata/properties" ma:root="true" ma:fieldsID="751f2a4d3f7d59892b2976949646c4da" ns3:_="" ns4:_="">
    <xsd:import namespace="839011a9-fbbb-415d-a9b0-b38467d89a07"/>
    <xsd:import namespace="0f5ddf12-a067-408e-9b06-1f379e6589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9011a9-fbbb-415d-a9b0-b38467d89a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ddf12-a067-408e-9b06-1f379e65898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0EDB6B-6718-48ED-B53B-3114B72F8D50}">
  <ds:schemaRefs>
    <ds:schemaRef ds:uri="http://schemas.microsoft.com/office/2006/metadata/properties"/>
    <ds:schemaRef ds:uri="http://purl.org/dc/dcmitype/"/>
    <ds:schemaRef ds:uri="839011a9-fbbb-415d-a9b0-b38467d89a07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f5ddf12-a067-408e-9b06-1f379e65898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14223F9-D684-4322-B26C-84B8E87811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9011a9-fbbb-415d-a9b0-b38467d89a07"/>
    <ds:schemaRef ds:uri="0f5ddf12-a067-408e-9b06-1f379e6589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5EB5F-D650-4ED7-9AF9-8D6AC3043C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214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GradientRiseVTI</vt:lpstr>
      <vt:lpstr>Programming Paradigms</vt:lpstr>
      <vt:lpstr>Paradigm</vt:lpstr>
      <vt:lpstr>Procedural programming</vt:lpstr>
      <vt:lpstr>Examples of programming in c#</vt:lpstr>
      <vt:lpstr>Event driven programming</vt:lpstr>
      <vt:lpstr>Object orientated program </vt:lpstr>
      <vt:lpstr>Case tools and ide’s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Paradigms</dc:title>
  <dc:creator>Rhiannon Foster</dc:creator>
  <cp:lastModifiedBy>Rhiannon Foster</cp:lastModifiedBy>
  <cp:revision>4</cp:revision>
  <dcterms:created xsi:type="dcterms:W3CDTF">2020-10-21T11:55:30Z</dcterms:created>
  <dcterms:modified xsi:type="dcterms:W3CDTF">2020-10-21T19:57:27Z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0x01010065552A6045BE684F83318D9D8A5CF1AA</vt:lpwstr>
  </property>
</Properties>
</file>