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1" r:id="rId4"/>
    <p:sldId id="282" r:id="rId5"/>
    <p:sldId id="286" r:id="rId6"/>
    <p:sldId id="284" r:id="rId7"/>
    <p:sldId id="287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6"/>
            <p14:sldId id="284"/>
            <p14:sldId id="287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6" d="100"/>
          <a:sy n="66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29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50" r:id="rId15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Organizational structure of a python zoo model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Presenter Name: William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Presentation </a:t>
            </a:r>
            <a:r>
              <a:rPr lang="en-US" sz="2400" dirty="0" smtClean="0">
                <a:latin typeface="+mn-lt"/>
              </a:rPr>
              <a:t>Date: 29/06/2012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9006" y="840162"/>
            <a:ext cx="1855733" cy="8373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 smtClean="0"/>
              <a:t>Welcome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18633" y="-2401433"/>
            <a:ext cx="1447800" cy="3430541"/>
          </a:xfrm>
          <a:prstGeom prst="rect">
            <a:avLst/>
          </a:prstGeom>
        </p:spPr>
      </p:pic>
      <p:pic>
        <p:nvPicPr>
          <p:cNvPr id="1026" name="Picture 2" descr="C:\Users\omari\Desktop\animals_hanging_around_zoo_sign_hg_wht.gif"/>
          <p:cNvPicPr>
            <a:picLocks noChangeAspect="1" noChangeArrowheads="1" noCrop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711"/>
            <a:ext cx="3052196" cy="22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Description of the Study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zoo system using python programming language</a:t>
            </a:r>
          </a:p>
          <a:p>
            <a:r>
              <a:rPr lang="en-US" dirty="0"/>
              <a:t>C</a:t>
            </a:r>
            <a:r>
              <a:rPr lang="en-US" dirty="0" smtClean="0"/>
              <a:t>lass hierarchy in a zoo system</a:t>
            </a:r>
          </a:p>
          <a:p>
            <a:r>
              <a:rPr lang="en-US" dirty="0" smtClean="0"/>
              <a:t>Flowchart of the zoo structure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Organizational Structure of the Zoo Python Model</a:t>
            </a:r>
          </a:p>
          <a:p>
            <a:endParaRPr lang="en-US" sz="7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4369" y="-68580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990600"/>
            <a:ext cx="8610600" cy="54102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zoo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       People</a:t>
            </a:r>
            <a:r>
              <a:rPr lang="en-US" dirty="0" smtClean="0"/>
              <a:t>                Structure                                                                  Animals</a:t>
            </a:r>
          </a:p>
          <a:p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Visitor      Staff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 Fishes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Enclosure    Building                                                   Mammals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Reptiles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Birds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Amphibians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00" y="-381000"/>
            <a:ext cx="7765662" cy="16476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95800" y="1371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495800" y="1676400"/>
            <a:ext cx="3048000" cy="1586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1371600" y="1676400"/>
            <a:ext cx="3124200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599" y="1828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3800" y="183504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4343400" y="2433403"/>
            <a:ext cx="32004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7543800" y="2440899"/>
            <a:ext cx="1143000" cy="3023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10462" y="2781300"/>
            <a:ext cx="0" cy="53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2344" y="2738203"/>
            <a:ext cx="0" cy="1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2476500"/>
            <a:ext cx="0" cy="106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71810" y="2781300"/>
            <a:ext cx="14990" cy="163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3400" y="2738203"/>
            <a:ext cx="0" cy="137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33699" y="2433402"/>
            <a:ext cx="0" cy="15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2190750" y="2838451"/>
            <a:ext cx="990601" cy="4953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33700" y="3086101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57600" y="3086101"/>
            <a:ext cx="0" cy="45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857561" y="2383437"/>
            <a:ext cx="685800" cy="2998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449707" y="2440899"/>
            <a:ext cx="392867" cy="228600"/>
          </a:xfrm>
          <a:prstGeom prst="bentConnector3">
            <a:avLst>
              <a:gd name="adj1" fmla="val 34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707" y="2781300"/>
            <a:ext cx="0" cy="50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535867" y="2590800"/>
            <a:ext cx="0" cy="45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667000"/>
            <a:ext cx="57150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OF  ZOO</a:t>
            </a:r>
            <a:br>
              <a:rPr lang="en-US" dirty="0" smtClean="0"/>
            </a:br>
            <a:r>
              <a:rPr lang="en-US" sz="2700" dirty="0" smtClean="0"/>
              <a:t>NAME</a:t>
            </a:r>
            <a:br>
              <a:rPr lang="en-US" sz="2700" dirty="0" smtClean="0"/>
            </a:br>
            <a:r>
              <a:rPr lang="en-US" sz="2700" dirty="0" smtClean="0"/>
              <a:t>SIZE</a:t>
            </a:r>
            <a:br>
              <a:rPr lang="en-US" sz="2700" dirty="0" smtClean="0"/>
            </a:br>
            <a:r>
              <a:rPr lang="en-US" sz="2700" dirty="0" smtClean="0"/>
              <a:t>COLOUR</a:t>
            </a:r>
            <a:endParaRPr lang="en-US" sz="27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9538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29200"/>
            <a:ext cx="4343400" cy="136207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900" dirty="0" smtClean="0"/>
              <a:t>STAFF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CEO</a:t>
            </a:r>
            <a:br>
              <a:rPr lang="en-US" sz="3100" dirty="0" smtClean="0"/>
            </a:br>
            <a:r>
              <a:rPr lang="en-US" sz="3100" dirty="0" smtClean="0"/>
              <a:t>WILDLIFE DIRECTOR</a:t>
            </a:r>
            <a:br>
              <a:rPr lang="en-US" sz="3100" dirty="0" smtClean="0"/>
            </a:br>
            <a:r>
              <a:rPr lang="en-US" sz="3100" dirty="0" smtClean="0"/>
              <a:t>MARKETING DIRECTOR</a:t>
            </a:r>
            <a:br>
              <a:rPr lang="en-US" sz="3100" dirty="0" smtClean="0"/>
            </a:br>
            <a:r>
              <a:rPr lang="en-US" sz="3100" dirty="0" smtClean="0"/>
              <a:t>FACILITIES DIRECTOR</a:t>
            </a:r>
            <a:br>
              <a:rPr lang="en-US" sz="3100" dirty="0" smtClean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73111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4343400" cy="136207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BUILDING</a:t>
            </a:r>
            <a:br>
              <a:rPr lang="en-US" dirty="0" smtClean="0"/>
            </a:br>
            <a:r>
              <a:rPr lang="en-US" sz="3100" dirty="0" smtClean="0"/>
              <a:t>Museums</a:t>
            </a:r>
            <a:br>
              <a:rPr lang="en-US" sz="3100" dirty="0" smtClean="0"/>
            </a:br>
            <a:r>
              <a:rPr lang="en-US" sz="3100" dirty="0" smtClean="0"/>
              <a:t>Kid zone</a:t>
            </a:r>
            <a:br>
              <a:rPr lang="en-US" sz="3100" dirty="0" smtClean="0"/>
            </a:br>
            <a:r>
              <a:rPr lang="en-US" sz="3100" dirty="0" smtClean="0"/>
              <a:t>Shade covers</a:t>
            </a:r>
            <a:br>
              <a:rPr lang="en-US" sz="3100" dirty="0" smtClean="0"/>
            </a:br>
            <a:r>
              <a:rPr lang="en-US" sz="3100" dirty="0" smtClean="0"/>
              <a:t>Entertainment facilities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068525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57200"/>
            <a:ext cx="8229600" cy="5715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3600" dirty="0" smtClean="0"/>
              <a:t>              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Relevance of the study</a:t>
            </a:r>
          </a:p>
          <a:p>
            <a:r>
              <a:rPr lang="en-US" sz="3600" dirty="0"/>
              <a:t>D</a:t>
            </a:r>
            <a:r>
              <a:rPr lang="en-US" sz="3600" dirty="0" smtClean="0"/>
              <a:t>esign </a:t>
            </a:r>
            <a:r>
              <a:rPr lang="en-US" sz="3600" dirty="0"/>
              <a:t>of </a:t>
            </a:r>
            <a:r>
              <a:rPr lang="en-US" sz="3600" dirty="0"/>
              <a:t>a</a:t>
            </a:r>
            <a:r>
              <a:rPr lang="en-US" sz="3600" dirty="0" smtClean="0"/>
              <a:t> </a:t>
            </a:r>
            <a:r>
              <a:rPr lang="en-US" sz="3600" dirty="0"/>
              <a:t>class structure to </a:t>
            </a:r>
            <a:r>
              <a:rPr lang="en-US" sz="3600" dirty="0" smtClean="0"/>
              <a:t>group similar behaviors of animals, humans in the zoo using inheritance</a:t>
            </a:r>
          </a:p>
          <a:p>
            <a:r>
              <a:rPr lang="en-US" sz="3600" dirty="0" smtClean="0"/>
              <a:t>The study would aid to know the various structures at the zoo, knowledge about the wildlife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600" dirty="0" smtClean="0"/>
              <a:t>To identify the various attributes of animals, the humans, temporary structures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67600" y="-6553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447799" y="3800272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3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THANK YOU!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375</Words>
  <Application>Microsoft Office PowerPoint</Application>
  <PresentationFormat>On-screen Show (4:3)</PresentationFormat>
  <Paragraphs>70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Organizational structure of a python zoo model project</vt:lpstr>
      <vt:lpstr>Description of the Study</vt:lpstr>
      <vt:lpstr>PowerPoint Presentation</vt:lpstr>
      <vt:lpstr>PowerPoint Presentation</vt:lpstr>
      <vt:lpstr>ATTRIBUTES OF  ZOO NAME SIZE COLOUR</vt:lpstr>
      <vt:lpstr>                   STAFF CEO WILDLIFE DIRECTOR MARKETING DIRECTOR FACILITIES DIRECTOR  </vt:lpstr>
      <vt:lpstr>BUILDING Museums Kid zone Shade covers Entertainment facilities 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2012-06-29T08:44:57Z</dcterms:created>
  <dcterms:modified xsi:type="dcterms:W3CDTF">2012-06-29T10:00:30Z</dcterms:modified>
</cp:coreProperties>
</file>