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42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47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7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9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69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9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9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0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59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88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1AF1-005E-4464-B480-7181115B7D69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C149D-5F92-4AEC-B103-AEA16D00B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7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84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98768" cy="404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19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086867" cy="454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48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767392" cy="4369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82897"/>
            <a:ext cx="6992099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62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29681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7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678475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93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Affichage à l'écran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Administrateur</cp:lastModifiedBy>
  <cp:revision>1</cp:revision>
  <dcterms:created xsi:type="dcterms:W3CDTF">2019-02-12T16:34:17Z</dcterms:created>
  <dcterms:modified xsi:type="dcterms:W3CDTF">2019-02-12T16:39:36Z</dcterms:modified>
</cp:coreProperties>
</file>