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9" r:id="rId2"/>
    <p:sldId id="275" r:id="rId3"/>
    <p:sldId id="262" r:id="rId4"/>
    <p:sldId id="273" r:id="rId5"/>
    <p:sldId id="274" r:id="rId6"/>
    <p:sldId id="272" r:id="rId7"/>
    <p:sldId id="263" r:id="rId8"/>
    <p:sldId id="265" r:id="rId9"/>
    <p:sldId id="260" r:id="rId10"/>
    <p:sldId id="261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7" autoAdjust="0"/>
    <p:restoredTop sz="94660"/>
  </p:normalViewPr>
  <p:slideViewPr>
    <p:cSldViewPr>
      <p:cViewPr varScale="1">
        <p:scale>
          <a:sx n="110" d="100"/>
          <a:sy n="110" d="100"/>
        </p:scale>
        <p:origin x="-9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D0AFFF-EE21-4DDD-B050-709FB95DBA8B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262E6A3-274B-489E-8D36-6E8D83328FE5}">
      <dgm:prSet phldrT="[Texte]"/>
      <dgm:spPr/>
      <dgm:t>
        <a:bodyPr/>
        <a:lstStyle/>
        <a:p>
          <a:r>
            <a:rPr lang="fr-FR" dirty="0" smtClean="0"/>
            <a:t>FP: Ouvrir les portes avec la caméra</a:t>
          </a:r>
          <a:endParaRPr lang="fr-FR" dirty="0"/>
        </a:p>
      </dgm:t>
    </dgm:pt>
    <dgm:pt modelId="{274FFE01-5F97-41B2-95ED-50F486E426AC}" type="parTrans" cxnId="{6470D5D0-960B-4802-8170-A4F2409DE22E}">
      <dgm:prSet/>
      <dgm:spPr/>
      <dgm:t>
        <a:bodyPr/>
        <a:lstStyle/>
        <a:p>
          <a:endParaRPr lang="fr-FR"/>
        </a:p>
      </dgm:t>
    </dgm:pt>
    <dgm:pt modelId="{573FAFDD-A99E-4894-B47B-FB5B090C22BE}" type="sibTrans" cxnId="{6470D5D0-960B-4802-8170-A4F2409DE22E}">
      <dgm:prSet/>
      <dgm:spPr/>
      <dgm:t>
        <a:bodyPr/>
        <a:lstStyle/>
        <a:p>
          <a:endParaRPr lang="fr-FR"/>
        </a:p>
      </dgm:t>
    </dgm:pt>
    <dgm:pt modelId="{EE038255-9830-4F9C-A54C-DB7B8DC99B74}">
      <dgm:prSet phldrT="[Texte]"/>
      <dgm:spPr/>
      <dgm:t>
        <a:bodyPr/>
        <a:lstStyle/>
        <a:p>
          <a:r>
            <a:rPr lang="fr-FR" dirty="0" smtClean="0"/>
            <a:t>FT1 : Ouvrir Porte 1</a:t>
          </a:r>
          <a:endParaRPr lang="fr-FR" dirty="0"/>
        </a:p>
      </dgm:t>
    </dgm:pt>
    <dgm:pt modelId="{E6DA93BA-F4FB-44E5-89FB-DCB778221840}" type="parTrans" cxnId="{618E88A3-E753-4778-B3DE-140A39BAE21E}">
      <dgm:prSet/>
      <dgm:spPr/>
      <dgm:t>
        <a:bodyPr/>
        <a:lstStyle/>
        <a:p>
          <a:endParaRPr lang="fr-FR"/>
        </a:p>
      </dgm:t>
    </dgm:pt>
    <dgm:pt modelId="{F694865E-9FA9-4C4A-96D7-FD58E35D1949}" type="sibTrans" cxnId="{618E88A3-E753-4778-B3DE-140A39BAE21E}">
      <dgm:prSet/>
      <dgm:spPr/>
      <dgm:t>
        <a:bodyPr/>
        <a:lstStyle/>
        <a:p>
          <a:endParaRPr lang="fr-FR"/>
        </a:p>
      </dgm:t>
    </dgm:pt>
    <dgm:pt modelId="{136AFFD2-6CEA-4FC9-870C-F0F29E418950}">
      <dgm:prSet phldrT="[Texte]"/>
      <dgm:spPr/>
      <dgm:t>
        <a:bodyPr/>
        <a:lstStyle/>
        <a:p>
          <a:r>
            <a:rPr lang="fr-FR" dirty="0" smtClean="0"/>
            <a:t>FT2 : Ouvrir Porte 2</a:t>
          </a:r>
          <a:endParaRPr lang="fr-FR" dirty="0"/>
        </a:p>
      </dgm:t>
    </dgm:pt>
    <dgm:pt modelId="{8C5B3962-C2DE-43C3-B657-2C57FACF7288}" type="parTrans" cxnId="{78A74E7E-C49F-4CA5-8EC5-CAA583676939}">
      <dgm:prSet/>
      <dgm:spPr/>
      <dgm:t>
        <a:bodyPr/>
        <a:lstStyle/>
        <a:p>
          <a:endParaRPr lang="fr-FR"/>
        </a:p>
      </dgm:t>
    </dgm:pt>
    <dgm:pt modelId="{4A7618C6-0D4A-4A6F-9C83-90583E69B649}" type="sibTrans" cxnId="{78A74E7E-C49F-4CA5-8EC5-CAA583676939}">
      <dgm:prSet/>
      <dgm:spPr/>
      <dgm:t>
        <a:bodyPr/>
        <a:lstStyle/>
        <a:p>
          <a:endParaRPr lang="fr-FR"/>
        </a:p>
      </dgm:t>
    </dgm:pt>
    <dgm:pt modelId="{2D4EDB56-606B-48DF-8FCF-6C7C1007924D}">
      <dgm:prSet phldrT="[Texte]"/>
      <dgm:spPr/>
      <dgm:t>
        <a:bodyPr/>
        <a:lstStyle/>
        <a:p>
          <a:endParaRPr lang="fr-FR" dirty="0"/>
        </a:p>
      </dgm:t>
    </dgm:pt>
    <dgm:pt modelId="{E5C9D6AD-63BB-4190-AA62-DFC62B51A6D8}" type="sibTrans" cxnId="{8212C5E7-AFC4-46D2-9E9F-A77F719CE56A}">
      <dgm:prSet/>
      <dgm:spPr/>
      <dgm:t>
        <a:bodyPr/>
        <a:lstStyle/>
        <a:p>
          <a:endParaRPr lang="fr-FR"/>
        </a:p>
      </dgm:t>
    </dgm:pt>
    <dgm:pt modelId="{69721A61-5CA5-48FC-BE4C-62FD984B5B6D}" type="parTrans" cxnId="{8212C5E7-AFC4-46D2-9E9F-A77F719CE56A}">
      <dgm:prSet/>
      <dgm:spPr/>
      <dgm:t>
        <a:bodyPr/>
        <a:lstStyle/>
        <a:p>
          <a:endParaRPr lang="fr-FR"/>
        </a:p>
      </dgm:t>
    </dgm:pt>
    <dgm:pt modelId="{8255F569-364D-41B0-810E-F2CE88518DE7}">
      <dgm:prSet phldrT="[Texte]"/>
      <dgm:spPr/>
      <dgm:t>
        <a:bodyPr/>
        <a:lstStyle/>
        <a:p>
          <a:endParaRPr lang="fr-FR" dirty="0"/>
        </a:p>
      </dgm:t>
    </dgm:pt>
    <dgm:pt modelId="{FCB33E7A-17EF-4791-A86A-3E09251ADAA9}" type="parTrans" cxnId="{63C27A2B-F2E6-48D0-822A-F7875702A170}">
      <dgm:prSet/>
      <dgm:spPr/>
      <dgm:t>
        <a:bodyPr/>
        <a:lstStyle/>
        <a:p>
          <a:endParaRPr lang="fr-FR"/>
        </a:p>
      </dgm:t>
    </dgm:pt>
    <dgm:pt modelId="{C5FFE930-4FB2-4D93-8A5A-A87B16930D32}" type="sibTrans" cxnId="{63C27A2B-F2E6-48D0-822A-F7875702A170}">
      <dgm:prSet/>
      <dgm:spPr/>
      <dgm:t>
        <a:bodyPr/>
        <a:lstStyle/>
        <a:p>
          <a:endParaRPr lang="fr-FR"/>
        </a:p>
      </dgm:t>
    </dgm:pt>
    <dgm:pt modelId="{E904B1F8-2430-43F4-ACCB-8D155427DD28}">
      <dgm:prSet phldrT="[Texte]"/>
      <dgm:spPr/>
      <dgm:t>
        <a:bodyPr/>
        <a:lstStyle/>
        <a:p>
          <a:endParaRPr lang="fr-FR" dirty="0"/>
        </a:p>
      </dgm:t>
    </dgm:pt>
    <dgm:pt modelId="{7C83B2E5-84C8-4BAC-86A1-F8866039EB77}" type="parTrans" cxnId="{9268390C-DF13-4921-8888-544E69DE33D9}">
      <dgm:prSet/>
      <dgm:spPr/>
      <dgm:t>
        <a:bodyPr/>
        <a:lstStyle/>
        <a:p>
          <a:endParaRPr lang="fr-FR"/>
        </a:p>
      </dgm:t>
    </dgm:pt>
    <dgm:pt modelId="{2D9284B4-69CE-42DD-9677-C921063A479C}" type="sibTrans" cxnId="{9268390C-DF13-4921-8888-544E69DE33D9}">
      <dgm:prSet/>
      <dgm:spPr/>
      <dgm:t>
        <a:bodyPr/>
        <a:lstStyle/>
        <a:p>
          <a:endParaRPr lang="fr-FR"/>
        </a:p>
      </dgm:t>
    </dgm:pt>
    <dgm:pt modelId="{C860C8DD-4077-4E9A-98E5-3D332DADD764}">
      <dgm:prSet phldrT="[Texte]"/>
      <dgm:spPr/>
      <dgm:t>
        <a:bodyPr/>
        <a:lstStyle/>
        <a:p>
          <a:endParaRPr lang="fr-FR" dirty="0"/>
        </a:p>
      </dgm:t>
    </dgm:pt>
    <dgm:pt modelId="{8DE2B68A-34BC-4C2C-82DB-C2A63E579004}" type="parTrans" cxnId="{F52A1B99-5686-4E5D-968A-D71144697AD2}">
      <dgm:prSet/>
      <dgm:spPr/>
      <dgm:t>
        <a:bodyPr/>
        <a:lstStyle/>
        <a:p>
          <a:endParaRPr lang="fr-FR"/>
        </a:p>
      </dgm:t>
    </dgm:pt>
    <dgm:pt modelId="{BD589B78-4825-4495-8A2C-AC2E2FFF1D75}" type="sibTrans" cxnId="{F52A1B99-5686-4E5D-968A-D71144697AD2}">
      <dgm:prSet/>
      <dgm:spPr/>
      <dgm:t>
        <a:bodyPr/>
        <a:lstStyle/>
        <a:p>
          <a:endParaRPr lang="fr-FR"/>
        </a:p>
      </dgm:t>
    </dgm:pt>
    <dgm:pt modelId="{B1006ECE-F478-4D6B-940F-B5E0EC2F2F14}">
      <dgm:prSet phldrT="[Texte]"/>
      <dgm:spPr/>
      <dgm:t>
        <a:bodyPr/>
        <a:lstStyle/>
        <a:p>
          <a:endParaRPr lang="fr-FR" dirty="0"/>
        </a:p>
      </dgm:t>
    </dgm:pt>
    <dgm:pt modelId="{7BBD064D-36AA-455F-A45A-AE19F8A7FF5C}" type="parTrans" cxnId="{6FCD08AE-E03C-4C35-86A2-47E20FE26D5A}">
      <dgm:prSet/>
      <dgm:spPr/>
      <dgm:t>
        <a:bodyPr/>
        <a:lstStyle/>
        <a:p>
          <a:endParaRPr lang="fr-FR"/>
        </a:p>
      </dgm:t>
    </dgm:pt>
    <dgm:pt modelId="{2247F0E6-3987-44B1-B920-123E149E33F0}" type="sibTrans" cxnId="{6FCD08AE-E03C-4C35-86A2-47E20FE26D5A}">
      <dgm:prSet/>
      <dgm:spPr/>
      <dgm:t>
        <a:bodyPr/>
        <a:lstStyle/>
        <a:p>
          <a:endParaRPr lang="fr-FR"/>
        </a:p>
      </dgm:t>
    </dgm:pt>
    <dgm:pt modelId="{80EDAD6A-4463-4ACC-8FED-6A2CD5A156A1}">
      <dgm:prSet phldrT="[Texte]"/>
      <dgm:spPr/>
      <dgm:t>
        <a:bodyPr/>
        <a:lstStyle/>
        <a:p>
          <a:endParaRPr lang="fr-FR" dirty="0"/>
        </a:p>
      </dgm:t>
    </dgm:pt>
    <dgm:pt modelId="{7F9612F3-1BA9-4482-BEB8-297C7FCC1D67}" type="parTrans" cxnId="{019C2CA0-A3DC-446E-BE3B-E0BBE4037709}">
      <dgm:prSet/>
      <dgm:spPr/>
      <dgm:t>
        <a:bodyPr/>
        <a:lstStyle/>
        <a:p>
          <a:endParaRPr lang="fr-FR"/>
        </a:p>
      </dgm:t>
    </dgm:pt>
    <dgm:pt modelId="{59AAB3A5-4619-4908-9E22-439336F9DABB}" type="sibTrans" cxnId="{019C2CA0-A3DC-446E-BE3B-E0BBE4037709}">
      <dgm:prSet/>
      <dgm:spPr/>
      <dgm:t>
        <a:bodyPr/>
        <a:lstStyle/>
        <a:p>
          <a:endParaRPr lang="fr-FR"/>
        </a:p>
      </dgm:t>
    </dgm:pt>
    <dgm:pt modelId="{450ABD30-62CF-4D0A-9CBF-308AD3C40E84}">
      <dgm:prSet phldrT="[Texte]"/>
      <dgm:spPr/>
      <dgm:t>
        <a:bodyPr/>
        <a:lstStyle/>
        <a:p>
          <a:endParaRPr lang="fr-FR" dirty="0"/>
        </a:p>
      </dgm:t>
    </dgm:pt>
    <dgm:pt modelId="{876FA951-C7CF-4A99-B2F4-2596F7A5CCE6}" type="parTrans" cxnId="{1CB82E2B-AECE-47DD-AFA6-F09035830FC9}">
      <dgm:prSet/>
      <dgm:spPr/>
      <dgm:t>
        <a:bodyPr/>
        <a:lstStyle/>
        <a:p>
          <a:endParaRPr lang="fr-FR"/>
        </a:p>
      </dgm:t>
    </dgm:pt>
    <dgm:pt modelId="{93D4AB55-BD30-4D80-8F77-A50FC911798B}" type="sibTrans" cxnId="{1CB82E2B-AECE-47DD-AFA6-F09035830FC9}">
      <dgm:prSet/>
      <dgm:spPr/>
      <dgm:t>
        <a:bodyPr/>
        <a:lstStyle/>
        <a:p>
          <a:endParaRPr lang="fr-FR"/>
        </a:p>
      </dgm:t>
    </dgm:pt>
    <dgm:pt modelId="{92D9C0BF-9170-41B0-8087-C24A43157EA5}">
      <dgm:prSet phldrT="[Texte]"/>
      <dgm:spPr/>
      <dgm:t>
        <a:bodyPr/>
        <a:lstStyle/>
        <a:p>
          <a:endParaRPr lang="fr-FR" dirty="0"/>
        </a:p>
      </dgm:t>
    </dgm:pt>
    <dgm:pt modelId="{AAAFD2C2-2529-40C3-997A-62B431CE3A2F}" type="parTrans" cxnId="{31244FCC-AB4B-4790-806A-06F2734ECB81}">
      <dgm:prSet/>
      <dgm:spPr/>
      <dgm:t>
        <a:bodyPr/>
        <a:lstStyle/>
        <a:p>
          <a:endParaRPr lang="fr-FR"/>
        </a:p>
      </dgm:t>
    </dgm:pt>
    <dgm:pt modelId="{CE237D11-E604-4366-A930-6AD0FBBCB395}" type="sibTrans" cxnId="{31244FCC-AB4B-4790-806A-06F2734ECB81}">
      <dgm:prSet/>
      <dgm:spPr/>
      <dgm:t>
        <a:bodyPr/>
        <a:lstStyle/>
        <a:p>
          <a:endParaRPr lang="fr-FR"/>
        </a:p>
      </dgm:t>
    </dgm:pt>
    <dgm:pt modelId="{1A58AC7C-E6BF-4CD3-A25E-39F54DA8CFC2}">
      <dgm:prSet phldrT="[Texte]"/>
      <dgm:spPr/>
      <dgm:t>
        <a:bodyPr/>
        <a:lstStyle/>
        <a:p>
          <a:endParaRPr lang="fr-FR" dirty="0"/>
        </a:p>
      </dgm:t>
    </dgm:pt>
    <dgm:pt modelId="{2994F06B-2E53-48B4-AB38-FF69449A46CC}" type="parTrans" cxnId="{27E8B0B7-C1E9-4D6F-A0D0-A5B655A3383D}">
      <dgm:prSet/>
      <dgm:spPr/>
      <dgm:t>
        <a:bodyPr/>
        <a:lstStyle/>
        <a:p>
          <a:endParaRPr lang="fr-FR"/>
        </a:p>
      </dgm:t>
    </dgm:pt>
    <dgm:pt modelId="{311B7E68-483A-49A7-B1D2-4B483524C8EB}" type="sibTrans" cxnId="{27E8B0B7-C1E9-4D6F-A0D0-A5B655A3383D}">
      <dgm:prSet/>
      <dgm:spPr/>
      <dgm:t>
        <a:bodyPr/>
        <a:lstStyle/>
        <a:p>
          <a:endParaRPr lang="fr-FR"/>
        </a:p>
      </dgm:t>
    </dgm:pt>
    <dgm:pt modelId="{E3B380F0-3026-4055-AF4D-49464E0F55FA}">
      <dgm:prSet phldrT="[Texte]"/>
      <dgm:spPr/>
      <dgm:t>
        <a:bodyPr/>
        <a:lstStyle/>
        <a:p>
          <a:endParaRPr lang="fr-FR" dirty="0"/>
        </a:p>
      </dgm:t>
    </dgm:pt>
    <dgm:pt modelId="{2E09BBD8-9A81-4A69-8431-B13C2DE4CE3A}" type="parTrans" cxnId="{BF444C83-F5C2-40B7-9092-C3C99D0AE879}">
      <dgm:prSet/>
      <dgm:spPr/>
      <dgm:t>
        <a:bodyPr/>
        <a:lstStyle/>
        <a:p>
          <a:endParaRPr lang="fr-FR"/>
        </a:p>
      </dgm:t>
    </dgm:pt>
    <dgm:pt modelId="{6C0F7E80-839C-4575-BE64-9C70A6168096}" type="sibTrans" cxnId="{BF444C83-F5C2-40B7-9092-C3C99D0AE879}">
      <dgm:prSet/>
      <dgm:spPr/>
      <dgm:t>
        <a:bodyPr/>
        <a:lstStyle/>
        <a:p>
          <a:endParaRPr lang="fr-FR"/>
        </a:p>
      </dgm:t>
    </dgm:pt>
    <dgm:pt modelId="{7962BEB7-8850-4641-8690-22165A8CF1B6}">
      <dgm:prSet phldrT="[Texte]"/>
      <dgm:spPr/>
      <dgm:t>
        <a:bodyPr/>
        <a:lstStyle/>
        <a:p>
          <a:endParaRPr lang="fr-FR" dirty="0"/>
        </a:p>
      </dgm:t>
    </dgm:pt>
    <dgm:pt modelId="{6860038E-F3EF-46A7-B26D-0DB617874682}" type="parTrans" cxnId="{2F1F2120-8603-4766-89BB-78411C7F80B8}">
      <dgm:prSet/>
      <dgm:spPr/>
      <dgm:t>
        <a:bodyPr/>
        <a:lstStyle/>
        <a:p>
          <a:endParaRPr lang="fr-FR"/>
        </a:p>
      </dgm:t>
    </dgm:pt>
    <dgm:pt modelId="{F4CD089C-F7D3-42EA-A040-180119042EA0}" type="sibTrans" cxnId="{2F1F2120-8603-4766-89BB-78411C7F80B8}">
      <dgm:prSet/>
      <dgm:spPr/>
      <dgm:t>
        <a:bodyPr/>
        <a:lstStyle/>
        <a:p>
          <a:endParaRPr lang="fr-FR"/>
        </a:p>
      </dgm:t>
    </dgm:pt>
    <dgm:pt modelId="{AE01D27B-BDA2-4196-97FC-775727327B89}">
      <dgm:prSet phldrT="[Texte]"/>
      <dgm:spPr/>
      <dgm:t>
        <a:bodyPr/>
        <a:lstStyle/>
        <a:p>
          <a:endParaRPr lang="fr-FR" dirty="0"/>
        </a:p>
      </dgm:t>
    </dgm:pt>
    <dgm:pt modelId="{1C9244EE-DD8A-4AC9-A536-BF7295887036}" type="parTrans" cxnId="{E6D17178-4A6C-4EF4-8FA5-032B91383B2B}">
      <dgm:prSet/>
      <dgm:spPr/>
      <dgm:t>
        <a:bodyPr/>
        <a:lstStyle/>
        <a:p>
          <a:endParaRPr lang="fr-FR"/>
        </a:p>
      </dgm:t>
    </dgm:pt>
    <dgm:pt modelId="{FB093FA2-0478-4473-B6DA-9FBB74A7036A}" type="sibTrans" cxnId="{E6D17178-4A6C-4EF4-8FA5-032B91383B2B}">
      <dgm:prSet/>
      <dgm:spPr/>
      <dgm:t>
        <a:bodyPr/>
        <a:lstStyle/>
        <a:p>
          <a:endParaRPr lang="fr-FR"/>
        </a:p>
      </dgm:t>
    </dgm:pt>
    <dgm:pt modelId="{16A9152E-9981-4FF7-A20E-E4ACA0290246}">
      <dgm:prSet phldrT="[Texte]"/>
      <dgm:spPr/>
      <dgm:t>
        <a:bodyPr/>
        <a:lstStyle/>
        <a:p>
          <a:endParaRPr lang="fr-FR" dirty="0"/>
        </a:p>
      </dgm:t>
    </dgm:pt>
    <dgm:pt modelId="{C9DE0A99-4F8C-4F69-BA21-10B2D1D6DBBC}" type="parTrans" cxnId="{6B491CE4-3D54-4A07-9B03-4595CA261C81}">
      <dgm:prSet/>
      <dgm:spPr/>
      <dgm:t>
        <a:bodyPr/>
        <a:lstStyle/>
        <a:p>
          <a:endParaRPr lang="fr-FR"/>
        </a:p>
      </dgm:t>
    </dgm:pt>
    <dgm:pt modelId="{6030BE52-9585-4D78-9863-F29B854717B7}" type="sibTrans" cxnId="{6B491CE4-3D54-4A07-9B03-4595CA261C81}">
      <dgm:prSet/>
      <dgm:spPr/>
      <dgm:t>
        <a:bodyPr/>
        <a:lstStyle/>
        <a:p>
          <a:endParaRPr lang="fr-FR"/>
        </a:p>
      </dgm:t>
    </dgm:pt>
    <dgm:pt modelId="{E9E4DC70-A451-40A7-944C-D72074BD4936}">
      <dgm:prSet phldrT="[Texte]"/>
      <dgm:spPr/>
      <dgm:t>
        <a:bodyPr/>
        <a:lstStyle/>
        <a:p>
          <a:endParaRPr lang="fr-FR" dirty="0"/>
        </a:p>
      </dgm:t>
    </dgm:pt>
    <dgm:pt modelId="{C05D7A38-F002-4D32-AF22-F955BACD4FF9}" type="sibTrans" cxnId="{FE43DE58-D367-4776-941A-672DBC6653DA}">
      <dgm:prSet/>
      <dgm:spPr/>
      <dgm:t>
        <a:bodyPr/>
        <a:lstStyle/>
        <a:p>
          <a:endParaRPr lang="fr-FR"/>
        </a:p>
      </dgm:t>
    </dgm:pt>
    <dgm:pt modelId="{523F2081-77D1-446B-8ABF-5C8F9FCADBB2}" type="parTrans" cxnId="{FE43DE58-D367-4776-941A-672DBC6653DA}">
      <dgm:prSet/>
      <dgm:spPr/>
      <dgm:t>
        <a:bodyPr/>
        <a:lstStyle/>
        <a:p>
          <a:endParaRPr lang="fr-FR"/>
        </a:p>
      </dgm:t>
    </dgm:pt>
    <dgm:pt modelId="{502E9458-3B4C-4645-85DD-53E872383040}" type="pres">
      <dgm:prSet presAssocID="{F4D0AFFF-EE21-4DDD-B050-709FB95DBA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DA9C7732-374D-4A64-BD35-D99CF3AAE413}" type="pres">
      <dgm:prSet presAssocID="{A262E6A3-274B-489E-8D36-6E8D83328FE5}" presName="hierRoot1" presStyleCnt="0">
        <dgm:presLayoutVars>
          <dgm:hierBranch val="init"/>
        </dgm:presLayoutVars>
      </dgm:prSet>
      <dgm:spPr/>
    </dgm:pt>
    <dgm:pt modelId="{3C18219E-20CE-4191-AA15-0356ABF4C355}" type="pres">
      <dgm:prSet presAssocID="{A262E6A3-274B-489E-8D36-6E8D83328FE5}" presName="rootComposite1" presStyleCnt="0"/>
      <dgm:spPr/>
    </dgm:pt>
    <dgm:pt modelId="{62136942-DFAA-460A-AB4B-3BD709E9061C}" type="pres">
      <dgm:prSet presAssocID="{A262E6A3-274B-489E-8D36-6E8D83328FE5}" presName="rootText1" presStyleLbl="node0" presStyleIdx="0" presStyleCnt="1" custLinFactNeighborX="1186" custLinFactNeighborY="-7320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A4C3938-4C99-4D6B-8182-00EE80357C13}" type="pres">
      <dgm:prSet presAssocID="{A262E6A3-274B-489E-8D36-6E8D83328FE5}" presName="rootConnector1" presStyleLbl="node1" presStyleIdx="0" presStyleCnt="0"/>
      <dgm:spPr/>
      <dgm:t>
        <a:bodyPr/>
        <a:lstStyle/>
        <a:p>
          <a:endParaRPr lang="fr-FR"/>
        </a:p>
      </dgm:t>
    </dgm:pt>
    <dgm:pt modelId="{680C1665-ED70-4DDF-9636-0B98DC150A91}" type="pres">
      <dgm:prSet presAssocID="{A262E6A3-274B-489E-8D36-6E8D83328FE5}" presName="hierChild2" presStyleCnt="0"/>
      <dgm:spPr/>
    </dgm:pt>
    <dgm:pt modelId="{FEEF3E50-C292-44BB-93C0-3D023E7D3742}" type="pres">
      <dgm:prSet presAssocID="{E6DA93BA-F4FB-44E5-89FB-DCB778221840}" presName="Name64" presStyleLbl="parChTrans1D2" presStyleIdx="0" presStyleCnt="2"/>
      <dgm:spPr/>
      <dgm:t>
        <a:bodyPr/>
        <a:lstStyle/>
        <a:p>
          <a:endParaRPr lang="fr-FR"/>
        </a:p>
      </dgm:t>
    </dgm:pt>
    <dgm:pt modelId="{9D385837-0701-47E4-BFF9-6C13C6C73F7E}" type="pres">
      <dgm:prSet presAssocID="{EE038255-9830-4F9C-A54C-DB7B8DC99B74}" presName="hierRoot2" presStyleCnt="0">
        <dgm:presLayoutVars>
          <dgm:hierBranch val="init"/>
        </dgm:presLayoutVars>
      </dgm:prSet>
      <dgm:spPr/>
    </dgm:pt>
    <dgm:pt modelId="{4138B17F-E81F-4C86-8A31-2A4D3AD120DC}" type="pres">
      <dgm:prSet presAssocID="{EE038255-9830-4F9C-A54C-DB7B8DC99B74}" presName="rootComposite" presStyleCnt="0"/>
      <dgm:spPr/>
    </dgm:pt>
    <dgm:pt modelId="{FE8DCCD3-24C9-4D29-A807-E83F2702E678}" type="pres">
      <dgm:prSet presAssocID="{EE038255-9830-4F9C-A54C-DB7B8DC99B74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5A70708-1527-4B5D-A233-05BE49713DA0}" type="pres">
      <dgm:prSet presAssocID="{EE038255-9830-4F9C-A54C-DB7B8DC99B74}" presName="rootConnector" presStyleLbl="node2" presStyleIdx="0" presStyleCnt="2"/>
      <dgm:spPr/>
      <dgm:t>
        <a:bodyPr/>
        <a:lstStyle/>
        <a:p>
          <a:endParaRPr lang="fr-FR"/>
        </a:p>
      </dgm:t>
    </dgm:pt>
    <dgm:pt modelId="{BB4485EA-3795-4AF0-8859-7551810635C3}" type="pres">
      <dgm:prSet presAssocID="{EE038255-9830-4F9C-A54C-DB7B8DC99B74}" presName="hierChild4" presStyleCnt="0"/>
      <dgm:spPr/>
    </dgm:pt>
    <dgm:pt modelId="{2B514E2A-324B-4708-B800-47C7F36BEF19}" type="pres">
      <dgm:prSet presAssocID="{FCB33E7A-17EF-4791-A86A-3E09251ADAA9}" presName="Name64" presStyleLbl="parChTrans1D3" presStyleIdx="0" presStyleCnt="7"/>
      <dgm:spPr/>
      <dgm:t>
        <a:bodyPr/>
        <a:lstStyle/>
        <a:p>
          <a:endParaRPr lang="fr-FR"/>
        </a:p>
      </dgm:t>
    </dgm:pt>
    <dgm:pt modelId="{408C1650-F665-42EF-AB15-C2BD9648E96B}" type="pres">
      <dgm:prSet presAssocID="{8255F569-364D-41B0-810E-F2CE88518DE7}" presName="hierRoot2" presStyleCnt="0">
        <dgm:presLayoutVars>
          <dgm:hierBranch val="init"/>
        </dgm:presLayoutVars>
      </dgm:prSet>
      <dgm:spPr/>
    </dgm:pt>
    <dgm:pt modelId="{91CD06C4-1605-4FC8-B322-C30AA300AB22}" type="pres">
      <dgm:prSet presAssocID="{8255F569-364D-41B0-810E-F2CE88518DE7}" presName="rootComposite" presStyleCnt="0"/>
      <dgm:spPr/>
    </dgm:pt>
    <dgm:pt modelId="{247709BB-5DFC-4E24-9F25-12EA00C8EE98}" type="pres">
      <dgm:prSet presAssocID="{8255F569-364D-41B0-810E-F2CE88518DE7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F598803-7746-44B3-B82F-915D8D58C7D7}" type="pres">
      <dgm:prSet presAssocID="{8255F569-364D-41B0-810E-F2CE88518DE7}" presName="rootConnector" presStyleLbl="node3" presStyleIdx="0" presStyleCnt="7"/>
      <dgm:spPr/>
      <dgm:t>
        <a:bodyPr/>
        <a:lstStyle/>
        <a:p>
          <a:endParaRPr lang="fr-FR"/>
        </a:p>
      </dgm:t>
    </dgm:pt>
    <dgm:pt modelId="{777666F4-362D-4F2B-903D-4AE838508B92}" type="pres">
      <dgm:prSet presAssocID="{8255F569-364D-41B0-810E-F2CE88518DE7}" presName="hierChild4" presStyleCnt="0"/>
      <dgm:spPr/>
    </dgm:pt>
    <dgm:pt modelId="{72976A5E-0E80-48C2-A249-FC1A85DBB8A8}" type="pres">
      <dgm:prSet presAssocID="{7BBD064D-36AA-455F-A45A-AE19F8A7FF5C}" presName="Name64" presStyleLbl="parChTrans1D4" presStyleIdx="0" presStyleCnt="7"/>
      <dgm:spPr/>
      <dgm:t>
        <a:bodyPr/>
        <a:lstStyle/>
        <a:p>
          <a:endParaRPr lang="fr-FR"/>
        </a:p>
      </dgm:t>
    </dgm:pt>
    <dgm:pt modelId="{44CDE2C8-7CAC-403F-BF7A-7BC4D9C4071F}" type="pres">
      <dgm:prSet presAssocID="{B1006ECE-F478-4D6B-940F-B5E0EC2F2F14}" presName="hierRoot2" presStyleCnt="0">
        <dgm:presLayoutVars>
          <dgm:hierBranch val="init"/>
        </dgm:presLayoutVars>
      </dgm:prSet>
      <dgm:spPr/>
    </dgm:pt>
    <dgm:pt modelId="{3A18798A-3D48-4AD7-9175-4BA836C0D9BE}" type="pres">
      <dgm:prSet presAssocID="{B1006ECE-F478-4D6B-940F-B5E0EC2F2F14}" presName="rootComposite" presStyleCnt="0"/>
      <dgm:spPr/>
    </dgm:pt>
    <dgm:pt modelId="{9EB0515E-D824-4E45-B698-BAA061061963}" type="pres">
      <dgm:prSet presAssocID="{B1006ECE-F478-4D6B-940F-B5E0EC2F2F14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1C4F6B1-0CFA-40B7-B17B-3BB3E2F10B3C}" type="pres">
      <dgm:prSet presAssocID="{B1006ECE-F478-4D6B-940F-B5E0EC2F2F14}" presName="rootConnector" presStyleLbl="node4" presStyleIdx="0" presStyleCnt="7"/>
      <dgm:spPr/>
      <dgm:t>
        <a:bodyPr/>
        <a:lstStyle/>
        <a:p>
          <a:endParaRPr lang="fr-FR"/>
        </a:p>
      </dgm:t>
    </dgm:pt>
    <dgm:pt modelId="{26F22E92-C9BC-4AE8-A70A-13BCDEE463A8}" type="pres">
      <dgm:prSet presAssocID="{B1006ECE-F478-4D6B-940F-B5E0EC2F2F14}" presName="hierChild4" presStyleCnt="0"/>
      <dgm:spPr/>
    </dgm:pt>
    <dgm:pt modelId="{E0BB4C26-4B24-4443-889E-AB4FD51D10AB}" type="pres">
      <dgm:prSet presAssocID="{B1006ECE-F478-4D6B-940F-B5E0EC2F2F14}" presName="hierChild5" presStyleCnt="0"/>
      <dgm:spPr/>
    </dgm:pt>
    <dgm:pt modelId="{F0883E60-0A48-4EF1-AECC-C360F3005EE3}" type="pres">
      <dgm:prSet presAssocID="{8255F569-364D-41B0-810E-F2CE88518DE7}" presName="hierChild5" presStyleCnt="0"/>
      <dgm:spPr/>
    </dgm:pt>
    <dgm:pt modelId="{AB585688-F782-4572-88CF-70F3BFE17A5D}" type="pres">
      <dgm:prSet presAssocID="{69721A61-5CA5-48FC-BE4C-62FD984B5B6D}" presName="Name64" presStyleLbl="parChTrans1D3" presStyleIdx="1" presStyleCnt="7"/>
      <dgm:spPr/>
      <dgm:t>
        <a:bodyPr/>
        <a:lstStyle/>
        <a:p>
          <a:endParaRPr lang="fr-FR"/>
        </a:p>
      </dgm:t>
    </dgm:pt>
    <dgm:pt modelId="{2BA6F6DA-917B-4AED-A6CC-7D3D4A471B2D}" type="pres">
      <dgm:prSet presAssocID="{2D4EDB56-606B-48DF-8FCF-6C7C1007924D}" presName="hierRoot2" presStyleCnt="0">
        <dgm:presLayoutVars>
          <dgm:hierBranch val="init"/>
        </dgm:presLayoutVars>
      </dgm:prSet>
      <dgm:spPr/>
    </dgm:pt>
    <dgm:pt modelId="{9344C170-61BF-48C6-A4A4-864F07E3FE54}" type="pres">
      <dgm:prSet presAssocID="{2D4EDB56-606B-48DF-8FCF-6C7C1007924D}" presName="rootComposite" presStyleCnt="0"/>
      <dgm:spPr/>
    </dgm:pt>
    <dgm:pt modelId="{CF06C877-0F3C-4C9F-8256-29B6B097D38C}" type="pres">
      <dgm:prSet presAssocID="{2D4EDB56-606B-48DF-8FCF-6C7C1007924D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E122934-D2FC-4AFC-8819-20B6C6E9F89E}" type="pres">
      <dgm:prSet presAssocID="{2D4EDB56-606B-48DF-8FCF-6C7C1007924D}" presName="rootConnector" presStyleLbl="node3" presStyleIdx="1" presStyleCnt="7"/>
      <dgm:spPr/>
      <dgm:t>
        <a:bodyPr/>
        <a:lstStyle/>
        <a:p>
          <a:endParaRPr lang="fr-FR"/>
        </a:p>
      </dgm:t>
    </dgm:pt>
    <dgm:pt modelId="{57A7827D-DE67-4A8E-BAB3-B2BC7F2BC33B}" type="pres">
      <dgm:prSet presAssocID="{2D4EDB56-606B-48DF-8FCF-6C7C1007924D}" presName="hierChild4" presStyleCnt="0"/>
      <dgm:spPr/>
    </dgm:pt>
    <dgm:pt modelId="{C6BD1623-320A-416C-8874-6B4CCC3527B3}" type="pres">
      <dgm:prSet presAssocID="{523F2081-77D1-446B-8ABF-5C8F9FCADBB2}" presName="Name64" presStyleLbl="parChTrans1D4" presStyleIdx="1" presStyleCnt="7"/>
      <dgm:spPr/>
      <dgm:t>
        <a:bodyPr/>
        <a:lstStyle/>
        <a:p>
          <a:endParaRPr lang="fr-FR"/>
        </a:p>
      </dgm:t>
    </dgm:pt>
    <dgm:pt modelId="{5CC1CE8C-9279-4044-81F3-C5D586D3FFC5}" type="pres">
      <dgm:prSet presAssocID="{E9E4DC70-A451-40A7-944C-D72074BD4936}" presName="hierRoot2" presStyleCnt="0">
        <dgm:presLayoutVars>
          <dgm:hierBranch val="init"/>
        </dgm:presLayoutVars>
      </dgm:prSet>
      <dgm:spPr/>
    </dgm:pt>
    <dgm:pt modelId="{A1075422-6D8A-4E0D-A970-6DAA38B3ABBE}" type="pres">
      <dgm:prSet presAssocID="{E9E4DC70-A451-40A7-944C-D72074BD4936}" presName="rootComposite" presStyleCnt="0"/>
      <dgm:spPr/>
    </dgm:pt>
    <dgm:pt modelId="{ED6BE014-BFAF-4F83-91C3-71BE3C0256AA}" type="pres">
      <dgm:prSet presAssocID="{E9E4DC70-A451-40A7-944C-D72074BD4936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F72BB25-2C57-408F-8103-13275C6EA9C5}" type="pres">
      <dgm:prSet presAssocID="{E9E4DC70-A451-40A7-944C-D72074BD4936}" presName="rootConnector" presStyleLbl="node4" presStyleIdx="1" presStyleCnt="7"/>
      <dgm:spPr/>
      <dgm:t>
        <a:bodyPr/>
        <a:lstStyle/>
        <a:p>
          <a:endParaRPr lang="fr-FR"/>
        </a:p>
      </dgm:t>
    </dgm:pt>
    <dgm:pt modelId="{1EEABCC3-2248-4543-BB21-2643A3D3ECB7}" type="pres">
      <dgm:prSet presAssocID="{E9E4DC70-A451-40A7-944C-D72074BD4936}" presName="hierChild4" presStyleCnt="0"/>
      <dgm:spPr/>
    </dgm:pt>
    <dgm:pt modelId="{1631FE70-E2D2-4597-9D53-6B95D98CFC2A}" type="pres">
      <dgm:prSet presAssocID="{E9E4DC70-A451-40A7-944C-D72074BD4936}" presName="hierChild5" presStyleCnt="0"/>
      <dgm:spPr/>
    </dgm:pt>
    <dgm:pt modelId="{7AE59F98-93BA-46AB-B228-3129A17599C9}" type="pres">
      <dgm:prSet presAssocID="{2D4EDB56-606B-48DF-8FCF-6C7C1007924D}" presName="hierChild5" presStyleCnt="0"/>
      <dgm:spPr/>
    </dgm:pt>
    <dgm:pt modelId="{1C7AA99C-8289-47EC-AF56-C4B70543550E}" type="pres">
      <dgm:prSet presAssocID="{7C83B2E5-84C8-4BAC-86A1-F8866039EB77}" presName="Name64" presStyleLbl="parChTrans1D3" presStyleIdx="2" presStyleCnt="7"/>
      <dgm:spPr/>
      <dgm:t>
        <a:bodyPr/>
        <a:lstStyle/>
        <a:p>
          <a:endParaRPr lang="fr-FR"/>
        </a:p>
      </dgm:t>
    </dgm:pt>
    <dgm:pt modelId="{CE84BFFC-2C09-4845-B9EA-0C573D2E3D72}" type="pres">
      <dgm:prSet presAssocID="{E904B1F8-2430-43F4-ACCB-8D155427DD28}" presName="hierRoot2" presStyleCnt="0">
        <dgm:presLayoutVars>
          <dgm:hierBranch val="init"/>
        </dgm:presLayoutVars>
      </dgm:prSet>
      <dgm:spPr/>
    </dgm:pt>
    <dgm:pt modelId="{50E76B62-554E-4A40-BF61-8E700DC10ED9}" type="pres">
      <dgm:prSet presAssocID="{E904B1F8-2430-43F4-ACCB-8D155427DD28}" presName="rootComposite" presStyleCnt="0"/>
      <dgm:spPr/>
    </dgm:pt>
    <dgm:pt modelId="{71B5735E-5E0A-49FE-88B5-5329A80B8777}" type="pres">
      <dgm:prSet presAssocID="{E904B1F8-2430-43F4-ACCB-8D155427DD28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BA2A0E7-23B2-492B-AEC5-D5BCDE969278}" type="pres">
      <dgm:prSet presAssocID="{E904B1F8-2430-43F4-ACCB-8D155427DD28}" presName="rootConnector" presStyleLbl="node3" presStyleIdx="2" presStyleCnt="7"/>
      <dgm:spPr/>
      <dgm:t>
        <a:bodyPr/>
        <a:lstStyle/>
        <a:p>
          <a:endParaRPr lang="fr-FR"/>
        </a:p>
      </dgm:t>
    </dgm:pt>
    <dgm:pt modelId="{1365A3DA-E6F3-4F92-A776-DB57BA59C876}" type="pres">
      <dgm:prSet presAssocID="{E904B1F8-2430-43F4-ACCB-8D155427DD28}" presName="hierChild4" presStyleCnt="0"/>
      <dgm:spPr/>
    </dgm:pt>
    <dgm:pt modelId="{AD6675A6-54DA-4190-BE2D-4F461305FE82}" type="pres">
      <dgm:prSet presAssocID="{8DE2B68A-34BC-4C2C-82DB-C2A63E579004}" presName="Name64" presStyleLbl="parChTrans1D4" presStyleIdx="2" presStyleCnt="7"/>
      <dgm:spPr/>
      <dgm:t>
        <a:bodyPr/>
        <a:lstStyle/>
        <a:p>
          <a:endParaRPr lang="fr-FR"/>
        </a:p>
      </dgm:t>
    </dgm:pt>
    <dgm:pt modelId="{21C8A2A8-BF41-4536-B248-3EC98DB27CE0}" type="pres">
      <dgm:prSet presAssocID="{C860C8DD-4077-4E9A-98E5-3D332DADD764}" presName="hierRoot2" presStyleCnt="0">
        <dgm:presLayoutVars>
          <dgm:hierBranch val="init"/>
        </dgm:presLayoutVars>
      </dgm:prSet>
      <dgm:spPr/>
    </dgm:pt>
    <dgm:pt modelId="{CCDFFF4A-08C6-4076-81D3-9B6E4587F1B2}" type="pres">
      <dgm:prSet presAssocID="{C860C8DD-4077-4E9A-98E5-3D332DADD764}" presName="rootComposite" presStyleCnt="0"/>
      <dgm:spPr/>
    </dgm:pt>
    <dgm:pt modelId="{1C9361AD-A3F6-48F0-AD08-0B86318CF594}" type="pres">
      <dgm:prSet presAssocID="{C860C8DD-4077-4E9A-98E5-3D332DADD764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D3744D2-24F3-4323-9DCB-91357C918EE0}" type="pres">
      <dgm:prSet presAssocID="{C860C8DD-4077-4E9A-98E5-3D332DADD764}" presName="rootConnector" presStyleLbl="node4" presStyleIdx="2" presStyleCnt="7"/>
      <dgm:spPr/>
      <dgm:t>
        <a:bodyPr/>
        <a:lstStyle/>
        <a:p>
          <a:endParaRPr lang="fr-FR"/>
        </a:p>
      </dgm:t>
    </dgm:pt>
    <dgm:pt modelId="{DFCCA70C-3FE3-46C8-B5CA-F15FFBD83581}" type="pres">
      <dgm:prSet presAssocID="{C860C8DD-4077-4E9A-98E5-3D332DADD764}" presName="hierChild4" presStyleCnt="0"/>
      <dgm:spPr/>
    </dgm:pt>
    <dgm:pt modelId="{8EB9179D-DE99-44FF-A889-C1A67E6A14EA}" type="pres">
      <dgm:prSet presAssocID="{C860C8DD-4077-4E9A-98E5-3D332DADD764}" presName="hierChild5" presStyleCnt="0"/>
      <dgm:spPr/>
    </dgm:pt>
    <dgm:pt modelId="{E486FD66-6752-4372-99AD-28F10A0857EF}" type="pres">
      <dgm:prSet presAssocID="{E904B1F8-2430-43F4-ACCB-8D155427DD28}" presName="hierChild5" presStyleCnt="0"/>
      <dgm:spPr/>
    </dgm:pt>
    <dgm:pt modelId="{AB2B09CD-6B51-4D94-AB23-1C6E4A45DE7A}" type="pres">
      <dgm:prSet presAssocID="{1C9244EE-DD8A-4AC9-A536-BF7295887036}" presName="Name64" presStyleLbl="parChTrans1D3" presStyleIdx="3" presStyleCnt="7"/>
      <dgm:spPr/>
      <dgm:t>
        <a:bodyPr/>
        <a:lstStyle/>
        <a:p>
          <a:endParaRPr lang="fr-FR"/>
        </a:p>
      </dgm:t>
    </dgm:pt>
    <dgm:pt modelId="{4683F572-5E23-43EE-B032-1DAA4238BEDF}" type="pres">
      <dgm:prSet presAssocID="{AE01D27B-BDA2-4196-97FC-775727327B89}" presName="hierRoot2" presStyleCnt="0">
        <dgm:presLayoutVars>
          <dgm:hierBranch val="init"/>
        </dgm:presLayoutVars>
      </dgm:prSet>
      <dgm:spPr/>
    </dgm:pt>
    <dgm:pt modelId="{2CA2F3F0-DDD0-4591-A483-1CCA4F39F94C}" type="pres">
      <dgm:prSet presAssocID="{AE01D27B-BDA2-4196-97FC-775727327B89}" presName="rootComposite" presStyleCnt="0"/>
      <dgm:spPr/>
    </dgm:pt>
    <dgm:pt modelId="{FF6CC4AA-A553-42A9-B77E-E8774CC63E27}" type="pres">
      <dgm:prSet presAssocID="{AE01D27B-BDA2-4196-97FC-775727327B89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5A87555-C3B8-4ADA-8453-6D65454204A1}" type="pres">
      <dgm:prSet presAssocID="{AE01D27B-BDA2-4196-97FC-775727327B89}" presName="rootConnector" presStyleLbl="node3" presStyleIdx="3" presStyleCnt="7"/>
      <dgm:spPr/>
      <dgm:t>
        <a:bodyPr/>
        <a:lstStyle/>
        <a:p>
          <a:endParaRPr lang="fr-FR"/>
        </a:p>
      </dgm:t>
    </dgm:pt>
    <dgm:pt modelId="{B7565FE0-AB46-4C9C-8D79-5AE3892508D1}" type="pres">
      <dgm:prSet presAssocID="{AE01D27B-BDA2-4196-97FC-775727327B89}" presName="hierChild4" presStyleCnt="0"/>
      <dgm:spPr/>
    </dgm:pt>
    <dgm:pt modelId="{7F38B6A2-D2F2-4EEB-A4B1-CA65AB076939}" type="pres">
      <dgm:prSet presAssocID="{C9DE0A99-4F8C-4F69-BA21-10B2D1D6DBBC}" presName="Name64" presStyleLbl="parChTrans1D4" presStyleIdx="3" presStyleCnt="7"/>
      <dgm:spPr/>
      <dgm:t>
        <a:bodyPr/>
        <a:lstStyle/>
        <a:p>
          <a:endParaRPr lang="fr-FR"/>
        </a:p>
      </dgm:t>
    </dgm:pt>
    <dgm:pt modelId="{8FA35DF9-8A28-45CE-BB5C-5C958EFFF87F}" type="pres">
      <dgm:prSet presAssocID="{16A9152E-9981-4FF7-A20E-E4ACA0290246}" presName="hierRoot2" presStyleCnt="0">
        <dgm:presLayoutVars>
          <dgm:hierBranch val="init"/>
        </dgm:presLayoutVars>
      </dgm:prSet>
      <dgm:spPr/>
    </dgm:pt>
    <dgm:pt modelId="{EA034DA6-EFB5-4ECC-97E3-86EBFF94D246}" type="pres">
      <dgm:prSet presAssocID="{16A9152E-9981-4FF7-A20E-E4ACA0290246}" presName="rootComposite" presStyleCnt="0"/>
      <dgm:spPr/>
    </dgm:pt>
    <dgm:pt modelId="{EE2284D5-218B-4F83-8F9A-6CE14CCAD5AF}" type="pres">
      <dgm:prSet presAssocID="{16A9152E-9981-4FF7-A20E-E4ACA0290246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6E1FD54-EB46-4327-A173-828F36B2B3FC}" type="pres">
      <dgm:prSet presAssocID="{16A9152E-9981-4FF7-A20E-E4ACA0290246}" presName="rootConnector" presStyleLbl="node4" presStyleIdx="3" presStyleCnt="7"/>
      <dgm:spPr/>
      <dgm:t>
        <a:bodyPr/>
        <a:lstStyle/>
        <a:p>
          <a:endParaRPr lang="fr-FR"/>
        </a:p>
      </dgm:t>
    </dgm:pt>
    <dgm:pt modelId="{36DFC375-89EB-4E40-B9CD-04A4E237E5ED}" type="pres">
      <dgm:prSet presAssocID="{16A9152E-9981-4FF7-A20E-E4ACA0290246}" presName="hierChild4" presStyleCnt="0"/>
      <dgm:spPr/>
    </dgm:pt>
    <dgm:pt modelId="{6A596982-7412-49CA-88F0-F8A8736C890D}" type="pres">
      <dgm:prSet presAssocID="{16A9152E-9981-4FF7-A20E-E4ACA0290246}" presName="hierChild5" presStyleCnt="0"/>
      <dgm:spPr/>
    </dgm:pt>
    <dgm:pt modelId="{CD749EC7-B2A6-4135-8D62-EC3CF4BC8CE8}" type="pres">
      <dgm:prSet presAssocID="{AE01D27B-BDA2-4196-97FC-775727327B89}" presName="hierChild5" presStyleCnt="0"/>
      <dgm:spPr/>
    </dgm:pt>
    <dgm:pt modelId="{EF1BA229-7C39-4C18-97AA-5699C924FC32}" type="pres">
      <dgm:prSet presAssocID="{EE038255-9830-4F9C-A54C-DB7B8DC99B74}" presName="hierChild5" presStyleCnt="0"/>
      <dgm:spPr/>
    </dgm:pt>
    <dgm:pt modelId="{4C35782E-66F9-409F-8B68-A8D4ACE237CB}" type="pres">
      <dgm:prSet presAssocID="{8C5B3962-C2DE-43C3-B657-2C57FACF7288}" presName="Name64" presStyleLbl="parChTrans1D2" presStyleIdx="1" presStyleCnt="2"/>
      <dgm:spPr/>
      <dgm:t>
        <a:bodyPr/>
        <a:lstStyle/>
        <a:p>
          <a:endParaRPr lang="fr-FR"/>
        </a:p>
      </dgm:t>
    </dgm:pt>
    <dgm:pt modelId="{4BAF8041-FFAD-4F09-8202-AB6F2F590084}" type="pres">
      <dgm:prSet presAssocID="{136AFFD2-6CEA-4FC9-870C-F0F29E418950}" presName="hierRoot2" presStyleCnt="0">
        <dgm:presLayoutVars>
          <dgm:hierBranch val="init"/>
        </dgm:presLayoutVars>
      </dgm:prSet>
      <dgm:spPr/>
    </dgm:pt>
    <dgm:pt modelId="{EF92B286-E47D-4EC6-A30B-EF0D8AEA9EEF}" type="pres">
      <dgm:prSet presAssocID="{136AFFD2-6CEA-4FC9-870C-F0F29E418950}" presName="rootComposite" presStyleCnt="0"/>
      <dgm:spPr/>
    </dgm:pt>
    <dgm:pt modelId="{2CA921CA-B434-44CA-9FE2-390D4BFA281F}" type="pres">
      <dgm:prSet presAssocID="{136AFFD2-6CEA-4FC9-870C-F0F29E418950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F3F0F27-4E38-4A9B-9492-EE60F56B0B35}" type="pres">
      <dgm:prSet presAssocID="{136AFFD2-6CEA-4FC9-870C-F0F29E418950}" presName="rootConnector" presStyleLbl="node2" presStyleIdx="1" presStyleCnt="2"/>
      <dgm:spPr/>
      <dgm:t>
        <a:bodyPr/>
        <a:lstStyle/>
        <a:p>
          <a:endParaRPr lang="fr-FR"/>
        </a:p>
      </dgm:t>
    </dgm:pt>
    <dgm:pt modelId="{32A9D287-6DF9-4949-A3C4-840EF190C0E5}" type="pres">
      <dgm:prSet presAssocID="{136AFFD2-6CEA-4FC9-870C-F0F29E418950}" presName="hierChild4" presStyleCnt="0"/>
      <dgm:spPr/>
    </dgm:pt>
    <dgm:pt modelId="{F800DA07-CD9A-40CA-BBB8-2B20B6DF10A1}" type="pres">
      <dgm:prSet presAssocID="{876FA951-C7CF-4A99-B2F4-2596F7A5CCE6}" presName="Name64" presStyleLbl="parChTrans1D3" presStyleIdx="4" presStyleCnt="7"/>
      <dgm:spPr/>
      <dgm:t>
        <a:bodyPr/>
        <a:lstStyle/>
        <a:p>
          <a:endParaRPr lang="fr-FR"/>
        </a:p>
      </dgm:t>
    </dgm:pt>
    <dgm:pt modelId="{5F855028-D5E4-40D8-A4FE-1783FDBE797E}" type="pres">
      <dgm:prSet presAssocID="{450ABD30-62CF-4D0A-9CBF-308AD3C40E84}" presName="hierRoot2" presStyleCnt="0">
        <dgm:presLayoutVars>
          <dgm:hierBranch val="init"/>
        </dgm:presLayoutVars>
      </dgm:prSet>
      <dgm:spPr/>
    </dgm:pt>
    <dgm:pt modelId="{6ADCD38B-6FE1-4AF1-9B4B-FFA97CAAEB3D}" type="pres">
      <dgm:prSet presAssocID="{450ABD30-62CF-4D0A-9CBF-308AD3C40E84}" presName="rootComposite" presStyleCnt="0"/>
      <dgm:spPr/>
    </dgm:pt>
    <dgm:pt modelId="{ADCD9FB4-C41B-48CF-ABDC-264F7FD9DE10}" type="pres">
      <dgm:prSet presAssocID="{450ABD30-62CF-4D0A-9CBF-308AD3C40E84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70853EB-2AF6-44B7-883D-F80ADA36F5C9}" type="pres">
      <dgm:prSet presAssocID="{450ABD30-62CF-4D0A-9CBF-308AD3C40E84}" presName="rootConnector" presStyleLbl="node3" presStyleIdx="4" presStyleCnt="7"/>
      <dgm:spPr/>
      <dgm:t>
        <a:bodyPr/>
        <a:lstStyle/>
        <a:p>
          <a:endParaRPr lang="fr-FR"/>
        </a:p>
      </dgm:t>
    </dgm:pt>
    <dgm:pt modelId="{112CCFD0-D730-4920-88B6-41BB3E27C7A9}" type="pres">
      <dgm:prSet presAssocID="{450ABD30-62CF-4D0A-9CBF-308AD3C40E84}" presName="hierChild4" presStyleCnt="0"/>
      <dgm:spPr/>
    </dgm:pt>
    <dgm:pt modelId="{6CCF9CF4-2181-4A07-A946-20E13FDD0653}" type="pres">
      <dgm:prSet presAssocID="{2994F06B-2E53-48B4-AB38-FF69449A46CC}" presName="Name64" presStyleLbl="parChTrans1D4" presStyleIdx="4" presStyleCnt="7"/>
      <dgm:spPr/>
      <dgm:t>
        <a:bodyPr/>
        <a:lstStyle/>
        <a:p>
          <a:endParaRPr lang="fr-FR"/>
        </a:p>
      </dgm:t>
    </dgm:pt>
    <dgm:pt modelId="{CE386F10-0DC8-4E63-A95B-FFBE702703C3}" type="pres">
      <dgm:prSet presAssocID="{1A58AC7C-E6BF-4CD3-A25E-39F54DA8CFC2}" presName="hierRoot2" presStyleCnt="0">
        <dgm:presLayoutVars>
          <dgm:hierBranch val="init"/>
        </dgm:presLayoutVars>
      </dgm:prSet>
      <dgm:spPr/>
    </dgm:pt>
    <dgm:pt modelId="{5AEC6772-036B-4226-B7ED-8B1405A7F3DB}" type="pres">
      <dgm:prSet presAssocID="{1A58AC7C-E6BF-4CD3-A25E-39F54DA8CFC2}" presName="rootComposite" presStyleCnt="0"/>
      <dgm:spPr/>
    </dgm:pt>
    <dgm:pt modelId="{6EDA6284-B355-4525-AEA0-5E4627E75D4A}" type="pres">
      <dgm:prSet presAssocID="{1A58AC7C-E6BF-4CD3-A25E-39F54DA8CFC2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FA72AF1-48C4-42A8-A16F-0DC50B24408B}" type="pres">
      <dgm:prSet presAssocID="{1A58AC7C-E6BF-4CD3-A25E-39F54DA8CFC2}" presName="rootConnector" presStyleLbl="node4" presStyleIdx="4" presStyleCnt="7"/>
      <dgm:spPr/>
      <dgm:t>
        <a:bodyPr/>
        <a:lstStyle/>
        <a:p>
          <a:endParaRPr lang="fr-FR"/>
        </a:p>
      </dgm:t>
    </dgm:pt>
    <dgm:pt modelId="{42732E31-6EEF-41C5-8BEF-362A182997E7}" type="pres">
      <dgm:prSet presAssocID="{1A58AC7C-E6BF-4CD3-A25E-39F54DA8CFC2}" presName="hierChild4" presStyleCnt="0"/>
      <dgm:spPr/>
    </dgm:pt>
    <dgm:pt modelId="{20570F16-983B-4429-BE6B-090BEE0532A7}" type="pres">
      <dgm:prSet presAssocID="{1A58AC7C-E6BF-4CD3-A25E-39F54DA8CFC2}" presName="hierChild5" presStyleCnt="0"/>
      <dgm:spPr/>
    </dgm:pt>
    <dgm:pt modelId="{B5A60C8F-55BA-40D3-B769-E5ACBE549ABC}" type="pres">
      <dgm:prSet presAssocID="{450ABD30-62CF-4D0A-9CBF-308AD3C40E84}" presName="hierChild5" presStyleCnt="0"/>
      <dgm:spPr/>
    </dgm:pt>
    <dgm:pt modelId="{F0AF3AD3-80F2-4663-B9FE-F3B1BA7DE961}" type="pres">
      <dgm:prSet presAssocID="{AAAFD2C2-2529-40C3-997A-62B431CE3A2F}" presName="Name64" presStyleLbl="parChTrans1D3" presStyleIdx="5" presStyleCnt="7"/>
      <dgm:spPr/>
      <dgm:t>
        <a:bodyPr/>
        <a:lstStyle/>
        <a:p>
          <a:endParaRPr lang="fr-FR"/>
        </a:p>
      </dgm:t>
    </dgm:pt>
    <dgm:pt modelId="{E4B30681-122C-40EF-B4F8-BBBB713C8E2C}" type="pres">
      <dgm:prSet presAssocID="{92D9C0BF-9170-41B0-8087-C24A43157EA5}" presName="hierRoot2" presStyleCnt="0">
        <dgm:presLayoutVars>
          <dgm:hierBranch val="init"/>
        </dgm:presLayoutVars>
      </dgm:prSet>
      <dgm:spPr/>
    </dgm:pt>
    <dgm:pt modelId="{CE40AC55-4647-4EDE-98E6-45912C0402E8}" type="pres">
      <dgm:prSet presAssocID="{92D9C0BF-9170-41B0-8087-C24A43157EA5}" presName="rootComposite" presStyleCnt="0"/>
      <dgm:spPr/>
    </dgm:pt>
    <dgm:pt modelId="{C05DD98A-96A5-427F-BC57-0B35D0E2EC08}" type="pres">
      <dgm:prSet presAssocID="{92D9C0BF-9170-41B0-8087-C24A43157EA5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DFEF4FF-9754-4E2D-863A-FC519181CF09}" type="pres">
      <dgm:prSet presAssocID="{92D9C0BF-9170-41B0-8087-C24A43157EA5}" presName="rootConnector" presStyleLbl="node3" presStyleIdx="5" presStyleCnt="7"/>
      <dgm:spPr/>
      <dgm:t>
        <a:bodyPr/>
        <a:lstStyle/>
        <a:p>
          <a:endParaRPr lang="fr-FR"/>
        </a:p>
      </dgm:t>
    </dgm:pt>
    <dgm:pt modelId="{1D8356FE-9F57-49BB-8F61-70A0528262B7}" type="pres">
      <dgm:prSet presAssocID="{92D9C0BF-9170-41B0-8087-C24A43157EA5}" presName="hierChild4" presStyleCnt="0"/>
      <dgm:spPr/>
    </dgm:pt>
    <dgm:pt modelId="{9371CE8D-E350-4221-864E-2111352BF0B4}" type="pres">
      <dgm:prSet presAssocID="{2E09BBD8-9A81-4A69-8431-B13C2DE4CE3A}" presName="Name64" presStyleLbl="parChTrans1D4" presStyleIdx="5" presStyleCnt="7"/>
      <dgm:spPr/>
      <dgm:t>
        <a:bodyPr/>
        <a:lstStyle/>
        <a:p>
          <a:endParaRPr lang="fr-FR"/>
        </a:p>
      </dgm:t>
    </dgm:pt>
    <dgm:pt modelId="{D5B0AAA7-9C70-4F8E-B76E-CEB44EB1D93B}" type="pres">
      <dgm:prSet presAssocID="{E3B380F0-3026-4055-AF4D-49464E0F55FA}" presName="hierRoot2" presStyleCnt="0">
        <dgm:presLayoutVars>
          <dgm:hierBranch val="init"/>
        </dgm:presLayoutVars>
      </dgm:prSet>
      <dgm:spPr/>
    </dgm:pt>
    <dgm:pt modelId="{AB856F5E-D4FF-47A4-A2F2-1A32F9AE93CD}" type="pres">
      <dgm:prSet presAssocID="{E3B380F0-3026-4055-AF4D-49464E0F55FA}" presName="rootComposite" presStyleCnt="0"/>
      <dgm:spPr/>
    </dgm:pt>
    <dgm:pt modelId="{636153AD-B9A5-4318-96DA-556B87BFF152}" type="pres">
      <dgm:prSet presAssocID="{E3B380F0-3026-4055-AF4D-49464E0F55FA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94F01AC-8BEE-492D-9544-2DE864EDDEA4}" type="pres">
      <dgm:prSet presAssocID="{E3B380F0-3026-4055-AF4D-49464E0F55FA}" presName="rootConnector" presStyleLbl="node4" presStyleIdx="5" presStyleCnt="7"/>
      <dgm:spPr/>
      <dgm:t>
        <a:bodyPr/>
        <a:lstStyle/>
        <a:p>
          <a:endParaRPr lang="fr-FR"/>
        </a:p>
      </dgm:t>
    </dgm:pt>
    <dgm:pt modelId="{6B8DFEDE-38BC-4AC1-9BE5-B6C31CAA5181}" type="pres">
      <dgm:prSet presAssocID="{E3B380F0-3026-4055-AF4D-49464E0F55FA}" presName="hierChild4" presStyleCnt="0"/>
      <dgm:spPr/>
    </dgm:pt>
    <dgm:pt modelId="{CEDB7DDF-4D87-44A5-B4E9-9225BBD5769C}" type="pres">
      <dgm:prSet presAssocID="{E3B380F0-3026-4055-AF4D-49464E0F55FA}" presName="hierChild5" presStyleCnt="0"/>
      <dgm:spPr/>
    </dgm:pt>
    <dgm:pt modelId="{F30F63C5-9101-4056-B7B0-2073190DC761}" type="pres">
      <dgm:prSet presAssocID="{92D9C0BF-9170-41B0-8087-C24A43157EA5}" presName="hierChild5" presStyleCnt="0"/>
      <dgm:spPr/>
    </dgm:pt>
    <dgm:pt modelId="{CC925266-91E3-4654-97E4-6F5750698248}" type="pres">
      <dgm:prSet presAssocID="{7F9612F3-1BA9-4482-BEB8-297C7FCC1D67}" presName="Name64" presStyleLbl="parChTrans1D3" presStyleIdx="6" presStyleCnt="7"/>
      <dgm:spPr/>
      <dgm:t>
        <a:bodyPr/>
        <a:lstStyle/>
        <a:p>
          <a:endParaRPr lang="fr-FR"/>
        </a:p>
      </dgm:t>
    </dgm:pt>
    <dgm:pt modelId="{DD28470D-EAB5-49BB-972B-539B2358BA79}" type="pres">
      <dgm:prSet presAssocID="{80EDAD6A-4463-4ACC-8FED-6A2CD5A156A1}" presName="hierRoot2" presStyleCnt="0">
        <dgm:presLayoutVars>
          <dgm:hierBranch val="init"/>
        </dgm:presLayoutVars>
      </dgm:prSet>
      <dgm:spPr/>
    </dgm:pt>
    <dgm:pt modelId="{6B1E215C-A11C-47B9-8F21-C9E1600CE879}" type="pres">
      <dgm:prSet presAssocID="{80EDAD6A-4463-4ACC-8FED-6A2CD5A156A1}" presName="rootComposite" presStyleCnt="0"/>
      <dgm:spPr/>
    </dgm:pt>
    <dgm:pt modelId="{551312C1-E887-4C66-AE01-3C013BA03B8A}" type="pres">
      <dgm:prSet presAssocID="{80EDAD6A-4463-4ACC-8FED-6A2CD5A156A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52FA58-8908-463E-B507-A4F7966CD112}" type="pres">
      <dgm:prSet presAssocID="{80EDAD6A-4463-4ACC-8FED-6A2CD5A156A1}" presName="rootConnector" presStyleLbl="node3" presStyleIdx="6" presStyleCnt="7"/>
      <dgm:spPr/>
      <dgm:t>
        <a:bodyPr/>
        <a:lstStyle/>
        <a:p>
          <a:endParaRPr lang="fr-FR"/>
        </a:p>
      </dgm:t>
    </dgm:pt>
    <dgm:pt modelId="{EEB7022C-DA95-422A-B771-87F926876B7D}" type="pres">
      <dgm:prSet presAssocID="{80EDAD6A-4463-4ACC-8FED-6A2CD5A156A1}" presName="hierChild4" presStyleCnt="0"/>
      <dgm:spPr/>
    </dgm:pt>
    <dgm:pt modelId="{13F62BAA-6924-4662-BA5C-13E19160A811}" type="pres">
      <dgm:prSet presAssocID="{6860038E-F3EF-46A7-B26D-0DB617874682}" presName="Name64" presStyleLbl="parChTrans1D4" presStyleIdx="6" presStyleCnt="7"/>
      <dgm:spPr/>
      <dgm:t>
        <a:bodyPr/>
        <a:lstStyle/>
        <a:p>
          <a:endParaRPr lang="fr-FR"/>
        </a:p>
      </dgm:t>
    </dgm:pt>
    <dgm:pt modelId="{8282363C-EF68-4D25-AD51-ED721DA5A7B3}" type="pres">
      <dgm:prSet presAssocID="{7962BEB7-8850-4641-8690-22165A8CF1B6}" presName="hierRoot2" presStyleCnt="0">
        <dgm:presLayoutVars>
          <dgm:hierBranch val="init"/>
        </dgm:presLayoutVars>
      </dgm:prSet>
      <dgm:spPr/>
    </dgm:pt>
    <dgm:pt modelId="{1AF6A219-21E1-460D-A312-1AEB72058881}" type="pres">
      <dgm:prSet presAssocID="{7962BEB7-8850-4641-8690-22165A8CF1B6}" presName="rootComposite" presStyleCnt="0"/>
      <dgm:spPr/>
    </dgm:pt>
    <dgm:pt modelId="{AF7EA0C9-50F9-4D92-971A-F0408A7CB54A}" type="pres">
      <dgm:prSet presAssocID="{7962BEB7-8850-4641-8690-22165A8CF1B6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CD38FA9-AB60-47DA-944C-7EE2A997171D}" type="pres">
      <dgm:prSet presAssocID="{7962BEB7-8850-4641-8690-22165A8CF1B6}" presName="rootConnector" presStyleLbl="node4" presStyleIdx="6" presStyleCnt="7"/>
      <dgm:spPr/>
      <dgm:t>
        <a:bodyPr/>
        <a:lstStyle/>
        <a:p>
          <a:endParaRPr lang="fr-FR"/>
        </a:p>
      </dgm:t>
    </dgm:pt>
    <dgm:pt modelId="{71FB7C32-469F-48F6-9E3D-4B6CD2638F57}" type="pres">
      <dgm:prSet presAssocID="{7962BEB7-8850-4641-8690-22165A8CF1B6}" presName="hierChild4" presStyleCnt="0"/>
      <dgm:spPr/>
    </dgm:pt>
    <dgm:pt modelId="{84DDEC70-5461-444F-946C-AB4A799356D8}" type="pres">
      <dgm:prSet presAssocID="{7962BEB7-8850-4641-8690-22165A8CF1B6}" presName="hierChild5" presStyleCnt="0"/>
      <dgm:spPr/>
    </dgm:pt>
    <dgm:pt modelId="{CC685B2E-F341-4413-B853-BCE0B031EC85}" type="pres">
      <dgm:prSet presAssocID="{80EDAD6A-4463-4ACC-8FED-6A2CD5A156A1}" presName="hierChild5" presStyleCnt="0"/>
      <dgm:spPr/>
    </dgm:pt>
    <dgm:pt modelId="{F0E8A3F8-86B5-4056-9146-3B9A0781FAAC}" type="pres">
      <dgm:prSet presAssocID="{136AFFD2-6CEA-4FC9-870C-F0F29E418950}" presName="hierChild5" presStyleCnt="0"/>
      <dgm:spPr/>
    </dgm:pt>
    <dgm:pt modelId="{75FAE590-90B6-46BE-B8C0-CB10CA0508AF}" type="pres">
      <dgm:prSet presAssocID="{A262E6A3-274B-489E-8D36-6E8D83328FE5}" presName="hierChild3" presStyleCnt="0"/>
      <dgm:spPr/>
    </dgm:pt>
  </dgm:ptLst>
  <dgm:cxnLst>
    <dgm:cxn modelId="{112D6301-14BA-4FA5-9466-13647302777D}" type="presOf" srcId="{B1006ECE-F478-4D6B-940F-B5E0EC2F2F14}" destId="{91C4F6B1-0CFA-40B7-B17B-3BB3E2F10B3C}" srcOrd="1" destOrd="0" presId="urn:microsoft.com/office/officeart/2009/3/layout/HorizontalOrganizationChart"/>
    <dgm:cxn modelId="{B1A65930-E34E-41CB-BBB7-AF546C8F196D}" type="presOf" srcId="{A262E6A3-274B-489E-8D36-6E8D83328FE5}" destId="{9A4C3938-4C99-4D6B-8182-00EE80357C13}" srcOrd="1" destOrd="0" presId="urn:microsoft.com/office/officeart/2009/3/layout/HorizontalOrganizationChart"/>
    <dgm:cxn modelId="{BF444C83-F5C2-40B7-9092-C3C99D0AE879}" srcId="{92D9C0BF-9170-41B0-8087-C24A43157EA5}" destId="{E3B380F0-3026-4055-AF4D-49464E0F55FA}" srcOrd="0" destOrd="0" parTransId="{2E09BBD8-9A81-4A69-8431-B13C2DE4CE3A}" sibTransId="{6C0F7E80-839C-4575-BE64-9C70A6168096}"/>
    <dgm:cxn modelId="{5B4D6FA2-099F-4E2A-A30D-4F8EEB9FC014}" type="presOf" srcId="{E9E4DC70-A451-40A7-944C-D72074BD4936}" destId="{ED6BE014-BFAF-4F83-91C3-71BE3C0256AA}" srcOrd="0" destOrd="0" presId="urn:microsoft.com/office/officeart/2009/3/layout/HorizontalOrganizationChart"/>
    <dgm:cxn modelId="{AA9F6227-B03C-4D29-B7E3-39CB237290D4}" type="presOf" srcId="{E6DA93BA-F4FB-44E5-89FB-DCB778221840}" destId="{FEEF3E50-C292-44BB-93C0-3D023E7D3742}" srcOrd="0" destOrd="0" presId="urn:microsoft.com/office/officeart/2009/3/layout/HorizontalOrganizationChart"/>
    <dgm:cxn modelId="{618E88A3-E753-4778-B3DE-140A39BAE21E}" srcId="{A262E6A3-274B-489E-8D36-6E8D83328FE5}" destId="{EE038255-9830-4F9C-A54C-DB7B8DC99B74}" srcOrd="0" destOrd="0" parTransId="{E6DA93BA-F4FB-44E5-89FB-DCB778221840}" sibTransId="{F694865E-9FA9-4C4A-96D7-FD58E35D1949}"/>
    <dgm:cxn modelId="{5FFB8988-501E-47D1-9E64-A3B3A2F96395}" type="presOf" srcId="{C860C8DD-4077-4E9A-98E5-3D332DADD764}" destId="{7D3744D2-24F3-4323-9DCB-91357C918EE0}" srcOrd="1" destOrd="0" presId="urn:microsoft.com/office/officeart/2009/3/layout/HorizontalOrganizationChart"/>
    <dgm:cxn modelId="{F52A1B99-5686-4E5D-968A-D71144697AD2}" srcId="{E904B1F8-2430-43F4-ACCB-8D155427DD28}" destId="{C860C8DD-4077-4E9A-98E5-3D332DADD764}" srcOrd="0" destOrd="0" parTransId="{8DE2B68A-34BC-4C2C-82DB-C2A63E579004}" sibTransId="{BD589B78-4825-4495-8A2C-AC2E2FFF1D75}"/>
    <dgm:cxn modelId="{2A05601A-C3EB-487F-AE81-3CC6A794E33F}" type="presOf" srcId="{C9DE0A99-4F8C-4F69-BA21-10B2D1D6DBBC}" destId="{7F38B6A2-D2F2-4EEB-A4B1-CA65AB076939}" srcOrd="0" destOrd="0" presId="urn:microsoft.com/office/officeart/2009/3/layout/HorizontalOrganizationChart"/>
    <dgm:cxn modelId="{7A314A44-44AA-4DF3-AF50-F71324298C3B}" type="presOf" srcId="{7962BEB7-8850-4641-8690-22165A8CF1B6}" destId="{ECD38FA9-AB60-47DA-944C-7EE2A997171D}" srcOrd="1" destOrd="0" presId="urn:microsoft.com/office/officeart/2009/3/layout/HorizontalOrganizationChart"/>
    <dgm:cxn modelId="{FE43DE58-D367-4776-941A-672DBC6653DA}" srcId="{2D4EDB56-606B-48DF-8FCF-6C7C1007924D}" destId="{E9E4DC70-A451-40A7-944C-D72074BD4936}" srcOrd="0" destOrd="0" parTransId="{523F2081-77D1-446B-8ABF-5C8F9FCADBB2}" sibTransId="{C05D7A38-F002-4D32-AF22-F955BACD4FF9}"/>
    <dgm:cxn modelId="{3AB3B1DE-9D46-416A-A1ED-32A3A89BAAB8}" type="presOf" srcId="{80EDAD6A-4463-4ACC-8FED-6A2CD5A156A1}" destId="{551312C1-E887-4C66-AE01-3C013BA03B8A}" srcOrd="0" destOrd="0" presId="urn:microsoft.com/office/officeart/2009/3/layout/HorizontalOrganizationChart"/>
    <dgm:cxn modelId="{71654D4A-5158-4603-8357-022ABE88A581}" type="presOf" srcId="{AAAFD2C2-2529-40C3-997A-62B431CE3A2F}" destId="{F0AF3AD3-80F2-4663-B9FE-F3B1BA7DE961}" srcOrd="0" destOrd="0" presId="urn:microsoft.com/office/officeart/2009/3/layout/HorizontalOrganizationChart"/>
    <dgm:cxn modelId="{019C2CA0-A3DC-446E-BE3B-E0BBE4037709}" srcId="{136AFFD2-6CEA-4FC9-870C-F0F29E418950}" destId="{80EDAD6A-4463-4ACC-8FED-6A2CD5A156A1}" srcOrd="2" destOrd="0" parTransId="{7F9612F3-1BA9-4482-BEB8-297C7FCC1D67}" sibTransId="{59AAB3A5-4619-4908-9E22-439336F9DABB}"/>
    <dgm:cxn modelId="{178B74A2-7F51-45F4-8913-8AA6F4A6E4A6}" type="presOf" srcId="{C860C8DD-4077-4E9A-98E5-3D332DADD764}" destId="{1C9361AD-A3F6-48F0-AD08-0B86318CF594}" srcOrd="0" destOrd="0" presId="urn:microsoft.com/office/officeart/2009/3/layout/HorizontalOrganizationChart"/>
    <dgm:cxn modelId="{AEE3E6F4-C4F2-40BF-8CC5-D5C07888EA7F}" type="presOf" srcId="{876FA951-C7CF-4A99-B2F4-2596F7A5CCE6}" destId="{F800DA07-CD9A-40CA-BBB8-2B20B6DF10A1}" srcOrd="0" destOrd="0" presId="urn:microsoft.com/office/officeart/2009/3/layout/HorizontalOrganizationChart"/>
    <dgm:cxn modelId="{A3EA5EA0-63E0-473B-B5A5-D1EA1A0E0AED}" type="presOf" srcId="{8255F569-364D-41B0-810E-F2CE88518DE7}" destId="{6F598803-7746-44B3-B82F-915D8D58C7D7}" srcOrd="1" destOrd="0" presId="urn:microsoft.com/office/officeart/2009/3/layout/HorizontalOrganizationChart"/>
    <dgm:cxn modelId="{69847B59-6DA6-4E9D-84AB-65EA64D5A634}" type="presOf" srcId="{7C83B2E5-84C8-4BAC-86A1-F8866039EB77}" destId="{1C7AA99C-8289-47EC-AF56-C4B70543550E}" srcOrd="0" destOrd="0" presId="urn:microsoft.com/office/officeart/2009/3/layout/HorizontalOrganizationChart"/>
    <dgm:cxn modelId="{6C62E2A6-E5DF-4BDA-8E6C-5F2C2ECB6754}" type="presOf" srcId="{B1006ECE-F478-4D6B-940F-B5E0EC2F2F14}" destId="{9EB0515E-D824-4E45-B698-BAA061061963}" srcOrd="0" destOrd="0" presId="urn:microsoft.com/office/officeart/2009/3/layout/HorizontalOrganizationChart"/>
    <dgm:cxn modelId="{3258599B-2DE9-48C1-81A9-E2FD1EFB9732}" type="presOf" srcId="{2994F06B-2E53-48B4-AB38-FF69449A46CC}" destId="{6CCF9CF4-2181-4A07-A946-20E13FDD0653}" srcOrd="0" destOrd="0" presId="urn:microsoft.com/office/officeart/2009/3/layout/HorizontalOrganizationChart"/>
    <dgm:cxn modelId="{761CAEAD-36E2-4BBE-AE5F-49CF238E8670}" type="presOf" srcId="{7BBD064D-36AA-455F-A45A-AE19F8A7FF5C}" destId="{72976A5E-0E80-48C2-A249-FC1A85DBB8A8}" srcOrd="0" destOrd="0" presId="urn:microsoft.com/office/officeart/2009/3/layout/HorizontalOrganizationChart"/>
    <dgm:cxn modelId="{CDF0A9DA-9868-4B78-A75A-28C29F7709DE}" type="presOf" srcId="{2D4EDB56-606B-48DF-8FCF-6C7C1007924D}" destId="{7E122934-D2FC-4AFC-8819-20B6C6E9F89E}" srcOrd="1" destOrd="0" presId="urn:microsoft.com/office/officeart/2009/3/layout/HorizontalOrganizationChart"/>
    <dgm:cxn modelId="{CFDE1D43-9BCE-45A3-800B-0DA8A527D70D}" type="presOf" srcId="{16A9152E-9981-4FF7-A20E-E4ACA0290246}" destId="{F6E1FD54-EB46-4327-A173-828F36B2B3FC}" srcOrd="1" destOrd="0" presId="urn:microsoft.com/office/officeart/2009/3/layout/HorizontalOrganizationChart"/>
    <dgm:cxn modelId="{FB6C6ACE-626A-4FA7-B4C0-CCDD4904A84A}" type="presOf" srcId="{69721A61-5CA5-48FC-BE4C-62FD984B5B6D}" destId="{AB585688-F782-4572-88CF-70F3BFE17A5D}" srcOrd="0" destOrd="0" presId="urn:microsoft.com/office/officeart/2009/3/layout/HorizontalOrganizationChart"/>
    <dgm:cxn modelId="{84A64FB8-FF2F-4B7D-84EA-55E871CD3CC0}" type="presOf" srcId="{FCB33E7A-17EF-4791-A86A-3E09251ADAA9}" destId="{2B514E2A-324B-4708-B800-47C7F36BEF19}" srcOrd="0" destOrd="0" presId="urn:microsoft.com/office/officeart/2009/3/layout/HorizontalOrganizationChart"/>
    <dgm:cxn modelId="{8027137B-582A-4E01-813F-DA09CEAEC279}" type="presOf" srcId="{8C5B3962-C2DE-43C3-B657-2C57FACF7288}" destId="{4C35782E-66F9-409F-8B68-A8D4ACE237CB}" srcOrd="0" destOrd="0" presId="urn:microsoft.com/office/officeart/2009/3/layout/HorizontalOrganizationChart"/>
    <dgm:cxn modelId="{876735CD-C798-4444-9921-312DEBC02C6B}" type="presOf" srcId="{2E09BBD8-9A81-4A69-8431-B13C2DE4CE3A}" destId="{9371CE8D-E350-4221-864E-2111352BF0B4}" srcOrd="0" destOrd="0" presId="urn:microsoft.com/office/officeart/2009/3/layout/HorizontalOrganizationChart"/>
    <dgm:cxn modelId="{9BEAF76F-B6C6-4B3B-A097-ADC88D77115C}" type="presOf" srcId="{136AFFD2-6CEA-4FC9-870C-F0F29E418950}" destId="{7F3F0F27-4E38-4A9B-9492-EE60F56B0B35}" srcOrd="1" destOrd="0" presId="urn:microsoft.com/office/officeart/2009/3/layout/HorizontalOrganizationChart"/>
    <dgm:cxn modelId="{C1277DEB-8178-4FF2-A390-A352B7B54BB2}" type="presOf" srcId="{16A9152E-9981-4FF7-A20E-E4ACA0290246}" destId="{EE2284D5-218B-4F83-8F9A-6CE14CCAD5AF}" srcOrd="0" destOrd="0" presId="urn:microsoft.com/office/officeart/2009/3/layout/HorizontalOrganizationChart"/>
    <dgm:cxn modelId="{5475709E-F7FF-4530-A3C8-B2B462B5B7B5}" type="presOf" srcId="{E904B1F8-2430-43F4-ACCB-8D155427DD28}" destId="{0BA2A0E7-23B2-492B-AEC5-D5BCDE969278}" srcOrd="1" destOrd="0" presId="urn:microsoft.com/office/officeart/2009/3/layout/HorizontalOrganizationChart"/>
    <dgm:cxn modelId="{964C6FE7-CB94-4095-9C2E-0E6AB4A6029D}" type="presOf" srcId="{7F9612F3-1BA9-4482-BEB8-297C7FCC1D67}" destId="{CC925266-91E3-4654-97E4-6F5750698248}" srcOrd="0" destOrd="0" presId="urn:microsoft.com/office/officeart/2009/3/layout/HorizontalOrganizationChart"/>
    <dgm:cxn modelId="{26616C02-5676-4482-8493-E46B3D799381}" type="presOf" srcId="{AE01D27B-BDA2-4196-97FC-775727327B89}" destId="{A5A87555-C3B8-4ADA-8453-6D65454204A1}" srcOrd="1" destOrd="0" presId="urn:microsoft.com/office/officeart/2009/3/layout/HorizontalOrganizationChart"/>
    <dgm:cxn modelId="{D8242B55-94E8-4CB5-B59C-78C0E76B7157}" type="presOf" srcId="{92D9C0BF-9170-41B0-8087-C24A43157EA5}" destId="{2DFEF4FF-9754-4E2D-863A-FC519181CF09}" srcOrd="1" destOrd="0" presId="urn:microsoft.com/office/officeart/2009/3/layout/HorizontalOrganizationChart"/>
    <dgm:cxn modelId="{03F053A2-287E-4C10-87F4-810E8F886DF9}" type="presOf" srcId="{EE038255-9830-4F9C-A54C-DB7B8DC99B74}" destId="{FE8DCCD3-24C9-4D29-A807-E83F2702E678}" srcOrd="0" destOrd="0" presId="urn:microsoft.com/office/officeart/2009/3/layout/HorizontalOrganizationChart"/>
    <dgm:cxn modelId="{D7C368EB-B6B7-47CC-8508-50E957FA91E1}" type="presOf" srcId="{8255F569-364D-41B0-810E-F2CE88518DE7}" destId="{247709BB-5DFC-4E24-9F25-12EA00C8EE98}" srcOrd="0" destOrd="0" presId="urn:microsoft.com/office/officeart/2009/3/layout/HorizontalOrganizationChart"/>
    <dgm:cxn modelId="{2F1F2120-8603-4766-89BB-78411C7F80B8}" srcId="{80EDAD6A-4463-4ACC-8FED-6A2CD5A156A1}" destId="{7962BEB7-8850-4641-8690-22165A8CF1B6}" srcOrd="0" destOrd="0" parTransId="{6860038E-F3EF-46A7-B26D-0DB617874682}" sibTransId="{F4CD089C-F7D3-42EA-A040-180119042EA0}"/>
    <dgm:cxn modelId="{A75CD1CD-B47D-40A8-8029-46DA119E6378}" type="presOf" srcId="{E9E4DC70-A451-40A7-944C-D72074BD4936}" destId="{8F72BB25-2C57-408F-8103-13275C6EA9C5}" srcOrd="1" destOrd="0" presId="urn:microsoft.com/office/officeart/2009/3/layout/HorizontalOrganizationChart"/>
    <dgm:cxn modelId="{3D179CC5-690C-428C-AD6D-55BB2C3290E4}" type="presOf" srcId="{AE01D27B-BDA2-4196-97FC-775727327B89}" destId="{FF6CC4AA-A553-42A9-B77E-E8774CC63E27}" srcOrd="0" destOrd="0" presId="urn:microsoft.com/office/officeart/2009/3/layout/HorizontalOrganizationChart"/>
    <dgm:cxn modelId="{0AE240D3-0C52-4547-BA11-7D88BCCBA670}" type="presOf" srcId="{450ABD30-62CF-4D0A-9CBF-308AD3C40E84}" destId="{ADCD9FB4-C41B-48CF-ABDC-264F7FD9DE10}" srcOrd="0" destOrd="0" presId="urn:microsoft.com/office/officeart/2009/3/layout/HorizontalOrganizationChart"/>
    <dgm:cxn modelId="{12707E3A-F566-47F5-97A4-7EB181E6670F}" type="presOf" srcId="{6860038E-F3EF-46A7-B26D-0DB617874682}" destId="{13F62BAA-6924-4662-BA5C-13E19160A811}" srcOrd="0" destOrd="0" presId="urn:microsoft.com/office/officeart/2009/3/layout/HorizontalOrganizationChart"/>
    <dgm:cxn modelId="{9268390C-DF13-4921-8888-544E69DE33D9}" srcId="{EE038255-9830-4F9C-A54C-DB7B8DC99B74}" destId="{E904B1F8-2430-43F4-ACCB-8D155427DD28}" srcOrd="2" destOrd="0" parTransId="{7C83B2E5-84C8-4BAC-86A1-F8866039EB77}" sibTransId="{2D9284B4-69CE-42DD-9677-C921063A479C}"/>
    <dgm:cxn modelId="{6590A743-E732-4327-A2FE-B1F21CD7C4D9}" type="presOf" srcId="{E904B1F8-2430-43F4-ACCB-8D155427DD28}" destId="{71B5735E-5E0A-49FE-88B5-5329A80B8777}" srcOrd="0" destOrd="0" presId="urn:microsoft.com/office/officeart/2009/3/layout/HorizontalOrganizationChart"/>
    <dgm:cxn modelId="{6470D5D0-960B-4802-8170-A4F2409DE22E}" srcId="{F4D0AFFF-EE21-4DDD-B050-709FB95DBA8B}" destId="{A262E6A3-274B-489E-8D36-6E8D83328FE5}" srcOrd="0" destOrd="0" parTransId="{274FFE01-5F97-41B2-95ED-50F486E426AC}" sibTransId="{573FAFDD-A99E-4894-B47B-FB5B090C22BE}"/>
    <dgm:cxn modelId="{7F84AFB7-0CEE-42A2-8143-3D7125D01E5B}" type="presOf" srcId="{1C9244EE-DD8A-4AC9-A536-BF7295887036}" destId="{AB2B09CD-6B51-4D94-AB23-1C6E4A45DE7A}" srcOrd="0" destOrd="0" presId="urn:microsoft.com/office/officeart/2009/3/layout/HorizontalOrganizationChart"/>
    <dgm:cxn modelId="{A4743FC9-FC22-4653-BC14-3C437546298F}" type="presOf" srcId="{450ABD30-62CF-4D0A-9CBF-308AD3C40E84}" destId="{370853EB-2AF6-44B7-883D-F80ADA36F5C9}" srcOrd="1" destOrd="0" presId="urn:microsoft.com/office/officeart/2009/3/layout/HorizontalOrganizationChart"/>
    <dgm:cxn modelId="{CA71C6AF-8441-4B7D-9B4B-CF9650609AD8}" type="presOf" srcId="{136AFFD2-6CEA-4FC9-870C-F0F29E418950}" destId="{2CA921CA-B434-44CA-9FE2-390D4BFA281F}" srcOrd="0" destOrd="0" presId="urn:microsoft.com/office/officeart/2009/3/layout/HorizontalOrganizationChart"/>
    <dgm:cxn modelId="{3F03E73E-09E6-499F-9414-A35B0260004F}" type="presOf" srcId="{2D4EDB56-606B-48DF-8FCF-6C7C1007924D}" destId="{CF06C877-0F3C-4C9F-8256-29B6B097D38C}" srcOrd="0" destOrd="0" presId="urn:microsoft.com/office/officeart/2009/3/layout/HorizontalOrganizationChart"/>
    <dgm:cxn modelId="{0B61D699-4C1D-4BDD-9372-C7F5B237F6E1}" type="presOf" srcId="{7962BEB7-8850-4641-8690-22165A8CF1B6}" destId="{AF7EA0C9-50F9-4D92-971A-F0408A7CB54A}" srcOrd="0" destOrd="0" presId="urn:microsoft.com/office/officeart/2009/3/layout/HorizontalOrganizationChart"/>
    <dgm:cxn modelId="{63C27A2B-F2E6-48D0-822A-F7875702A170}" srcId="{EE038255-9830-4F9C-A54C-DB7B8DC99B74}" destId="{8255F569-364D-41B0-810E-F2CE88518DE7}" srcOrd="0" destOrd="0" parTransId="{FCB33E7A-17EF-4791-A86A-3E09251ADAA9}" sibTransId="{C5FFE930-4FB2-4D93-8A5A-A87B16930D32}"/>
    <dgm:cxn modelId="{9B3A0DD4-A6B4-4086-890A-7D17873A57E8}" type="presOf" srcId="{E3B380F0-3026-4055-AF4D-49464E0F55FA}" destId="{B94F01AC-8BEE-492D-9544-2DE864EDDEA4}" srcOrd="1" destOrd="0" presId="urn:microsoft.com/office/officeart/2009/3/layout/HorizontalOrganizationChart"/>
    <dgm:cxn modelId="{8ACCCB65-0DE4-4AC8-AA2D-3BA83E257149}" type="presOf" srcId="{1A58AC7C-E6BF-4CD3-A25E-39F54DA8CFC2}" destId="{BFA72AF1-48C4-42A8-A16F-0DC50B24408B}" srcOrd="1" destOrd="0" presId="urn:microsoft.com/office/officeart/2009/3/layout/HorizontalOrganizationChart"/>
    <dgm:cxn modelId="{27E8B0B7-C1E9-4D6F-A0D0-A5B655A3383D}" srcId="{450ABD30-62CF-4D0A-9CBF-308AD3C40E84}" destId="{1A58AC7C-E6BF-4CD3-A25E-39F54DA8CFC2}" srcOrd="0" destOrd="0" parTransId="{2994F06B-2E53-48B4-AB38-FF69449A46CC}" sibTransId="{311B7E68-483A-49A7-B1D2-4B483524C8EB}"/>
    <dgm:cxn modelId="{8F5521E0-60A5-49EF-AC64-A8B0733419D3}" type="presOf" srcId="{A262E6A3-274B-489E-8D36-6E8D83328FE5}" destId="{62136942-DFAA-460A-AB4B-3BD709E9061C}" srcOrd="0" destOrd="0" presId="urn:microsoft.com/office/officeart/2009/3/layout/HorizontalOrganizationChart"/>
    <dgm:cxn modelId="{661A7257-187F-4F5B-8E35-D4D2A49A2243}" type="presOf" srcId="{E3B380F0-3026-4055-AF4D-49464E0F55FA}" destId="{636153AD-B9A5-4318-96DA-556B87BFF152}" srcOrd="0" destOrd="0" presId="urn:microsoft.com/office/officeart/2009/3/layout/HorizontalOrganizationChart"/>
    <dgm:cxn modelId="{7DB5AC55-4EFF-4157-8188-3FEB16512C91}" type="presOf" srcId="{1A58AC7C-E6BF-4CD3-A25E-39F54DA8CFC2}" destId="{6EDA6284-B355-4525-AEA0-5E4627E75D4A}" srcOrd="0" destOrd="0" presId="urn:microsoft.com/office/officeart/2009/3/layout/HorizontalOrganizationChart"/>
    <dgm:cxn modelId="{1CB82E2B-AECE-47DD-AFA6-F09035830FC9}" srcId="{136AFFD2-6CEA-4FC9-870C-F0F29E418950}" destId="{450ABD30-62CF-4D0A-9CBF-308AD3C40E84}" srcOrd="0" destOrd="0" parTransId="{876FA951-C7CF-4A99-B2F4-2596F7A5CCE6}" sibTransId="{93D4AB55-BD30-4D80-8F77-A50FC911798B}"/>
    <dgm:cxn modelId="{D3A4702C-6F0B-4C7D-BE11-DFAA65BDC48F}" type="presOf" srcId="{F4D0AFFF-EE21-4DDD-B050-709FB95DBA8B}" destId="{502E9458-3B4C-4645-85DD-53E872383040}" srcOrd="0" destOrd="0" presId="urn:microsoft.com/office/officeart/2009/3/layout/HorizontalOrganizationChart"/>
    <dgm:cxn modelId="{820A9F8F-8759-457A-9B58-5148F35A7633}" type="presOf" srcId="{80EDAD6A-4463-4ACC-8FED-6A2CD5A156A1}" destId="{2352FA58-8908-463E-B507-A4F7966CD112}" srcOrd="1" destOrd="0" presId="urn:microsoft.com/office/officeart/2009/3/layout/HorizontalOrganizationChart"/>
    <dgm:cxn modelId="{31244FCC-AB4B-4790-806A-06F2734ECB81}" srcId="{136AFFD2-6CEA-4FC9-870C-F0F29E418950}" destId="{92D9C0BF-9170-41B0-8087-C24A43157EA5}" srcOrd="1" destOrd="0" parTransId="{AAAFD2C2-2529-40C3-997A-62B431CE3A2F}" sibTransId="{CE237D11-E604-4366-A930-6AD0FBBCB395}"/>
    <dgm:cxn modelId="{4196D6B2-A70F-479E-911B-AEFC27E92CD6}" type="presOf" srcId="{92D9C0BF-9170-41B0-8087-C24A43157EA5}" destId="{C05DD98A-96A5-427F-BC57-0B35D0E2EC08}" srcOrd="0" destOrd="0" presId="urn:microsoft.com/office/officeart/2009/3/layout/HorizontalOrganizationChart"/>
    <dgm:cxn modelId="{243C8BB8-EDCA-4B5A-9439-C1E1EBB2A0E1}" type="presOf" srcId="{523F2081-77D1-446B-8ABF-5C8F9FCADBB2}" destId="{C6BD1623-320A-416C-8874-6B4CCC3527B3}" srcOrd="0" destOrd="0" presId="urn:microsoft.com/office/officeart/2009/3/layout/HorizontalOrganizationChart"/>
    <dgm:cxn modelId="{77B3894F-48A2-48D7-B4A4-AA7F21AE80CB}" type="presOf" srcId="{EE038255-9830-4F9C-A54C-DB7B8DC99B74}" destId="{D5A70708-1527-4B5D-A233-05BE49713DA0}" srcOrd="1" destOrd="0" presId="urn:microsoft.com/office/officeart/2009/3/layout/HorizontalOrganizationChart"/>
    <dgm:cxn modelId="{8212C5E7-AFC4-46D2-9E9F-A77F719CE56A}" srcId="{EE038255-9830-4F9C-A54C-DB7B8DC99B74}" destId="{2D4EDB56-606B-48DF-8FCF-6C7C1007924D}" srcOrd="1" destOrd="0" parTransId="{69721A61-5CA5-48FC-BE4C-62FD984B5B6D}" sibTransId="{E5C9D6AD-63BB-4190-AA62-DFC62B51A6D8}"/>
    <dgm:cxn modelId="{78A74E7E-C49F-4CA5-8EC5-CAA583676939}" srcId="{A262E6A3-274B-489E-8D36-6E8D83328FE5}" destId="{136AFFD2-6CEA-4FC9-870C-F0F29E418950}" srcOrd="1" destOrd="0" parTransId="{8C5B3962-C2DE-43C3-B657-2C57FACF7288}" sibTransId="{4A7618C6-0D4A-4A6F-9C83-90583E69B649}"/>
    <dgm:cxn modelId="{E6D17178-4A6C-4EF4-8FA5-032B91383B2B}" srcId="{EE038255-9830-4F9C-A54C-DB7B8DC99B74}" destId="{AE01D27B-BDA2-4196-97FC-775727327B89}" srcOrd="3" destOrd="0" parTransId="{1C9244EE-DD8A-4AC9-A536-BF7295887036}" sibTransId="{FB093FA2-0478-4473-B6DA-9FBB74A7036A}"/>
    <dgm:cxn modelId="{6B491CE4-3D54-4A07-9B03-4595CA261C81}" srcId="{AE01D27B-BDA2-4196-97FC-775727327B89}" destId="{16A9152E-9981-4FF7-A20E-E4ACA0290246}" srcOrd="0" destOrd="0" parTransId="{C9DE0A99-4F8C-4F69-BA21-10B2D1D6DBBC}" sibTransId="{6030BE52-9585-4D78-9863-F29B854717B7}"/>
    <dgm:cxn modelId="{6FCD08AE-E03C-4C35-86A2-47E20FE26D5A}" srcId="{8255F569-364D-41B0-810E-F2CE88518DE7}" destId="{B1006ECE-F478-4D6B-940F-B5E0EC2F2F14}" srcOrd="0" destOrd="0" parTransId="{7BBD064D-36AA-455F-A45A-AE19F8A7FF5C}" sibTransId="{2247F0E6-3987-44B1-B920-123E149E33F0}"/>
    <dgm:cxn modelId="{5C9F0A06-B878-4005-82C5-087D8EEDC812}" type="presOf" srcId="{8DE2B68A-34BC-4C2C-82DB-C2A63E579004}" destId="{AD6675A6-54DA-4190-BE2D-4F461305FE82}" srcOrd="0" destOrd="0" presId="urn:microsoft.com/office/officeart/2009/3/layout/HorizontalOrganizationChart"/>
    <dgm:cxn modelId="{A7875C6E-24FC-478E-A718-554C79BC6A2A}" type="presParOf" srcId="{502E9458-3B4C-4645-85DD-53E872383040}" destId="{DA9C7732-374D-4A64-BD35-D99CF3AAE413}" srcOrd="0" destOrd="0" presId="urn:microsoft.com/office/officeart/2009/3/layout/HorizontalOrganizationChart"/>
    <dgm:cxn modelId="{25CE5E69-694B-4354-A372-1A3D24AFCFD5}" type="presParOf" srcId="{DA9C7732-374D-4A64-BD35-D99CF3AAE413}" destId="{3C18219E-20CE-4191-AA15-0356ABF4C355}" srcOrd="0" destOrd="0" presId="urn:microsoft.com/office/officeart/2009/3/layout/HorizontalOrganizationChart"/>
    <dgm:cxn modelId="{4626F73A-610D-4CB8-8C31-F2DEC3515925}" type="presParOf" srcId="{3C18219E-20CE-4191-AA15-0356ABF4C355}" destId="{62136942-DFAA-460A-AB4B-3BD709E9061C}" srcOrd="0" destOrd="0" presId="urn:microsoft.com/office/officeart/2009/3/layout/HorizontalOrganizationChart"/>
    <dgm:cxn modelId="{DE71CA3E-B83D-4FCD-A856-9484D6945D06}" type="presParOf" srcId="{3C18219E-20CE-4191-AA15-0356ABF4C355}" destId="{9A4C3938-4C99-4D6B-8182-00EE80357C13}" srcOrd="1" destOrd="0" presId="urn:microsoft.com/office/officeart/2009/3/layout/HorizontalOrganizationChart"/>
    <dgm:cxn modelId="{29D82DFB-A817-4DFB-97B6-FD5CB47CA5A9}" type="presParOf" srcId="{DA9C7732-374D-4A64-BD35-D99CF3AAE413}" destId="{680C1665-ED70-4DDF-9636-0B98DC150A91}" srcOrd="1" destOrd="0" presId="urn:microsoft.com/office/officeart/2009/3/layout/HorizontalOrganizationChart"/>
    <dgm:cxn modelId="{62943789-F6FE-4CCB-AAA4-D3BBA4DFA833}" type="presParOf" srcId="{680C1665-ED70-4DDF-9636-0B98DC150A91}" destId="{FEEF3E50-C292-44BB-93C0-3D023E7D3742}" srcOrd="0" destOrd="0" presId="urn:microsoft.com/office/officeart/2009/3/layout/HorizontalOrganizationChart"/>
    <dgm:cxn modelId="{34314E79-D7C1-4085-8FFA-EE524D46A4B7}" type="presParOf" srcId="{680C1665-ED70-4DDF-9636-0B98DC150A91}" destId="{9D385837-0701-47E4-BFF9-6C13C6C73F7E}" srcOrd="1" destOrd="0" presId="urn:microsoft.com/office/officeart/2009/3/layout/HorizontalOrganizationChart"/>
    <dgm:cxn modelId="{5B10F478-C4EB-4D3E-BF89-7A5145FA81F1}" type="presParOf" srcId="{9D385837-0701-47E4-BFF9-6C13C6C73F7E}" destId="{4138B17F-E81F-4C86-8A31-2A4D3AD120DC}" srcOrd="0" destOrd="0" presId="urn:microsoft.com/office/officeart/2009/3/layout/HorizontalOrganizationChart"/>
    <dgm:cxn modelId="{5F6A6CA2-9949-4704-A85B-F290B1FCD1AF}" type="presParOf" srcId="{4138B17F-E81F-4C86-8A31-2A4D3AD120DC}" destId="{FE8DCCD3-24C9-4D29-A807-E83F2702E678}" srcOrd="0" destOrd="0" presId="urn:microsoft.com/office/officeart/2009/3/layout/HorizontalOrganizationChart"/>
    <dgm:cxn modelId="{13F64BBD-F1B5-49E0-A740-099A4AAE5ADC}" type="presParOf" srcId="{4138B17F-E81F-4C86-8A31-2A4D3AD120DC}" destId="{D5A70708-1527-4B5D-A233-05BE49713DA0}" srcOrd="1" destOrd="0" presId="urn:microsoft.com/office/officeart/2009/3/layout/HorizontalOrganizationChart"/>
    <dgm:cxn modelId="{8B410A11-A208-4D1E-BBDA-D45BB4A1135B}" type="presParOf" srcId="{9D385837-0701-47E4-BFF9-6C13C6C73F7E}" destId="{BB4485EA-3795-4AF0-8859-7551810635C3}" srcOrd="1" destOrd="0" presId="urn:microsoft.com/office/officeart/2009/3/layout/HorizontalOrganizationChart"/>
    <dgm:cxn modelId="{1C9E3151-9085-4D59-950A-885B0A855651}" type="presParOf" srcId="{BB4485EA-3795-4AF0-8859-7551810635C3}" destId="{2B514E2A-324B-4708-B800-47C7F36BEF19}" srcOrd="0" destOrd="0" presId="urn:microsoft.com/office/officeart/2009/3/layout/HorizontalOrganizationChart"/>
    <dgm:cxn modelId="{8E746B86-E287-4F7F-9D9C-76C2E37618E5}" type="presParOf" srcId="{BB4485EA-3795-4AF0-8859-7551810635C3}" destId="{408C1650-F665-42EF-AB15-C2BD9648E96B}" srcOrd="1" destOrd="0" presId="urn:microsoft.com/office/officeart/2009/3/layout/HorizontalOrganizationChart"/>
    <dgm:cxn modelId="{51571B93-3D37-49C0-8C88-7684D779F470}" type="presParOf" srcId="{408C1650-F665-42EF-AB15-C2BD9648E96B}" destId="{91CD06C4-1605-4FC8-B322-C30AA300AB22}" srcOrd="0" destOrd="0" presId="urn:microsoft.com/office/officeart/2009/3/layout/HorizontalOrganizationChart"/>
    <dgm:cxn modelId="{AE4FEC78-FEFE-4F81-964B-787BAD719670}" type="presParOf" srcId="{91CD06C4-1605-4FC8-B322-C30AA300AB22}" destId="{247709BB-5DFC-4E24-9F25-12EA00C8EE98}" srcOrd="0" destOrd="0" presId="urn:microsoft.com/office/officeart/2009/3/layout/HorizontalOrganizationChart"/>
    <dgm:cxn modelId="{B147E89D-CBCC-408F-9E64-F0B917B93B41}" type="presParOf" srcId="{91CD06C4-1605-4FC8-B322-C30AA300AB22}" destId="{6F598803-7746-44B3-B82F-915D8D58C7D7}" srcOrd="1" destOrd="0" presId="urn:microsoft.com/office/officeart/2009/3/layout/HorizontalOrganizationChart"/>
    <dgm:cxn modelId="{1BC85082-112B-4E96-84AB-EB5B0B7E5CAA}" type="presParOf" srcId="{408C1650-F665-42EF-AB15-C2BD9648E96B}" destId="{777666F4-362D-4F2B-903D-4AE838508B92}" srcOrd="1" destOrd="0" presId="urn:microsoft.com/office/officeart/2009/3/layout/HorizontalOrganizationChart"/>
    <dgm:cxn modelId="{FAC214A6-96BF-470D-840D-D37198E224CF}" type="presParOf" srcId="{777666F4-362D-4F2B-903D-4AE838508B92}" destId="{72976A5E-0E80-48C2-A249-FC1A85DBB8A8}" srcOrd="0" destOrd="0" presId="urn:microsoft.com/office/officeart/2009/3/layout/HorizontalOrganizationChart"/>
    <dgm:cxn modelId="{AD586626-323F-4CD3-BDDC-4956D7E480C8}" type="presParOf" srcId="{777666F4-362D-4F2B-903D-4AE838508B92}" destId="{44CDE2C8-7CAC-403F-BF7A-7BC4D9C4071F}" srcOrd="1" destOrd="0" presId="urn:microsoft.com/office/officeart/2009/3/layout/HorizontalOrganizationChart"/>
    <dgm:cxn modelId="{8D4D25FD-3682-4536-887E-7590143FEEF7}" type="presParOf" srcId="{44CDE2C8-7CAC-403F-BF7A-7BC4D9C4071F}" destId="{3A18798A-3D48-4AD7-9175-4BA836C0D9BE}" srcOrd="0" destOrd="0" presId="urn:microsoft.com/office/officeart/2009/3/layout/HorizontalOrganizationChart"/>
    <dgm:cxn modelId="{2CF4A37D-C2D7-4D19-B146-38426D7031F2}" type="presParOf" srcId="{3A18798A-3D48-4AD7-9175-4BA836C0D9BE}" destId="{9EB0515E-D824-4E45-B698-BAA061061963}" srcOrd="0" destOrd="0" presId="urn:microsoft.com/office/officeart/2009/3/layout/HorizontalOrganizationChart"/>
    <dgm:cxn modelId="{A2294CA1-7611-4640-A5C7-3DD414A4709C}" type="presParOf" srcId="{3A18798A-3D48-4AD7-9175-4BA836C0D9BE}" destId="{91C4F6B1-0CFA-40B7-B17B-3BB3E2F10B3C}" srcOrd="1" destOrd="0" presId="urn:microsoft.com/office/officeart/2009/3/layout/HorizontalOrganizationChart"/>
    <dgm:cxn modelId="{8E4183A1-6567-4C38-A7BC-EDD30D53B6ED}" type="presParOf" srcId="{44CDE2C8-7CAC-403F-BF7A-7BC4D9C4071F}" destId="{26F22E92-C9BC-4AE8-A70A-13BCDEE463A8}" srcOrd="1" destOrd="0" presId="urn:microsoft.com/office/officeart/2009/3/layout/HorizontalOrganizationChart"/>
    <dgm:cxn modelId="{64AD8FC9-AD8F-4452-980A-50CFFEC0A626}" type="presParOf" srcId="{44CDE2C8-7CAC-403F-BF7A-7BC4D9C4071F}" destId="{E0BB4C26-4B24-4443-889E-AB4FD51D10AB}" srcOrd="2" destOrd="0" presId="urn:microsoft.com/office/officeart/2009/3/layout/HorizontalOrganizationChart"/>
    <dgm:cxn modelId="{BEB16837-A404-44C5-AE61-729330DADD62}" type="presParOf" srcId="{408C1650-F665-42EF-AB15-C2BD9648E96B}" destId="{F0883E60-0A48-4EF1-AECC-C360F3005EE3}" srcOrd="2" destOrd="0" presId="urn:microsoft.com/office/officeart/2009/3/layout/HorizontalOrganizationChart"/>
    <dgm:cxn modelId="{8020C62C-4926-4A13-9DC0-D5C919AD7FC8}" type="presParOf" srcId="{BB4485EA-3795-4AF0-8859-7551810635C3}" destId="{AB585688-F782-4572-88CF-70F3BFE17A5D}" srcOrd="2" destOrd="0" presId="urn:microsoft.com/office/officeart/2009/3/layout/HorizontalOrganizationChart"/>
    <dgm:cxn modelId="{86562A50-81EB-4F41-BFAF-28316FB41A60}" type="presParOf" srcId="{BB4485EA-3795-4AF0-8859-7551810635C3}" destId="{2BA6F6DA-917B-4AED-A6CC-7D3D4A471B2D}" srcOrd="3" destOrd="0" presId="urn:microsoft.com/office/officeart/2009/3/layout/HorizontalOrganizationChart"/>
    <dgm:cxn modelId="{25B3521B-5E34-4596-A14C-BAEB971D89B6}" type="presParOf" srcId="{2BA6F6DA-917B-4AED-A6CC-7D3D4A471B2D}" destId="{9344C170-61BF-48C6-A4A4-864F07E3FE54}" srcOrd="0" destOrd="0" presId="urn:microsoft.com/office/officeart/2009/3/layout/HorizontalOrganizationChart"/>
    <dgm:cxn modelId="{10A21B30-3437-4A13-B225-353C69601AA1}" type="presParOf" srcId="{9344C170-61BF-48C6-A4A4-864F07E3FE54}" destId="{CF06C877-0F3C-4C9F-8256-29B6B097D38C}" srcOrd="0" destOrd="0" presId="urn:microsoft.com/office/officeart/2009/3/layout/HorizontalOrganizationChart"/>
    <dgm:cxn modelId="{FD3A3896-AE6D-4571-8C32-D78AEABF3098}" type="presParOf" srcId="{9344C170-61BF-48C6-A4A4-864F07E3FE54}" destId="{7E122934-D2FC-4AFC-8819-20B6C6E9F89E}" srcOrd="1" destOrd="0" presId="urn:microsoft.com/office/officeart/2009/3/layout/HorizontalOrganizationChart"/>
    <dgm:cxn modelId="{AAB3940A-4768-4B3D-AF6C-DFDFE00126B5}" type="presParOf" srcId="{2BA6F6DA-917B-4AED-A6CC-7D3D4A471B2D}" destId="{57A7827D-DE67-4A8E-BAB3-B2BC7F2BC33B}" srcOrd="1" destOrd="0" presId="urn:microsoft.com/office/officeart/2009/3/layout/HorizontalOrganizationChart"/>
    <dgm:cxn modelId="{BAE24E99-E7B8-45A6-8039-CF54BB83CC05}" type="presParOf" srcId="{57A7827D-DE67-4A8E-BAB3-B2BC7F2BC33B}" destId="{C6BD1623-320A-416C-8874-6B4CCC3527B3}" srcOrd="0" destOrd="0" presId="urn:microsoft.com/office/officeart/2009/3/layout/HorizontalOrganizationChart"/>
    <dgm:cxn modelId="{AFD07CAE-D080-4BDC-8A42-AD51DA9C1CDA}" type="presParOf" srcId="{57A7827D-DE67-4A8E-BAB3-B2BC7F2BC33B}" destId="{5CC1CE8C-9279-4044-81F3-C5D586D3FFC5}" srcOrd="1" destOrd="0" presId="urn:microsoft.com/office/officeart/2009/3/layout/HorizontalOrganizationChart"/>
    <dgm:cxn modelId="{AA639ECB-8D5B-4477-B4B5-04AF8CCE0E1B}" type="presParOf" srcId="{5CC1CE8C-9279-4044-81F3-C5D586D3FFC5}" destId="{A1075422-6D8A-4E0D-A970-6DAA38B3ABBE}" srcOrd="0" destOrd="0" presId="urn:microsoft.com/office/officeart/2009/3/layout/HorizontalOrganizationChart"/>
    <dgm:cxn modelId="{E1F5EECD-0309-4087-8542-6E987774D5A7}" type="presParOf" srcId="{A1075422-6D8A-4E0D-A970-6DAA38B3ABBE}" destId="{ED6BE014-BFAF-4F83-91C3-71BE3C0256AA}" srcOrd="0" destOrd="0" presId="urn:microsoft.com/office/officeart/2009/3/layout/HorizontalOrganizationChart"/>
    <dgm:cxn modelId="{0B0B7918-19FD-4971-9175-EC115C850C36}" type="presParOf" srcId="{A1075422-6D8A-4E0D-A970-6DAA38B3ABBE}" destId="{8F72BB25-2C57-408F-8103-13275C6EA9C5}" srcOrd="1" destOrd="0" presId="urn:microsoft.com/office/officeart/2009/3/layout/HorizontalOrganizationChart"/>
    <dgm:cxn modelId="{7B31D833-BAF7-4315-984D-3074B999C506}" type="presParOf" srcId="{5CC1CE8C-9279-4044-81F3-C5D586D3FFC5}" destId="{1EEABCC3-2248-4543-BB21-2643A3D3ECB7}" srcOrd="1" destOrd="0" presId="urn:microsoft.com/office/officeart/2009/3/layout/HorizontalOrganizationChart"/>
    <dgm:cxn modelId="{6A030F8E-C6B0-4F14-A00A-1C71ACA041A1}" type="presParOf" srcId="{5CC1CE8C-9279-4044-81F3-C5D586D3FFC5}" destId="{1631FE70-E2D2-4597-9D53-6B95D98CFC2A}" srcOrd="2" destOrd="0" presId="urn:microsoft.com/office/officeart/2009/3/layout/HorizontalOrganizationChart"/>
    <dgm:cxn modelId="{20A62042-ED67-454E-9383-55F41919AAA9}" type="presParOf" srcId="{2BA6F6DA-917B-4AED-A6CC-7D3D4A471B2D}" destId="{7AE59F98-93BA-46AB-B228-3129A17599C9}" srcOrd="2" destOrd="0" presId="urn:microsoft.com/office/officeart/2009/3/layout/HorizontalOrganizationChart"/>
    <dgm:cxn modelId="{CC0756B2-E64C-4249-A487-859895E991A0}" type="presParOf" srcId="{BB4485EA-3795-4AF0-8859-7551810635C3}" destId="{1C7AA99C-8289-47EC-AF56-C4B70543550E}" srcOrd="4" destOrd="0" presId="urn:microsoft.com/office/officeart/2009/3/layout/HorizontalOrganizationChart"/>
    <dgm:cxn modelId="{BB02A437-340D-48E1-80D2-C8B90868939B}" type="presParOf" srcId="{BB4485EA-3795-4AF0-8859-7551810635C3}" destId="{CE84BFFC-2C09-4845-B9EA-0C573D2E3D72}" srcOrd="5" destOrd="0" presId="urn:microsoft.com/office/officeart/2009/3/layout/HorizontalOrganizationChart"/>
    <dgm:cxn modelId="{F4FE4100-B5F7-4E04-9FF4-778C413C48ED}" type="presParOf" srcId="{CE84BFFC-2C09-4845-B9EA-0C573D2E3D72}" destId="{50E76B62-554E-4A40-BF61-8E700DC10ED9}" srcOrd="0" destOrd="0" presId="urn:microsoft.com/office/officeart/2009/3/layout/HorizontalOrganizationChart"/>
    <dgm:cxn modelId="{07D36387-3E39-4735-AF24-FC139A6CFAF7}" type="presParOf" srcId="{50E76B62-554E-4A40-BF61-8E700DC10ED9}" destId="{71B5735E-5E0A-49FE-88B5-5329A80B8777}" srcOrd="0" destOrd="0" presId="urn:microsoft.com/office/officeart/2009/3/layout/HorizontalOrganizationChart"/>
    <dgm:cxn modelId="{C336360E-98D7-48D3-8BDA-4459AEE5A93F}" type="presParOf" srcId="{50E76B62-554E-4A40-BF61-8E700DC10ED9}" destId="{0BA2A0E7-23B2-492B-AEC5-D5BCDE969278}" srcOrd="1" destOrd="0" presId="urn:microsoft.com/office/officeart/2009/3/layout/HorizontalOrganizationChart"/>
    <dgm:cxn modelId="{31F20DE9-A8AD-4B6C-9DDF-BB610210847A}" type="presParOf" srcId="{CE84BFFC-2C09-4845-B9EA-0C573D2E3D72}" destId="{1365A3DA-E6F3-4F92-A776-DB57BA59C876}" srcOrd="1" destOrd="0" presId="urn:microsoft.com/office/officeart/2009/3/layout/HorizontalOrganizationChart"/>
    <dgm:cxn modelId="{20488706-3BC2-4B8A-B582-3260DE8B3AC5}" type="presParOf" srcId="{1365A3DA-E6F3-4F92-A776-DB57BA59C876}" destId="{AD6675A6-54DA-4190-BE2D-4F461305FE82}" srcOrd="0" destOrd="0" presId="urn:microsoft.com/office/officeart/2009/3/layout/HorizontalOrganizationChart"/>
    <dgm:cxn modelId="{6322DB05-EBAA-43ED-870B-E2D2F78721D9}" type="presParOf" srcId="{1365A3DA-E6F3-4F92-A776-DB57BA59C876}" destId="{21C8A2A8-BF41-4536-B248-3EC98DB27CE0}" srcOrd="1" destOrd="0" presId="urn:microsoft.com/office/officeart/2009/3/layout/HorizontalOrganizationChart"/>
    <dgm:cxn modelId="{830A3877-AB35-42ED-B84B-9F1E8C4CD1B5}" type="presParOf" srcId="{21C8A2A8-BF41-4536-B248-3EC98DB27CE0}" destId="{CCDFFF4A-08C6-4076-81D3-9B6E4587F1B2}" srcOrd="0" destOrd="0" presId="urn:microsoft.com/office/officeart/2009/3/layout/HorizontalOrganizationChart"/>
    <dgm:cxn modelId="{A3A32DA4-9121-4160-AB7A-45AA2C8D5F83}" type="presParOf" srcId="{CCDFFF4A-08C6-4076-81D3-9B6E4587F1B2}" destId="{1C9361AD-A3F6-48F0-AD08-0B86318CF594}" srcOrd="0" destOrd="0" presId="urn:microsoft.com/office/officeart/2009/3/layout/HorizontalOrganizationChart"/>
    <dgm:cxn modelId="{7ACEA9A8-8D83-4C4E-BCEA-4CFE33611088}" type="presParOf" srcId="{CCDFFF4A-08C6-4076-81D3-9B6E4587F1B2}" destId="{7D3744D2-24F3-4323-9DCB-91357C918EE0}" srcOrd="1" destOrd="0" presId="urn:microsoft.com/office/officeart/2009/3/layout/HorizontalOrganizationChart"/>
    <dgm:cxn modelId="{6FC26560-69AC-48E9-8930-939D4BCBEEFD}" type="presParOf" srcId="{21C8A2A8-BF41-4536-B248-3EC98DB27CE0}" destId="{DFCCA70C-3FE3-46C8-B5CA-F15FFBD83581}" srcOrd="1" destOrd="0" presId="urn:microsoft.com/office/officeart/2009/3/layout/HorizontalOrganizationChart"/>
    <dgm:cxn modelId="{88063B2F-455C-4132-8180-54D5558586C3}" type="presParOf" srcId="{21C8A2A8-BF41-4536-B248-3EC98DB27CE0}" destId="{8EB9179D-DE99-44FF-A889-C1A67E6A14EA}" srcOrd="2" destOrd="0" presId="urn:microsoft.com/office/officeart/2009/3/layout/HorizontalOrganizationChart"/>
    <dgm:cxn modelId="{F6E53EDC-AD21-4C4F-B4D2-1CE3DE8409F3}" type="presParOf" srcId="{CE84BFFC-2C09-4845-B9EA-0C573D2E3D72}" destId="{E486FD66-6752-4372-99AD-28F10A0857EF}" srcOrd="2" destOrd="0" presId="urn:microsoft.com/office/officeart/2009/3/layout/HorizontalOrganizationChart"/>
    <dgm:cxn modelId="{5A93DE45-DB6C-4923-BFB7-6F4DF2B6DCA5}" type="presParOf" srcId="{BB4485EA-3795-4AF0-8859-7551810635C3}" destId="{AB2B09CD-6B51-4D94-AB23-1C6E4A45DE7A}" srcOrd="6" destOrd="0" presId="urn:microsoft.com/office/officeart/2009/3/layout/HorizontalOrganizationChart"/>
    <dgm:cxn modelId="{04048820-A7AF-408F-ADF9-39C59933ABE5}" type="presParOf" srcId="{BB4485EA-3795-4AF0-8859-7551810635C3}" destId="{4683F572-5E23-43EE-B032-1DAA4238BEDF}" srcOrd="7" destOrd="0" presId="urn:microsoft.com/office/officeart/2009/3/layout/HorizontalOrganizationChart"/>
    <dgm:cxn modelId="{252B9B4B-CBEF-4A8F-8B59-73A6EF2B0A82}" type="presParOf" srcId="{4683F572-5E23-43EE-B032-1DAA4238BEDF}" destId="{2CA2F3F0-DDD0-4591-A483-1CCA4F39F94C}" srcOrd="0" destOrd="0" presId="urn:microsoft.com/office/officeart/2009/3/layout/HorizontalOrganizationChart"/>
    <dgm:cxn modelId="{C5848343-C928-44E2-A5E8-2D49633CD386}" type="presParOf" srcId="{2CA2F3F0-DDD0-4591-A483-1CCA4F39F94C}" destId="{FF6CC4AA-A553-42A9-B77E-E8774CC63E27}" srcOrd="0" destOrd="0" presId="urn:microsoft.com/office/officeart/2009/3/layout/HorizontalOrganizationChart"/>
    <dgm:cxn modelId="{9BDA069B-A1D1-4028-B628-BCD04CF18DE5}" type="presParOf" srcId="{2CA2F3F0-DDD0-4591-A483-1CCA4F39F94C}" destId="{A5A87555-C3B8-4ADA-8453-6D65454204A1}" srcOrd="1" destOrd="0" presId="urn:microsoft.com/office/officeart/2009/3/layout/HorizontalOrganizationChart"/>
    <dgm:cxn modelId="{F11B9C4B-B129-4E8F-865F-CBBC83DE5B44}" type="presParOf" srcId="{4683F572-5E23-43EE-B032-1DAA4238BEDF}" destId="{B7565FE0-AB46-4C9C-8D79-5AE3892508D1}" srcOrd="1" destOrd="0" presId="urn:microsoft.com/office/officeart/2009/3/layout/HorizontalOrganizationChart"/>
    <dgm:cxn modelId="{8DD56654-9255-4FF2-A680-EB1D812AC1D9}" type="presParOf" srcId="{B7565FE0-AB46-4C9C-8D79-5AE3892508D1}" destId="{7F38B6A2-D2F2-4EEB-A4B1-CA65AB076939}" srcOrd="0" destOrd="0" presId="urn:microsoft.com/office/officeart/2009/3/layout/HorizontalOrganizationChart"/>
    <dgm:cxn modelId="{91056D13-CAC4-41C7-8157-F075080BFC54}" type="presParOf" srcId="{B7565FE0-AB46-4C9C-8D79-5AE3892508D1}" destId="{8FA35DF9-8A28-45CE-BB5C-5C958EFFF87F}" srcOrd="1" destOrd="0" presId="urn:microsoft.com/office/officeart/2009/3/layout/HorizontalOrganizationChart"/>
    <dgm:cxn modelId="{1CA96889-F530-4EA2-9D47-D871E8B3EC20}" type="presParOf" srcId="{8FA35DF9-8A28-45CE-BB5C-5C958EFFF87F}" destId="{EA034DA6-EFB5-4ECC-97E3-86EBFF94D246}" srcOrd="0" destOrd="0" presId="urn:microsoft.com/office/officeart/2009/3/layout/HorizontalOrganizationChart"/>
    <dgm:cxn modelId="{0C64ACD5-2BC0-413E-892D-84844C67D075}" type="presParOf" srcId="{EA034DA6-EFB5-4ECC-97E3-86EBFF94D246}" destId="{EE2284D5-218B-4F83-8F9A-6CE14CCAD5AF}" srcOrd="0" destOrd="0" presId="urn:microsoft.com/office/officeart/2009/3/layout/HorizontalOrganizationChart"/>
    <dgm:cxn modelId="{67D531A7-C211-4A1F-BB42-2AD32603D418}" type="presParOf" srcId="{EA034DA6-EFB5-4ECC-97E3-86EBFF94D246}" destId="{F6E1FD54-EB46-4327-A173-828F36B2B3FC}" srcOrd="1" destOrd="0" presId="urn:microsoft.com/office/officeart/2009/3/layout/HorizontalOrganizationChart"/>
    <dgm:cxn modelId="{A8DC7C2F-DBA3-4DF4-8714-B8511F7333BF}" type="presParOf" srcId="{8FA35DF9-8A28-45CE-BB5C-5C958EFFF87F}" destId="{36DFC375-89EB-4E40-B9CD-04A4E237E5ED}" srcOrd="1" destOrd="0" presId="urn:microsoft.com/office/officeart/2009/3/layout/HorizontalOrganizationChart"/>
    <dgm:cxn modelId="{0CE8CE78-964F-4FE4-9933-37587854E95F}" type="presParOf" srcId="{8FA35DF9-8A28-45CE-BB5C-5C958EFFF87F}" destId="{6A596982-7412-49CA-88F0-F8A8736C890D}" srcOrd="2" destOrd="0" presId="urn:microsoft.com/office/officeart/2009/3/layout/HorizontalOrganizationChart"/>
    <dgm:cxn modelId="{E44AF8B2-445D-47FB-B398-5A6CB7152B58}" type="presParOf" srcId="{4683F572-5E23-43EE-B032-1DAA4238BEDF}" destId="{CD749EC7-B2A6-4135-8D62-EC3CF4BC8CE8}" srcOrd="2" destOrd="0" presId="urn:microsoft.com/office/officeart/2009/3/layout/HorizontalOrganizationChart"/>
    <dgm:cxn modelId="{0A164F8D-8C1A-400C-9069-97D169E35F91}" type="presParOf" srcId="{9D385837-0701-47E4-BFF9-6C13C6C73F7E}" destId="{EF1BA229-7C39-4C18-97AA-5699C924FC32}" srcOrd="2" destOrd="0" presId="urn:microsoft.com/office/officeart/2009/3/layout/HorizontalOrganizationChart"/>
    <dgm:cxn modelId="{71AEFE15-1039-4528-B802-6DFA945D2CB3}" type="presParOf" srcId="{680C1665-ED70-4DDF-9636-0B98DC150A91}" destId="{4C35782E-66F9-409F-8B68-A8D4ACE237CB}" srcOrd="2" destOrd="0" presId="urn:microsoft.com/office/officeart/2009/3/layout/HorizontalOrganizationChart"/>
    <dgm:cxn modelId="{5D9C0595-0ACA-4359-92C2-04BA745A8BBE}" type="presParOf" srcId="{680C1665-ED70-4DDF-9636-0B98DC150A91}" destId="{4BAF8041-FFAD-4F09-8202-AB6F2F590084}" srcOrd="3" destOrd="0" presId="urn:microsoft.com/office/officeart/2009/3/layout/HorizontalOrganizationChart"/>
    <dgm:cxn modelId="{2DF84C24-79F2-4864-8141-BCFA432951C1}" type="presParOf" srcId="{4BAF8041-FFAD-4F09-8202-AB6F2F590084}" destId="{EF92B286-E47D-4EC6-A30B-EF0D8AEA9EEF}" srcOrd="0" destOrd="0" presId="urn:microsoft.com/office/officeart/2009/3/layout/HorizontalOrganizationChart"/>
    <dgm:cxn modelId="{AFCECFB0-3AD6-451E-967D-F3CC0A6982C3}" type="presParOf" srcId="{EF92B286-E47D-4EC6-A30B-EF0D8AEA9EEF}" destId="{2CA921CA-B434-44CA-9FE2-390D4BFA281F}" srcOrd="0" destOrd="0" presId="urn:microsoft.com/office/officeart/2009/3/layout/HorizontalOrganizationChart"/>
    <dgm:cxn modelId="{45A5F2B7-15C7-49C1-B518-0EB287742D59}" type="presParOf" srcId="{EF92B286-E47D-4EC6-A30B-EF0D8AEA9EEF}" destId="{7F3F0F27-4E38-4A9B-9492-EE60F56B0B35}" srcOrd="1" destOrd="0" presId="urn:microsoft.com/office/officeart/2009/3/layout/HorizontalOrganizationChart"/>
    <dgm:cxn modelId="{9E0C7351-B075-41E3-B1FC-F057AB075F54}" type="presParOf" srcId="{4BAF8041-FFAD-4F09-8202-AB6F2F590084}" destId="{32A9D287-6DF9-4949-A3C4-840EF190C0E5}" srcOrd="1" destOrd="0" presId="urn:microsoft.com/office/officeart/2009/3/layout/HorizontalOrganizationChart"/>
    <dgm:cxn modelId="{62AF447D-9E47-4B6A-B987-E88EEF4D8512}" type="presParOf" srcId="{32A9D287-6DF9-4949-A3C4-840EF190C0E5}" destId="{F800DA07-CD9A-40CA-BBB8-2B20B6DF10A1}" srcOrd="0" destOrd="0" presId="urn:microsoft.com/office/officeart/2009/3/layout/HorizontalOrganizationChart"/>
    <dgm:cxn modelId="{A90A45F1-292B-4DD5-86AD-4C9C770D735D}" type="presParOf" srcId="{32A9D287-6DF9-4949-A3C4-840EF190C0E5}" destId="{5F855028-D5E4-40D8-A4FE-1783FDBE797E}" srcOrd="1" destOrd="0" presId="urn:microsoft.com/office/officeart/2009/3/layout/HorizontalOrganizationChart"/>
    <dgm:cxn modelId="{C893CDDE-6F55-4945-BFB7-36A95B42B93A}" type="presParOf" srcId="{5F855028-D5E4-40D8-A4FE-1783FDBE797E}" destId="{6ADCD38B-6FE1-4AF1-9B4B-FFA97CAAEB3D}" srcOrd="0" destOrd="0" presId="urn:microsoft.com/office/officeart/2009/3/layout/HorizontalOrganizationChart"/>
    <dgm:cxn modelId="{A796B76A-E359-4F0C-9AD7-377FA54E2FA4}" type="presParOf" srcId="{6ADCD38B-6FE1-4AF1-9B4B-FFA97CAAEB3D}" destId="{ADCD9FB4-C41B-48CF-ABDC-264F7FD9DE10}" srcOrd="0" destOrd="0" presId="urn:microsoft.com/office/officeart/2009/3/layout/HorizontalOrganizationChart"/>
    <dgm:cxn modelId="{C8E5F86A-3D7F-41E8-9B61-805FF5D2D45A}" type="presParOf" srcId="{6ADCD38B-6FE1-4AF1-9B4B-FFA97CAAEB3D}" destId="{370853EB-2AF6-44B7-883D-F80ADA36F5C9}" srcOrd="1" destOrd="0" presId="urn:microsoft.com/office/officeart/2009/3/layout/HorizontalOrganizationChart"/>
    <dgm:cxn modelId="{ACC35E33-9D8F-4310-B29C-2C5A312E5833}" type="presParOf" srcId="{5F855028-D5E4-40D8-A4FE-1783FDBE797E}" destId="{112CCFD0-D730-4920-88B6-41BB3E27C7A9}" srcOrd="1" destOrd="0" presId="urn:microsoft.com/office/officeart/2009/3/layout/HorizontalOrganizationChart"/>
    <dgm:cxn modelId="{B78F190E-5ED1-4A2B-9968-E890A10B10C1}" type="presParOf" srcId="{112CCFD0-D730-4920-88B6-41BB3E27C7A9}" destId="{6CCF9CF4-2181-4A07-A946-20E13FDD0653}" srcOrd="0" destOrd="0" presId="urn:microsoft.com/office/officeart/2009/3/layout/HorizontalOrganizationChart"/>
    <dgm:cxn modelId="{DE1007BA-7A04-4903-92E1-CACF0614D179}" type="presParOf" srcId="{112CCFD0-D730-4920-88B6-41BB3E27C7A9}" destId="{CE386F10-0DC8-4E63-A95B-FFBE702703C3}" srcOrd="1" destOrd="0" presId="urn:microsoft.com/office/officeart/2009/3/layout/HorizontalOrganizationChart"/>
    <dgm:cxn modelId="{56E8778D-7A83-4E6E-8C25-552BD05D8E53}" type="presParOf" srcId="{CE386F10-0DC8-4E63-A95B-FFBE702703C3}" destId="{5AEC6772-036B-4226-B7ED-8B1405A7F3DB}" srcOrd="0" destOrd="0" presId="urn:microsoft.com/office/officeart/2009/3/layout/HorizontalOrganizationChart"/>
    <dgm:cxn modelId="{94F15D20-1879-401C-8FAB-96125E1B79E1}" type="presParOf" srcId="{5AEC6772-036B-4226-B7ED-8B1405A7F3DB}" destId="{6EDA6284-B355-4525-AEA0-5E4627E75D4A}" srcOrd="0" destOrd="0" presId="urn:microsoft.com/office/officeart/2009/3/layout/HorizontalOrganizationChart"/>
    <dgm:cxn modelId="{CC38CAB4-110F-41EF-BA1F-725BAE3C08EC}" type="presParOf" srcId="{5AEC6772-036B-4226-B7ED-8B1405A7F3DB}" destId="{BFA72AF1-48C4-42A8-A16F-0DC50B24408B}" srcOrd="1" destOrd="0" presId="urn:microsoft.com/office/officeart/2009/3/layout/HorizontalOrganizationChart"/>
    <dgm:cxn modelId="{836943AD-8B27-4929-A97D-E1AAC001B918}" type="presParOf" srcId="{CE386F10-0DC8-4E63-A95B-FFBE702703C3}" destId="{42732E31-6EEF-41C5-8BEF-362A182997E7}" srcOrd="1" destOrd="0" presId="urn:microsoft.com/office/officeart/2009/3/layout/HorizontalOrganizationChart"/>
    <dgm:cxn modelId="{91A8C778-1B24-4F28-BC5C-EB3BEAEB1A9D}" type="presParOf" srcId="{CE386F10-0DC8-4E63-A95B-FFBE702703C3}" destId="{20570F16-983B-4429-BE6B-090BEE0532A7}" srcOrd="2" destOrd="0" presId="urn:microsoft.com/office/officeart/2009/3/layout/HorizontalOrganizationChart"/>
    <dgm:cxn modelId="{DD71BFA6-E87B-442B-8344-DDFCE376AF87}" type="presParOf" srcId="{5F855028-D5E4-40D8-A4FE-1783FDBE797E}" destId="{B5A60C8F-55BA-40D3-B769-E5ACBE549ABC}" srcOrd="2" destOrd="0" presId="urn:microsoft.com/office/officeart/2009/3/layout/HorizontalOrganizationChart"/>
    <dgm:cxn modelId="{9B3D3469-3347-4CE6-A1AE-F128BC53BC88}" type="presParOf" srcId="{32A9D287-6DF9-4949-A3C4-840EF190C0E5}" destId="{F0AF3AD3-80F2-4663-B9FE-F3B1BA7DE961}" srcOrd="2" destOrd="0" presId="urn:microsoft.com/office/officeart/2009/3/layout/HorizontalOrganizationChart"/>
    <dgm:cxn modelId="{835581C1-D472-4A8C-ADDA-5AA73B31A610}" type="presParOf" srcId="{32A9D287-6DF9-4949-A3C4-840EF190C0E5}" destId="{E4B30681-122C-40EF-B4F8-BBBB713C8E2C}" srcOrd="3" destOrd="0" presId="urn:microsoft.com/office/officeart/2009/3/layout/HorizontalOrganizationChart"/>
    <dgm:cxn modelId="{25B2D764-8222-47ED-80C4-6A58F57881E3}" type="presParOf" srcId="{E4B30681-122C-40EF-B4F8-BBBB713C8E2C}" destId="{CE40AC55-4647-4EDE-98E6-45912C0402E8}" srcOrd="0" destOrd="0" presId="urn:microsoft.com/office/officeart/2009/3/layout/HorizontalOrganizationChart"/>
    <dgm:cxn modelId="{E6AE8790-FAE6-46F0-81B5-C518893FEE4B}" type="presParOf" srcId="{CE40AC55-4647-4EDE-98E6-45912C0402E8}" destId="{C05DD98A-96A5-427F-BC57-0B35D0E2EC08}" srcOrd="0" destOrd="0" presId="urn:microsoft.com/office/officeart/2009/3/layout/HorizontalOrganizationChart"/>
    <dgm:cxn modelId="{0E177EC7-0DA8-4337-839E-E40A14970C3B}" type="presParOf" srcId="{CE40AC55-4647-4EDE-98E6-45912C0402E8}" destId="{2DFEF4FF-9754-4E2D-863A-FC519181CF09}" srcOrd="1" destOrd="0" presId="urn:microsoft.com/office/officeart/2009/3/layout/HorizontalOrganizationChart"/>
    <dgm:cxn modelId="{516A84BB-6122-4C93-A71A-6F78877A47A0}" type="presParOf" srcId="{E4B30681-122C-40EF-B4F8-BBBB713C8E2C}" destId="{1D8356FE-9F57-49BB-8F61-70A0528262B7}" srcOrd="1" destOrd="0" presId="urn:microsoft.com/office/officeart/2009/3/layout/HorizontalOrganizationChart"/>
    <dgm:cxn modelId="{39B76DCF-5196-422D-B655-355560AA72C2}" type="presParOf" srcId="{1D8356FE-9F57-49BB-8F61-70A0528262B7}" destId="{9371CE8D-E350-4221-864E-2111352BF0B4}" srcOrd="0" destOrd="0" presId="urn:microsoft.com/office/officeart/2009/3/layout/HorizontalOrganizationChart"/>
    <dgm:cxn modelId="{A87724EB-2AF0-4AA1-A164-583106774889}" type="presParOf" srcId="{1D8356FE-9F57-49BB-8F61-70A0528262B7}" destId="{D5B0AAA7-9C70-4F8E-B76E-CEB44EB1D93B}" srcOrd="1" destOrd="0" presId="urn:microsoft.com/office/officeart/2009/3/layout/HorizontalOrganizationChart"/>
    <dgm:cxn modelId="{BA1080D6-DF56-4D30-BE86-470A00A8E1CD}" type="presParOf" srcId="{D5B0AAA7-9C70-4F8E-B76E-CEB44EB1D93B}" destId="{AB856F5E-D4FF-47A4-A2F2-1A32F9AE93CD}" srcOrd="0" destOrd="0" presId="urn:microsoft.com/office/officeart/2009/3/layout/HorizontalOrganizationChart"/>
    <dgm:cxn modelId="{A715C7BD-D214-4028-8A02-FB87C6852A92}" type="presParOf" srcId="{AB856F5E-D4FF-47A4-A2F2-1A32F9AE93CD}" destId="{636153AD-B9A5-4318-96DA-556B87BFF152}" srcOrd="0" destOrd="0" presId="urn:microsoft.com/office/officeart/2009/3/layout/HorizontalOrganizationChart"/>
    <dgm:cxn modelId="{D3136924-38F9-40B4-B374-14E816C5EEC4}" type="presParOf" srcId="{AB856F5E-D4FF-47A4-A2F2-1A32F9AE93CD}" destId="{B94F01AC-8BEE-492D-9544-2DE864EDDEA4}" srcOrd="1" destOrd="0" presId="urn:microsoft.com/office/officeart/2009/3/layout/HorizontalOrganizationChart"/>
    <dgm:cxn modelId="{9CC33C08-8D9C-42DD-9539-965C9B94AE00}" type="presParOf" srcId="{D5B0AAA7-9C70-4F8E-B76E-CEB44EB1D93B}" destId="{6B8DFEDE-38BC-4AC1-9BE5-B6C31CAA5181}" srcOrd="1" destOrd="0" presId="urn:microsoft.com/office/officeart/2009/3/layout/HorizontalOrganizationChart"/>
    <dgm:cxn modelId="{0E929FA9-042A-4E0D-9541-004B80622FFC}" type="presParOf" srcId="{D5B0AAA7-9C70-4F8E-B76E-CEB44EB1D93B}" destId="{CEDB7DDF-4D87-44A5-B4E9-9225BBD5769C}" srcOrd="2" destOrd="0" presId="urn:microsoft.com/office/officeart/2009/3/layout/HorizontalOrganizationChart"/>
    <dgm:cxn modelId="{7EB349E9-A93F-43F5-8969-85F1158C31EB}" type="presParOf" srcId="{E4B30681-122C-40EF-B4F8-BBBB713C8E2C}" destId="{F30F63C5-9101-4056-B7B0-2073190DC761}" srcOrd="2" destOrd="0" presId="urn:microsoft.com/office/officeart/2009/3/layout/HorizontalOrganizationChart"/>
    <dgm:cxn modelId="{2A4BE4D6-6117-453A-B7A3-CC9642CFA244}" type="presParOf" srcId="{32A9D287-6DF9-4949-A3C4-840EF190C0E5}" destId="{CC925266-91E3-4654-97E4-6F5750698248}" srcOrd="4" destOrd="0" presId="urn:microsoft.com/office/officeart/2009/3/layout/HorizontalOrganizationChart"/>
    <dgm:cxn modelId="{E704F6FA-D0FA-4E8B-AB30-72B14F6572F7}" type="presParOf" srcId="{32A9D287-6DF9-4949-A3C4-840EF190C0E5}" destId="{DD28470D-EAB5-49BB-972B-539B2358BA79}" srcOrd="5" destOrd="0" presId="urn:microsoft.com/office/officeart/2009/3/layout/HorizontalOrganizationChart"/>
    <dgm:cxn modelId="{AB7E0271-005E-4227-98D4-9ACD168B0DD2}" type="presParOf" srcId="{DD28470D-EAB5-49BB-972B-539B2358BA79}" destId="{6B1E215C-A11C-47B9-8F21-C9E1600CE879}" srcOrd="0" destOrd="0" presId="urn:microsoft.com/office/officeart/2009/3/layout/HorizontalOrganizationChart"/>
    <dgm:cxn modelId="{711B3245-DAC2-47D9-82BC-2127B859DB0D}" type="presParOf" srcId="{6B1E215C-A11C-47B9-8F21-C9E1600CE879}" destId="{551312C1-E887-4C66-AE01-3C013BA03B8A}" srcOrd="0" destOrd="0" presId="urn:microsoft.com/office/officeart/2009/3/layout/HorizontalOrganizationChart"/>
    <dgm:cxn modelId="{6F9DCCD2-F669-40B1-B6E6-F1C127C3C10D}" type="presParOf" srcId="{6B1E215C-A11C-47B9-8F21-C9E1600CE879}" destId="{2352FA58-8908-463E-B507-A4F7966CD112}" srcOrd="1" destOrd="0" presId="urn:microsoft.com/office/officeart/2009/3/layout/HorizontalOrganizationChart"/>
    <dgm:cxn modelId="{92D9EF5E-3C65-4067-94FC-78D7769924B5}" type="presParOf" srcId="{DD28470D-EAB5-49BB-972B-539B2358BA79}" destId="{EEB7022C-DA95-422A-B771-87F926876B7D}" srcOrd="1" destOrd="0" presId="urn:microsoft.com/office/officeart/2009/3/layout/HorizontalOrganizationChart"/>
    <dgm:cxn modelId="{6BCFB562-C264-4285-8B1A-604130AB4CFC}" type="presParOf" srcId="{EEB7022C-DA95-422A-B771-87F926876B7D}" destId="{13F62BAA-6924-4662-BA5C-13E19160A811}" srcOrd="0" destOrd="0" presId="urn:microsoft.com/office/officeart/2009/3/layout/HorizontalOrganizationChart"/>
    <dgm:cxn modelId="{3BD3C485-2FE9-44D6-9A39-C365FB49CC76}" type="presParOf" srcId="{EEB7022C-DA95-422A-B771-87F926876B7D}" destId="{8282363C-EF68-4D25-AD51-ED721DA5A7B3}" srcOrd="1" destOrd="0" presId="urn:microsoft.com/office/officeart/2009/3/layout/HorizontalOrganizationChart"/>
    <dgm:cxn modelId="{5C3F2C0B-9575-4B74-8A85-40C0F6AF0CBE}" type="presParOf" srcId="{8282363C-EF68-4D25-AD51-ED721DA5A7B3}" destId="{1AF6A219-21E1-460D-A312-1AEB72058881}" srcOrd="0" destOrd="0" presId="urn:microsoft.com/office/officeart/2009/3/layout/HorizontalOrganizationChart"/>
    <dgm:cxn modelId="{EE54F403-5618-4E07-877E-8330A71F5BFB}" type="presParOf" srcId="{1AF6A219-21E1-460D-A312-1AEB72058881}" destId="{AF7EA0C9-50F9-4D92-971A-F0408A7CB54A}" srcOrd="0" destOrd="0" presId="urn:microsoft.com/office/officeart/2009/3/layout/HorizontalOrganizationChart"/>
    <dgm:cxn modelId="{3F7B1806-DDBA-4696-ACF7-4C533A2BA001}" type="presParOf" srcId="{1AF6A219-21E1-460D-A312-1AEB72058881}" destId="{ECD38FA9-AB60-47DA-944C-7EE2A997171D}" srcOrd="1" destOrd="0" presId="urn:microsoft.com/office/officeart/2009/3/layout/HorizontalOrganizationChart"/>
    <dgm:cxn modelId="{4BB7C18C-E2B5-43CE-AD92-C6336BA3CAD5}" type="presParOf" srcId="{8282363C-EF68-4D25-AD51-ED721DA5A7B3}" destId="{71FB7C32-469F-48F6-9E3D-4B6CD2638F57}" srcOrd="1" destOrd="0" presId="urn:microsoft.com/office/officeart/2009/3/layout/HorizontalOrganizationChart"/>
    <dgm:cxn modelId="{83C421FB-5DD9-4C50-A9B0-01E365EB2BF0}" type="presParOf" srcId="{8282363C-EF68-4D25-AD51-ED721DA5A7B3}" destId="{84DDEC70-5461-444F-946C-AB4A799356D8}" srcOrd="2" destOrd="0" presId="urn:microsoft.com/office/officeart/2009/3/layout/HorizontalOrganizationChart"/>
    <dgm:cxn modelId="{E3A8377B-76C9-4E0D-8929-1631B5DB0832}" type="presParOf" srcId="{DD28470D-EAB5-49BB-972B-539B2358BA79}" destId="{CC685B2E-F341-4413-B853-BCE0B031EC85}" srcOrd="2" destOrd="0" presId="urn:microsoft.com/office/officeart/2009/3/layout/HorizontalOrganizationChart"/>
    <dgm:cxn modelId="{0026872F-0CC6-46C2-A414-CFBEFDD929CB}" type="presParOf" srcId="{4BAF8041-FFAD-4F09-8202-AB6F2F590084}" destId="{F0E8A3F8-86B5-4056-9146-3B9A0781FAAC}" srcOrd="2" destOrd="0" presId="urn:microsoft.com/office/officeart/2009/3/layout/HorizontalOrganizationChart"/>
    <dgm:cxn modelId="{57FBA8D0-9B69-4DE7-B2E1-7094849A0401}" type="presParOf" srcId="{DA9C7732-374D-4A64-BD35-D99CF3AAE413}" destId="{75FAE590-90B6-46BE-B8C0-CB10CA0508A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D0AFFF-EE21-4DDD-B050-709FB95DBA8B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262E6A3-274B-489E-8D36-6E8D83328FE5}">
      <dgm:prSet phldrT="[Texte]"/>
      <dgm:spPr/>
      <dgm:t>
        <a:bodyPr/>
        <a:lstStyle/>
        <a:p>
          <a:r>
            <a:rPr lang="fr-FR" dirty="0" smtClean="0"/>
            <a:t>FP: Ouvrir les portes avec la caméra</a:t>
          </a:r>
          <a:endParaRPr lang="fr-FR" dirty="0"/>
        </a:p>
      </dgm:t>
    </dgm:pt>
    <dgm:pt modelId="{274FFE01-5F97-41B2-95ED-50F486E426AC}" type="parTrans" cxnId="{6470D5D0-960B-4802-8170-A4F2409DE22E}">
      <dgm:prSet/>
      <dgm:spPr/>
      <dgm:t>
        <a:bodyPr/>
        <a:lstStyle/>
        <a:p>
          <a:endParaRPr lang="fr-FR"/>
        </a:p>
      </dgm:t>
    </dgm:pt>
    <dgm:pt modelId="{573FAFDD-A99E-4894-B47B-FB5B090C22BE}" type="sibTrans" cxnId="{6470D5D0-960B-4802-8170-A4F2409DE22E}">
      <dgm:prSet/>
      <dgm:spPr/>
      <dgm:t>
        <a:bodyPr/>
        <a:lstStyle/>
        <a:p>
          <a:endParaRPr lang="fr-FR"/>
        </a:p>
      </dgm:t>
    </dgm:pt>
    <dgm:pt modelId="{EE038255-9830-4F9C-A54C-DB7B8DC99B74}">
      <dgm:prSet phldrT="[Texte]"/>
      <dgm:spPr/>
      <dgm:t>
        <a:bodyPr/>
        <a:lstStyle/>
        <a:p>
          <a:r>
            <a:rPr lang="fr-FR" dirty="0" smtClean="0"/>
            <a:t>FT1 : Ouvrir Porte 1</a:t>
          </a:r>
          <a:endParaRPr lang="fr-FR" dirty="0"/>
        </a:p>
      </dgm:t>
    </dgm:pt>
    <dgm:pt modelId="{E6DA93BA-F4FB-44E5-89FB-DCB778221840}" type="parTrans" cxnId="{618E88A3-E753-4778-B3DE-140A39BAE21E}">
      <dgm:prSet/>
      <dgm:spPr/>
      <dgm:t>
        <a:bodyPr/>
        <a:lstStyle/>
        <a:p>
          <a:endParaRPr lang="fr-FR"/>
        </a:p>
      </dgm:t>
    </dgm:pt>
    <dgm:pt modelId="{F694865E-9FA9-4C4A-96D7-FD58E35D1949}" type="sibTrans" cxnId="{618E88A3-E753-4778-B3DE-140A39BAE21E}">
      <dgm:prSet/>
      <dgm:spPr/>
      <dgm:t>
        <a:bodyPr/>
        <a:lstStyle/>
        <a:p>
          <a:endParaRPr lang="fr-FR"/>
        </a:p>
      </dgm:t>
    </dgm:pt>
    <dgm:pt modelId="{136AFFD2-6CEA-4FC9-870C-F0F29E418950}">
      <dgm:prSet phldrT="[Texte]"/>
      <dgm:spPr/>
      <dgm:t>
        <a:bodyPr/>
        <a:lstStyle/>
        <a:p>
          <a:r>
            <a:rPr lang="fr-FR" dirty="0" smtClean="0"/>
            <a:t>FT2 : Ouvrir Porte 2</a:t>
          </a:r>
          <a:endParaRPr lang="fr-FR" dirty="0"/>
        </a:p>
      </dgm:t>
    </dgm:pt>
    <dgm:pt modelId="{8C5B3962-C2DE-43C3-B657-2C57FACF7288}" type="parTrans" cxnId="{78A74E7E-C49F-4CA5-8EC5-CAA583676939}">
      <dgm:prSet/>
      <dgm:spPr/>
      <dgm:t>
        <a:bodyPr/>
        <a:lstStyle/>
        <a:p>
          <a:endParaRPr lang="fr-FR"/>
        </a:p>
      </dgm:t>
    </dgm:pt>
    <dgm:pt modelId="{4A7618C6-0D4A-4A6F-9C83-90583E69B649}" type="sibTrans" cxnId="{78A74E7E-C49F-4CA5-8EC5-CAA583676939}">
      <dgm:prSet/>
      <dgm:spPr/>
      <dgm:t>
        <a:bodyPr/>
        <a:lstStyle/>
        <a:p>
          <a:endParaRPr lang="fr-FR"/>
        </a:p>
      </dgm:t>
    </dgm:pt>
    <dgm:pt modelId="{2D4EDB56-606B-48DF-8FCF-6C7C1007924D}">
      <dgm:prSet phldrT="[Texte]"/>
      <dgm:spPr/>
      <dgm:t>
        <a:bodyPr/>
        <a:lstStyle/>
        <a:p>
          <a:r>
            <a:rPr lang="fr-FR" dirty="0" smtClean="0"/>
            <a:t>FT12 : Déclencher l’ouverture de la porte 1</a:t>
          </a:r>
          <a:endParaRPr lang="fr-FR" dirty="0"/>
        </a:p>
      </dgm:t>
    </dgm:pt>
    <dgm:pt modelId="{E5C9D6AD-63BB-4190-AA62-DFC62B51A6D8}" type="sibTrans" cxnId="{8212C5E7-AFC4-46D2-9E9F-A77F719CE56A}">
      <dgm:prSet/>
      <dgm:spPr/>
      <dgm:t>
        <a:bodyPr/>
        <a:lstStyle/>
        <a:p>
          <a:endParaRPr lang="fr-FR"/>
        </a:p>
      </dgm:t>
    </dgm:pt>
    <dgm:pt modelId="{69721A61-5CA5-48FC-BE4C-62FD984B5B6D}" type="parTrans" cxnId="{8212C5E7-AFC4-46D2-9E9F-A77F719CE56A}">
      <dgm:prSet/>
      <dgm:spPr/>
      <dgm:t>
        <a:bodyPr/>
        <a:lstStyle/>
        <a:p>
          <a:endParaRPr lang="fr-FR"/>
        </a:p>
      </dgm:t>
    </dgm:pt>
    <dgm:pt modelId="{8255F569-364D-41B0-810E-F2CE88518DE7}">
      <dgm:prSet phldrT="[Texte]"/>
      <dgm:spPr/>
      <dgm:t>
        <a:bodyPr/>
        <a:lstStyle/>
        <a:p>
          <a:r>
            <a:rPr lang="fr-FR" dirty="0" smtClean="0"/>
            <a:t>FT11 : Détecter les </a:t>
          </a:r>
          <a:r>
            <a:rPr lang="fr-FR" dirty="0" smtClean="0"/>
            <a:t>élèves</a:t>
          </a:r>
          <a:endParaRPr lang="fr-FR" dirty="0"/>
        </a:p>
      </dgm:t>
    </dgm:pt>
    <dgm:pt modelId="{FCB33E7A-17EF-4791-A86A-3E09251ADAA9}" type="parTrans" cxnId="{63C27A2B-F2E6-48D0-822A-F7875702A170}">
      <dgm:prSet/>
      <dgm:spPr/>
      <dgm:t>
        <a:bodyPr/>
        <a:lstStyle/>
        <a:p>
          <a:endParaRPr lang="fr-FR"/>
        </a:p>
      </dgm:t>
    </dgm:pt>
    <dgm:pt modelId="{C5FFE930-4FB2-4D93-8A5A-A87B16930D32}" type="sibTrans" cxnId="{63C27A2B-F2E6-48D0-822A-F7875702A170}">
      <dgm:prSet/>
      <dgm:spPr/>
      <dgm:t>
        <a:bodyPr/>
        <a:lstStyle/>
        <a:p>
          <a:endParaRPr lang="fr-FR"/>
        </a:p>
      </dgm:t>
    </dgm:pt>
    <dgm:pt modelId="{E904B1F8-2430-43F4-ACCB-8D155427DD28}">
      <dgm:prSet phldrT="[Texte]"/>
      <dgm:spPr/>
      <dgm:t>
        <a:bodyPr/>
        <a:lstStyle/>
        <a:p>
          <a:r>
            <a:rPr lang="fr-FR" dirty="0" smtClean="0"/>
            <a:t>FT13 : Ne pas se fermer sur l’élève</a:t>
          </a:r>
          <a:endParaRPr lang="fr-FR" dirty="0"/>
        </a:p>
      </dgm:t>
    </dgm:pt>
    <dgm:pt modelId="{7C83B2E5-84C8-4BAC-86A1-F8866039EB77}" type="parTrans" cxnId="{9268390C-DF13-4921-8888-544E69DE33D9}">
      <dgm:prSet/>
      <dgm:spPr/>
      <dgm:t>
        <a:bodyPr/>
        <a:lstStyle/>
        <a:p>
          <a:endParaRPr lang="fr-FR"/>
        </a:p>
      </dgm:t>
    </dgm:pt>
    <dgm:pt modelId="{2D9284B4-69CE-42DD-9677-C921063A479C}" type="sibTrans" cxnId="{9268390C-DF13-4921-8888-544E69DE33D9}">
      <dgm:prSet/>
      <dgm:spPr/>
      <dgm:t>
        <a:bodyPr/>
        <a:lstStyle/>
        <a:p>
          <a:endParaRPr lang="fr-FR"/>
        </a:p>
      </dgm:t>
    </dgm:pt>
    <dgm:pt modelId="{C860C8DD-4077-4E9A-98E5-3D332DADD764}">
      <dgm:prSet phldrT="[Texte]"/>
      <dgm:spPr/>
      <dgm:t>
        <a:bodyPr/>
        <a:lstStyle/>
        <a:p>
          <a:r>
            <a:rPr lang="fr-FR" dirty="0" smtClean="0"/>
            <a:t>Capteur infrarouge 2</a:t>
          </a:r>
          <a:endParaRPr lang="fr-FR" dirty="0"/>
        </a:p>
      </dgm:t>
    </dgm:pt>
    <dgm:pt modelId="{8DE2B68A-34BC-4C2C-82DB-C2A63E579004}" type="parTrans" cxnId="{F52A1B99-5686-4E5D-968A-D71144697AD2}">
      <dgm:prSet/>
      <dgm:spPr/>
      <dgm:t>
        <a:bodyPr/>
        <a:lstStyle/>
        <a:p>
          <a:endParaRPr lang="fr-FR"/>
        </a:p>
      </dgm:t>
    </dgm:pt>
    <dgm:pt modelId="{BD589B78-4825-4495-8A2C-AC2E2FFF1D75}" type="sibTrans" cxnId="{F52A1B99-5686-4E5D-968A-D71144697AD2}">
      <dgm:prSet/>
      <dgm:spPr/>
      <dgm:t>
        <a:bodyPr/>
        <a:lstStyle/>
        <a:p>
          <a:endParaRPr lang="fr-FR"/>
        </a:p>
      </dgm:t>
    </dgm:pt>
    <dgm:pt modelId="{E9E4DC70-A451-40A7-944C-D72074BD4936}">
      <dgm:prSet phldrT="[Texte]"/>
      <dgm:spPr/>
      <dgm:t>
        <a:bodyPr/>
        <a:lstStyle/>
        <a:p>
          <a:r>
            <a:rPr lang="fr-FR" dirty="0" err="1" smtClean="0"/>
            <a:t>Servo-moteur</a:t>
          </a:r>
          <a:r>
            <a:rPr lang="fr-FR" dirty="0" smtClean="0"/>
            <a:t> 1 et 2</a:t>
          </a:r>
          <a:endParaRPr lang="fr-FR" dirty="0"/>
        </a:p>
      </dgm:t>
    </dgm:pt>
    <dgm:pt modelId="{523F2081-77D1-446B-8ABF-5C8F9FCADBB2}" type="parTrans" cxnId="{FE43DE58-D367-4776-941A-672DBC6653DA}">
      <dgm:prSet/>
      <dgm:spPr/>
      <dgm:t>
        <a:bodyPr/>
        <a:lstStyle/>
        <a:p>
          <a:endParaRPr lang="fr-FR"/>
        </a:p>
      </dgm:t>
    </dgm:pt>
    <dgm:pt modelId="{C05D7A38-F002-4D32-AF22-F955BACD4FF9}" type="sibTrans" cxnId="{FE43DE58-D367-4776-941A-672DBC6653DA}">
      <dgm:prSet/>
      <dgm:spPr/>
      <dgm:t>
        <a:bodyPr/>
        <a:lstStyle/>
        <a:p>
          <a:endParaRPr lang="fr-FR"/>
        </a:p>
      </dgm:t>
    </dgm:pt>
    <dgm:pt modelId="{B1006ECE-F478-4D6B-940F-B5E0EC2F2F14}">
      <dgm:prSet phldrT="[Texte]"/>
      <dgm:spPr/>
      <dgm:t>
        <a:bodyPr/>
        <a:lstStyle/>
        <a:p>
          <a:r>
            <a:rPr lang="fr-FR" dirty="0" smtClean="0"/>
            <a:t>Capteur infrarouge 1</a:t>
          </a:r>
          <a:endParaRPr lang="fr-FR" dirty="0"/>
        </a:p>
      </dgm:t>
    </dgm:pt>
    <dgm:pt modelId="{7BBD064D-36AA-455F-A45A-AE19F8A7FF5C}" type="parTrans" cxnId="{6FCD08AE-E03C-4C35-86A2-47E20FE26D5A}">
      <dgm:prSet/>
      <dgm:spPr/>
      <dgm:t>
        <a:bodyPr/>
        <a:lstStyle/>
        <a:p>
          <a:endParaRPr lang="fr-FR"/>
        </a:p>
      </dgm:t>
    </dgm:pt>
    <dgm:pt modelId="{2247F0E6-3987-44B1-B920-123E149E33F0}" type="sibTrans" cxnId="{6FCD08AE-E03C-4C35-86A2-47E20FE26D5A}">
      <dgm:prSet/>
      <dgm:spPr/>
      <dgm:t>
        <a:bodyPr/>
        <a:lstStyle/>
        <a:p>
          <a:endParaRPr lang="fr-FR"/>
        </a:p>
      </dgm:t>
    </dgm:pt>
    <dgm:pt modelId="{80EDAD6A-4463-4ACC-8FED-6A2CD5A156A1}">
      <dgm:prSet phldrT="[Texte]"/>
      <dgm:spPr/>
      <dgm:t>
        <a:bodyPr/>
        <a:lstStyle/>
        <a:p>
          <a:endParaRPr lang="fr-FR" dirty="0"/>
        </a:p>
      </dgm:t>
    </dgm:pt>
    <dgm:pt modelId="{7F9612F3-1BA9-4482-BEB8-297C7FCC1D67}" type="parTrans" cxnId="{019C2CA0-A3DC-446E-BE3B-E0BBE4037709}">
      <dgm:prSet/>
      <dgm:spPr/>
      <dgm:t>
        <a:bodyPr/>
        <a:lstStyle/>
        <a:p>
          <a:endParaRPr lang="fr-FR"/>
        </a:p>
      </dgm:t>
    </dgm:pt>
    <dgm:pt modelId="{59AAB3A5-4619-4908-9E22-439336F9DABB}" type="sibTrans" cxnId="{019C2CA0-A3DC-446E-BE3B-E0BBE4037709}">
      <dgm:prSet/>
      <dgm:spPr/>
      <dgm:t>
        <a:bodyPr/>
        <a:lstStyle/>
        <a:p>
          <a:endParaRPr lang="fr-FR"/>
        </a:p>
      </dgm:t>
    </dgm:pt>
    <dgm:pt modelId="{450ABD30-62CF-4D0A-9CBF-308AD3C40E84}">
      <dgm:prSet phldrT="[Texte]"/>
      <dgm:spPr/>
      <dgm:t>
        <a:bodyPr/>
        <a:lstStyle/>
        <a:p>
          <a:endParaRPr lang="fr-FR" dirty="0"/>
        </a:p>
      </dgm:t>
    </dgm:pt>
    <dgm:pt modelId="{876FA951-C7CF-4A99-B2F4-2596F7A5CCE6}" type="parTrans" cxnId="{1CB82E2B-AECE-47DD-AFA6-F09035830FC9}">
      <dgm:prSet/>
      <dgm:spPr/>
      <dgm:t>
        <a:bodyPr/>
        <a:lstStyle/>
        <a:p>
          <a:endParaRPr lang="fr-FR"/>
        </a:p>
      </dgm:t>
    </dgm:pt>
    <dgm:pt modelId="{93D4AB55-BD30-4D80-8F77-A50FC911798B}" type="sibTrans" cxnId="{1CB82E2B-AECE-47DD-AFA6-F09035830FC9}">
      <dgm:prSet/>
      <dgm:spPr/>
      <dgm:t>
        <a:bodyPr/>
        <a:lstStyle/>
        <a:p>
          <a:endParaRPr lang="fr-FR"/>
        </a:p>
      </dgm:t>
    </dgm:pt>
    <dgm:pt modelId="{92D9C0BF-9170-41B0-8087-C24A43157EA5}">
      <dgm:prSet phldrT="[Texte]"/>
      <dgm:spPr/>
      <dgm:t>
        <a:bodyPr/>
        <a:lstStyle/>
        <a:p>
          <a:endParaRPr lang="fr-FR" dirty="0"/>
        </a:p>
      </dgm:t>
    </dgm:pt>
    <dgm:pt modelId="{AAAFD2C2-2529-40C3-997A-62B431CE3A2F}" type="parTrans" cxnId="{31244FCC-AB4B-4790-806A-06F2734ECB81}">
      <dgm:prSet/>
      <dgm:spPr/>
      <dgm:t>
        <a:bodyPr/>
        <a:lstStyle/>
        <a:p>
          <a:endParaRPr lang="fr-FR"/>
        </a:p>
      </dgm:t>
    </dgm:pt>
    <dgm:pt modelId="{CE237D11-E604-4366-A930-6AD0FBBCB395}" type="sibTrans" cxnId="{31244FCC-AB4B-4790-806A-06F2734ECB81}">
      <dgm:prSet/>
      <dgm:spPr/>
      <dgm:t>
        <a:bodyPr/>
        <a:lstStyle/>
        <a:p>
          <a:endParaRPr lang="fr-FR"/>
        </a:p>
      </dgm:t>
    </dgm:pt>
    <dgm:pt modelId="{1A58AC7C-E6BF-4CD3-A25E-39F54DA8CFC2}">
      <dgm:prSet phldrT="[Texte]"/>
      <dgm:spPr/>
      <dgm:t>
        <a:bodyPr/>
        <a:lstStyle/>
        <a:p>
          <a:endParaRPr lang="fr-FR" dirty="0"/>
        </a:p>
      </dgm:t>
    </dgm:pt>
    <dgm:pt modelId="{2994F06B-2E53-48B4-AB38-FF69449A46CC}" type="parTrans" cxnId="{27E8B0B7-C1E9-4D6F-A0D0-A5B655A3383D}">
      <dgm:prSet/>
      <dgm:spPr/>
      <dgm:t>
        <a:bodyPr/>
        <a:lstStyle/>
        <a:p>
          <a:endParaRPr lang="fr-FR"/>
        </a:p>
      </dgm:t>
    </dgm:pt>
    <dgm:pt modelId="{311B7E68-483A-49A7-B1D2-4B483524C8EB}" type="sibTrans" cxnId="{27E8B0B7-C1E9-4D6F-A0D0-A5B655A3383D}">
      <dgm:prSet/>
      <dgm:spPr/>
      <dgm:t>
        <a:bodyPr/>
        <a:lstStyle/>
        <a:p>
          <a:endParaRPr lang="fr-FR"/>
        </a:p>
      </dgm:t>
    </dgm:pt>
    <dgm:pt modelId="{E3B380F0-3026-4055-AF4D-49464E0F55FA}">
      <dgm:prSet phldrT="[Texte]"/>
      <dgm:spPr/>
      <dgm:t>
        <a:bodyPr/>
        <a:lstStyle/>
        <a:p>
          <a:endParaRPr lang="fr-FR" dirty="0"/>
        </a:p>
      </dgm:t>
    </dgm:pt>
    <dgm:pt modelId="{2E09BBD8-9A81-4A69-8431-B13C2DE4CE3A}" type="parTrans" cxnId="{BF444C83-F5C2-40B7-9092-C3C99D0AE879}">
      <dgm:prSet/>
      <dgm:spPr/>
      <dgm:t>
        <a:bodyPr/>
        <a:lstStyle/>
        <a:p>
          <a:endParaRPr lang="fr-FR"/>
        </a:p>
      </dgm:t>
    </dgm:pt>
    <dgm:pt modelId="{6C0F7E80-839C-4575-BE64-9C70A6168096}" type="sibTrans" cxnId="{BF444C83-F5C2-40B7-9092-C3C99D0AE879}">
      <dgm:prSet/>
      <dgm:spPr/>
      <dgm:t>
        <a:bodyPr/>
        <a:lstStyle/>
        <a:p>
          <a:endParaRPr lang="fr-FR"/>
        </a:p>
      </dgm:t>
    </dgm:pt>
    <dgm:pt modelId="{7962BEB7-8850-4641-8690-22165A8CF1B6}">
      <dgm:prSet phldrT="[Texte]"/>
      <dgm:spPr/>
      <dgm:t>
        <a:bodyPr/>
        <a:lstStyle/>
        <a:p>
          <a:endParaRPr lang="fr-FR" dirty="0"/>
        </a:p>
      </dgm:t>
    </dgm:pt>
    <dgm:pt modelId="{6860038E-F3EF-46A7-B26D-0DB617874682}" type="parTrans" cxnId="{2F1F2120-8603-4766-89BB-78411C7F80B8}">
      <dgm:prSet/>
      <dgm:spPr/>
      <dgm:t>
        <a:bodyPr/>
        <a:lstStyle/>
        <a:p>
          <a:endParaRPr lang="fr-FR"/>
        </a:p>
      </dgm:t>
    </dgm:pt>
    <dgm:pt modelId="{F4CD089C-F7D3-42EA-A040-180119042EA0}" type="sibTrans" cxnId="{2F1F2120-8603-4766-89BB-78411C7F80B8}">
      <dgm:prSet/>
      <dgm:spPr/>
      <dgm:t>
        <a:bodyPr/>
        <a:lstStyle/>
        <a:p>
          <a:endParaRPr lang="fr-FR"/>
        </a:p>
      </dgm:t>
    </dgm:pt>
    <dgm:pt modelId="{AE01D27B-BDA2-4196-97FC-775727327B89}">
      <dgm:prSet phldrT="[Texte]"/>
      <dgm:spPr/>
      <dgm:t>
        <a:bodyPr/>
        <a:lstStyle/>
        <a:p>
          <a:r>
            <a:rPr lang="fr-FR" dirty="0" smtClean="0"/>
            <a:t>FT14 : Contrôler le système</a:t>
          </a:r>
          <a:endParaRPr lang="fr-FR" dirty="0"/>
        </a:p>
      </dgm:t>
    </dgm:pt>
    <dgm:pt modelId="{1C9244EE-DD8A-4AC9-A536-BF7295887036}" type="parTrans" cxnId="{E6D17178-4A6C-4EF4-8FA5-032B91383B2B}">
      <dgm:prSet/>
      <dgm:spPr/>
      <dgm:t>
        <a:bodyPr/>
        <a:lstStyle/>
        <a:p>
          <a:endParaRPr lang="fr-FR"/>
        </a:p>
      </dgm:t>
    </dgm:pt>
    <dgm:pt modelId="{FB093FA2-0478-4473-B6DA-9FBB74A7036A}" type="sibTrans" cxnId="{E6D17178-4A6C-4EF4-8FA5-032B91383B2B}">
      <dgm:prSet/>
      <dgm:spPr/>
      <dgm:t>
        <a:bodyPr/>
        <a:lstStyle/>
        <a:p>
          <a:endParaRPr lang="fr-FR"/>
        </a:p>
      </dgm:t>
    </dgm:pt>
    <dgm:pt modelId="{16A9152E-9981-4FF7-A20E-E4ACA0290246}">
      <dgm:prSet phldrT="[Texte]"/>
      <dgm:spPr/>
      <dgm:t>
        <a:bodyPr/>
        <a:lstStyle/>
        <a:p>
          <a:r>
            <a:rPr lang="fr-FR" dirty="0" smtClean="0"/>
            <a:t>Carte </a:t>
          </a:r>
          <a:r>
            <a:rPr lang="fr-FR" dirty="0" err="1" smtClean="0"/>
            <a:t>arduino</a:t>
          </a:r>
          <a:endParaRPr lang="fr-FR" dirty="0"/>
        </a:p>
      </dgm:t>
    </dgm:pt>
    <dgm:pt modelId="{C9DE0A99-4F8C-4F69-BA21-10B2D1D6DBBC}" type="parTrans" cxnId="{6B491CE4-3D54-4A07-9B03-4595CA261C81}">
      <dgm:prSet/>
      <dgm:spPr/>
      <dgm:t>
        <a:bodyPr/>
        <a:lstStyle/>
        <a:p>
          <a:endParaRPr lang="fr-FR"/>
        </a:p>
      </dgm:t>
    </dgm:pt>
    <dgm:pt modelId="{6030BE52-9585-4D78-9863-F29B854717B7}" type="sibTrans" cxnId="{6B491CE4-3D54-4A07-9B03-4595CA261C81}">
      <dgm:prSet/>
      <dgm:spPr/>
      <dgm:t>
        <a:bodyPr/>
        <a:lstStyle/>
        <a:p>
          <a:endParaRPr lang="fr-FR"/>
        </a:p>
      </dgm:t>
    </dgm:pt>
    <dgm:pt modelId="{502E9458-3B4C-4645-85DD-53E872383040}" type="pres">
      <dgm:prSet presAssocID="{F4D0AFFF-EE21-4DDD-B050-709FB95DBA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DA9C7732-374D-4A64-BD35-D99CF3AAE413}" type="pres">
      <dgm:prSet presAssocID="{A262E6A3-274B-489E-8D36-6E8D83328FE5}" presName="hierRoot1" presStyleCnt="0">
        <dgm:presLayoutVars>
          <dgm:hierBranch val="init"/>
        </dgm:presLayoutVars>
      </dgm:prSet>
      <dgm:spPr/>
    </dgm:pt>
    <dgm:pt modelId="{3C18219E-20CE-4191-AA15-0356ABF4C355}" type="pres">
      <dgm:prSet presAssocID="{A262E6A3-274B-489E-8D36-6E8D83328FE5}" presName="rootComposite1" presStyleCnt="0"/>
      <dgm:spPr/>
    </dgm:pt>
    <dgm:pt modelId="{62136942-DFAA-460A-AB4B-3BD709E9061C}" type="pres">
      <dgm:prSet presAssocID="{A262E6A3-274B-489E-8D36-6E8D83328FE5}" presName="rootText1" presStyleLbl="node0" presStyleIdx="0" presStyleCnt="1" custLinFactNeighborX="1186" custLinFactNeighborY="-7320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A4C3938-4C99-4D6B-8182-00EE80357C13}" type="pres">
      <dgm:prSet presAssocID="{A262E6A3-274B-489E-8D36-6E8D83328FE5}" presName="rootConnector1" presStyleLbl="node1" presStyleIdx="0" presStyleCnt="0"/>
      <dgm:spPr/>
      <dgm:t>
        <a:bodyPr/>
        <a:lstStyle/>
        <a:p>
          <a:endParaRPr lang="fr-FR"/>
        </a:p>
      </dgm:t>
    </dgm:pt>
    <dgm:pt modelId="{680C1665-ED70-4DDF-9636-0B98DC150A91}" type="pres">
      <dgm:prSet presAssocID="{A262E6A3-274B-489E-8D36-6E8D83328FE5}" presName="hierChild2" presStyleCnt="0"/>
      <dgm:spPr/>
    </dgm:pt>
    <dgm:pt modelId="{FEEF3E50-C292-44BB-93C0-3D023E7D3742}" type="pres">
      <dgm:prSet presAssocID="{E6DA93BA-F4FB-44E5-89FB-DCB778221840}" presName="Name64" presStyleLbl="parChTrans1D2" presStyleIdx="0" presStyleCnt="2"/>
      <dgm:spPr/>
      <dgm:t>
        <a:bodyPr/>
        <a:lstStyle/>
        <a:p>
          <a:endParaRPr lang="fr-FR"/>
        </a:p>
      </dgm:t>
    </dgm:pt>
    <dgm:pt modelId="{9D385837-0701-47E4-BFF9-6C13C6C73F7E}" type="pres">
      <dgm:prSet presAssocID="{EE038255-9830-4F9C-A54C-DB7B8DC99B74}" presName="hierRoot2" presStyleCnt="0">
        <dgm:presLayoutVars>
          <dgm:hierBranch val="init"/>
        </dgm:presLayoutVars>
      </dgm:prSet>
      <dgm:spPr/>
    </dgm:pt>
    <dgm:pt modelId="{4138B17F-E81F-4C86-8A31-2A4D3AD120DC}" type="pres">
      <dgm:prSet presAssocID="{EE038255-9830-4F9C-A54C-DB7B8DC99B74}" presName="rootComposite" presStyleCnt="0"/>
      <dgm:spPr/>
    </dgm:pt>
    <dgm:pt modelId="{FE8DCCD3-24C9-4D29-A807-E83F2702E678}" type="pres">
      <dgm:prSet presAssocID="{EE038255-9830-4F9C-A54C-DB7B8DC99B74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5A70708-1527-4B5D-A233-05BE49713DA0}" type="pres">
      <dgm:prSet presAssocID="{EE038255-9830-4F9C-A54C-DB7B8DC99B74}" presName="rootConnector" presStyleLbl="node2" presStyleIdx="0" presStyleCnt="2"/>
      <dgm:spPr/>
      <dgm:t>
        <a:bodyPr/>
        <a:lstStyle/>
        <a:p>
          <a:endParaRPr lang="fr-FR"/>
        </a:p>
      </dgm:t>
    </dgm:pt>
    <dgm:pt modelId="{BB4485EA-3795-4AF0-8859-7551810635C3}" type="pres">
      <dgm:prSet presAssocID="{EE038255-9830-4F9C-A54C-DB7B8DC99B74}" presName="hierChild4" presStyleCnt="0"/>
      <dgm:spPr/>
    </dgm:pt>
    <dgm:pt modelId="{2B514E2A-324B-4708-B800-47C7F36BEF19}" type="pres">
      <dgm:prSet presAssocID="{FCB33E7A-17EF-4791-A86A-3E09251ADAA9}" presName="Name64" presStyleLbl="parChTrans1D3" presStyleIdx="0" presStyleCnt="7"/>
      <dgm:spPr/>
      <dgm:t>
        <a:bodyPr/>
        <a:lstStyle/>
        <a:p>
          <a:endParaRPr lang="fr-FR"/>
        </a:p>
      </dgm:t>
    </dgm:pt>
    <dgm:pt modelId="{408C1650-F665-42EF-AB15-C2BD9648E96B}" type="pres">
      <dgm:prSet presAssocID="{8255F569-364D-41B0-810E-F2CE88518DE7}" presName="hierRoot2" presStyleCnt="0">
        <dgm:presLayoutVars>
          <dgm:hierBranch val="init"/>
        </dgm:presLayoutVars>
      </dgm:prSet>
      <dgm:spPr/>
    </dgm:pt>
    <dgm:pt modelId="{91CD06C4-1605-4FC8-B322-C30AA300AB22}" type="pres">
      <dgm:prSet presAssocID="{8255F569-364D-41B0-810E-F2CE88518DE7}" presName="rootComposite" presStyleCnt="0"/>
      <dgm:spPr/>
    </dgm:pt>
    <dgm:pt modelId="{247709BB-5DFC-4E24-9F25-12EA00C8EE98}" type="pres">
      <dgm:prSet presAssocID="{8255F569-364D-41B0-810E-F2CE88518DE7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F598803-7746-44B3-B82F-915D8D58C7D7}" type="pres">
      <dgm:prSet presAssocID="{8255F569-364D-41B0-810E-F2CE88518DE7}" presName="rootConnector" presStyleLbl="node3" presStyleIdx="0" presStyleCnt="7"/>
      <dgm:spPr/>
      <dgm:t>
        <a:bodyPr/>
        <a:lstStyle/>
        <a:p>
          <a:endParaRPr lang="fr-FR"/>
        </a:p>
      </dgm:t>
    </dgm:pt>
    <dgm:pt modelId="{777666F4-362D-4F2B-903D-4AE838508B92}" type="pres">
      <dgm:prSet presAssocID="{8255F569-364D-41B0-810E-F2CE88518DE7}" presName="hierChild4" presStyleCnt="0"/>
      <dgm:spPr/>
    </dgm:pt>
    <dgm:pt modelId="{72976A5E-0E80-48C2-A249-FC1A85DBB8A8}" type="pres">
      <dgm:prSet presAssocID="{7BBD064D-36AA-455F-A45A-AE19F8A7FF5C}" presName="Name64" presStyleLbl="parChTrans1D4" presStyleIdx="0" presStyleCnt="7"/>
      <dgm:spPr/>
      <dgm:t>
        <a:bodyPr/>
        <a:lstStyle/>
        <a:p>
          <a:endParaRPr lang="fr-FR"/>
        </a:p>
      </dgm:t>
    </dgm:pt>
    <dgm:pt modelId="{44CDE2C8-7CAC-403F-BF7A-7BC4D9C4071F}" type="pres">
      <dgm:prSet presAssocID="{B1006ECE-F478-4D6B-940F-B5E0EC2F2F14}" presName="hierRoot2" presStyleCnt="0">
        <dgm:presLayoutVars>
          <dgm:hierBranch val="init"/>
        </dgm:presLayoutVars>
      </dgm:prSet>
      <dgm:spPr/>
    </dgm:pt>
    <dgm:pt modelId="{3A18798A-3D48-4AD7-9175-4BA836C0D9BE}" type="pres">
      <dgm:prSet presAssocID="{B1006ECE-F478-4D6B-940F-B5E0EC2F2F14}" presName="rootComposite" presStyleCnt="0"/>
      <dgm:spPr/>
    </dgm:pt>
    <dgm:pt modelId="{9EB0515E-D824-4E45-B698-BAA061061963}" type="pres">
      <dgm:prSet presAssocID="{B1006ECE-F478-4D6B-940F-B5E0EC2F2F14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1C4F6B1-0CFA-40B7-B17B-3BB3E2F10B3C}" type="pres">
      <dgm:prSet presAssocID="{B1006ECE-F478-4D6B-940F-B5E0EC2F2F14}" presName="rootConnector" presStyleLbl="node4" presStyleIdx="0" presStyleCnt="7"/>
      <dgm:spPr/>
      <dgm:t>
        <a:bodyPr/>
        <a:lstStyle/>
        <a:p>
          <a:endParaRPr lang="fr-FR"/>
        </a:p>
      </dgm:t>
    </dgm:pt>
    <dgm:pt modelId="{26F22E92-C9BC-4AE8-A70A-13BCDEE463A8}" type="pres">
      <dgm:prSet presAssocID="{B1006ECE-F478-4D6B-940F-B5E0EC2F2F14}" presName="hierChild4" presStyleCnt="0"/>
      <dgm:spPr/>
    </dgm:pt>
    <dgm:pt modelId="{E0BB4C26-4B24-4443-889E-AB4FD51D10AB}" type="pres">
      <dgm:prSet presAssocID="{B1006ECE-F478-4D6B-940F-B5E0EC2F2F14}" presName="hierChild5" presStyleCnt="0"/>
      <dgm:spPr/>
    </dgm:pt>
    <dgm:pt modelId="{F0883E60-0A48-4EF1-AECC-C360F3005EE3}" type="pres">
      <dgm:prSet presAssocID="{8255F569-364D-41B0-810E-F2CE88518DE7}" presName="hierChild5" presStyleCnt="0"/>
      <dgm:spPr/>
    </dgm:pt>
    <dgm:pt modelId="{AB585688-F782-4572-88CF-70F3BFE17A5D}" type="pres">
      <dgm:prSet presAssocID="{69721A61-5CA5-48FC-BE4C-62FD984B5B6D}" presName="Name64" presStyleLbl="parChTrans1D3" presStyleIdx="1" presStyleCnt="7"/>
      <dgm:spPr/>
      <dgm:t>
        <a:bodyPr/>
        <a:lstStyle/>
        <a:p>
          <a:endParaRPr lang="fr-FR"/>
        </a:p>
      </dgm:t>
    </dgm:pt>
    <dgm:pt modelId="{2BA6F6DA-917B-4AED-A6CC-7D3D4A471B2D}" type="pres">
      <dgm:prSet presAssocID="{2D4EDB56-606B-48DF-8FCF-6C7C1007924D}" presName="hierRoot2" presStyleCnt="0">
        <dgm:presLayoutVars>
          <dgm:hierBranch val="init"/>
        </dgm:presLayoutVars>
      </dgm:prSet>
      <dgm:spPr/>
    </dgm:pt>
    <dgm:pt modelId="{9344C170-61BF-48C6-A4A4-864F07E3FE54}" type="pres">
      <dgm:prSet presAssocID="{2D4EDB56-606B-48DF-8FCF-6C7C1007924D}" presName="rootComposite" presStyleCnt="0"/>
      <dgm:spPr/>
    </dgm:pt>
    <dgm:pt modelId="{CF06C877-0F3C-4C9F-8256-29B6B097D38C}" type="pres">
      <dgm:prSet presAssocID="{2D4EDB56-606B-48DF-8FCF-6C7C1007924D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E122934-D2FC-4AFC-8819-20B6C6E9F89E}" type="pres">
      <dgm:prSet presAssocID="{2D4EDB56-606B-48DF-8FCF-6C7C1007924D}" presName="rootConnector" presStyleLbl="node3" presStyleIdx="1" presStyleCnt="7"/>
      <dgm:spPr/>
      <dgm:t>
        <a:bodyPr/>
        <a:lstStyle/>
        <a:p>
          <a:endParaRPr lang="fr-FR"/>
        </a:p>
      </dgm:t>
    </dgm:pt>
    <dgm:pt modelId="{57A7827D-DE67-4A8E-BAB3-B2BC7F2BC33B}" type="pres">
      <dgm:prSet presAssocID="{2D4EDB56-606B-48DF-8FCF-6C7C1007924D}" presName="hierChild4" presStyleCnt="0"/>
      <dgm:spPr/>
    </dgm:pt>
    <dgm:pt modelId="{C6BD1623-320A-416C-8874-6B4CCC3527B3}" type="pres">
      <dgm:prSet presAssocID="{523F2081-77D1-446B-8ABF-5C8F9FCADBB2}" presName="Name64" presStyleLbl="parChTrans1D4" presStyleIdx="1" presStyleCnt="7"/>
      <dgm:spPr/>
      <dgm:t>
        <a:bodyPr/>
        <a:lstStyle/>
        <a:p>
          <a:endParaRPr lang="fr-FR"/>
        </a:p>
      </dgm:t>
    </dgm:pt>
    <dgm:pt modelId="{5CC1CE8C-9279-4044-81F3-C5D586D3FFC5}" type="pres">
      <dgm:prSet presAssocID="{E9E4DC70-A451-40A7-944C-D72074BD4936}" presName="hierRoot2" presStyleCnt="0">
        <dgm:presLayoutVars>
          <dgm:hierBranch val="init"/>
        </dgm:presLayoutVars>
      </dgm:prSet>
      <dgm:spPr/>
    </dgm:pt>
    <dgm:pt modelId="{A1075422-6D8A-4E0D-A970-6DAA38B3ABBE}" type="pres">
      <dgm:prSet presAssocID="{E9E4DC70-A451-40A7-944C-D72074BD4936}" presName="rootComposite" presStyleCnt="0"/>
      <dgm:spPr/>
    </dgm:pt>
    <dgm:pt modelId="{ED6BE014-BFAF-4F83-91C3-71BE3C0256AA}" type="pres">
      <dgm:prSet presAssocID="{E9E4DC70-A451-40A7-944C-D72074BD4936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F72BB25-2C57-408F-8103-13275C6EA9C5}" type="pres">
      <dgm:prSet presAssocID="{E9E4DC70-A451-40A7-944C-D72074BD4936}" presName="rootConnector" presStyleLbl="node4" presStyleIdx="1" presStyleCnt="7"/>
      <dgm:spPr/>
      <dgm:t>
        <a:bodyPr/>
        <a:lstStyle/>
        <a:p>
          <a:endParaRPr lang="fr-FR"/>
        </a:p>
      </dgm:t>
    </dgm:pt>
    <dgm:pt modelId="{1EEABCC3-2248-4543-BB21-2643A3D3ECB7}" type="pres">
      <dgm:prSet presAssocID="{E9E4DC70-A451-40A7-944C-D72074BD4936}" presName="hierChild4" presStyleCnt="0"/>
      <dgm:spPr/>
    </dgm:pt>
    <dgm:pt modelId="{1631FE70-E2D2-4597-9D53-6B95D98CFC2A}" type="pres">
      <dgm:prSet presAssocID="{E9E4DC70-A451-40A7-944C-D72074BD4936}" presName="hierChild5" presStyleCnt="0"/>
      <dgm:spPr/>
    </dgm:pt>
    <dgm:pt modelId="{7AE59F98-93BA-46AB-B228-3129A17599C9}" type="pres">
      <dgm:prSet presAssocID="{2D4EDB56-606B-48DF-8FCF-6C7C1007924D}" presName="hierChild5" presStyleCnt="0"/>
      <dgm:spPr/>
    </dgm:pt>
    <dgm:pt modelId="{1C7AA99C-8289-47EC-AF56-C4B70543550E}" type="pres">
      <dgm:prSet presAssocID="{7C83B2E5-84C8-4BAC-86A1-F8866039EB77}" presName="Name64" presStyleLbl="parChTrans1D3" presStyleIdx="2" presStyleCnt="7"/>
      <dgm:spPr/>
      <dgm:t>
        <a:bodyPr/>
        <a:lstStyle/>
        <a:p>
          <a:endParaRPr lang="fr-FR"/>
        </a:p>
      </dgm:t>
    </dgm:pt>
    <dgm:pt modelId="{CE84BFFC-2C09-4845-B9EA-0C573D2E3D72}" type="pres">
      <dgm:prSet presAssocID="{E904B1F8-2430-43F4-ACCB-8D155427DD28}" presName="hierRoot2" presStyleCnt="0">
        <dgm:presLayoutVars>
          <dgm:hierBranch val="init"/>
        </dgm:presLayoutVars>
      </dgm:prSet>
      <dgm:spPr/>
    </dgm:pt>
    <dgm:pt modelId="{50E76B62-554E-4A40-BF61-8E700DC10ED9}" type="pres">
      <dgm:prSet presAssocID="{E904B1F8-2430-43F4-ACCB-8D155427DD28}" presName="rootComposite" presStyleCnt="0"/>
      <dgm:spPr/>
    </dgm:pt>
    <dgm:pt modelId="{71B5735E-5E0A-49FE-88B5-5329A80B8777}" type="pres">
      <dgm:prSet presAssocID="{E904B1F8-2430-43F4-ACCB-8D155427DD28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BA2A0E7-23B2-492B-AEC5-D5BCDE969278}" type="pres">
      <dgm:prSet presAssocID="{E904B1F8-2430-43F4-ACCB-8D155427DD28}" presName="rootConnector" presStyleLbl="node3" presStyleIdx="2" presStyleCnt="7"/>
      <dgm:spPr/>
      <dgm:t>
        <a:bodyPr/>
        <a:lstStyle/>
        <a:p>
          <a:endParaRPr lang="fr-FR"/>
        </a:p>
      </dgm:t>
    </dgm:pt>
    <dgm:pt modelId="{1365A3DA-E6F3-4F92-A776-DB57BA59C876}" type="pres">
      <dgm:prSet presAssocID="{E904B1F8-2430-43F4-ACCB-8D155427DD28}" presName="hierChild4" presStyleCnt="0"/>
      <dgm:spPr/>
    </dgm:pt>
    <dgm:pt modelId="{AD6675A6-54DA-4190-BE2D-4F461305FE82}" type="pres">
      <dgm:prSet presAssocID="{8DE2B68A-34BC-4C2C-82DB-C2A63E579004}" presName="Name64" presStyleLbl="parChTrans1D4" presStyleIdx="2" presStyleCnt="7"/>
      <dgm:spPr/>
      <dgm:t>
        <a:bodyPr/>
        <a:lstStyle/>
        <a:p>
          <a:endParaRPr lang="fr-FR"/>
        </a:p>
      </dgm:t>
    </dgm:pt>
    <dgm:pt modelId="{21C8A2A8-BF41-4536-B248-3EC98DB27CE0}" type="pres">
      <dgm:prSet presAssocID="{C860C8DD-4077-4E9A-98E5-3D332DADD764}" presName="hierRoot2" presStyleCnt="0">
        <dgm:presLayoutVars>
          <dgm:hierBranch val="init"/>
        </dgm:presLayoutVars>
      </dgm:prSet>
      <dgm:spPr/>
    </dgm:pt>
    <dgm:pt modelId="{CCDFFF4A-08C6-4076-81D3-9B6E4587F1B2}" type="pres">
      <dgm:prSet presAssocID="{C860C8DD-4077-4E9A-98E5-3D332DADD764}" presName="rootComposite" presStyleCnt="0"/>
      <dgm:spPr/>
    </dgm:pt>
    <dgm:pt modelId="{1C9361AD-A3F6-48F0-AD08-0B86318CF594}" type="pres">
      <dgm:prSet presAssocID="{C860C8DD-4077-4E9A-98E5-3D332DADD764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D3744D2-24F3-4323-9DCB-91357C918EE0}" type="pres">
      <dgm:prSet presAssocID="{C860C8DD-4077-4E9A-98E5-3D332DADD764}" presName="rootConnector" presStyleLbl="node4" presStyleIdx="2" presStyleCnt="7"/>
      <dgm:spPr/>
      <dgm:t>
        <a:bodyPr/>
        <a:lstStyle/>
        <a:p>
          <a:endParaRPr lang="fr-FR"/>
        </a:p>
      </dgm:t>
    </dgm:pt>
    <dgm:pt modelId="{DFCCA70C-3FE3-46C8-B5CA-F15FFBD83581}" type="pres">
      <dgm:prSet presAssocID="{C860C8DD-4077-4E9A-98E5-3D332DADD764}" presName="hierChild4" presStyleCnt="0"/>
      <dgm:spPr/>
    </dgm:pt>
    <dgm:pt modelId="{8EB9179D-DE99-44FF-A889-C1A67E6A14EA}" type="pres">
      <dgm:prSet presAssocID="{C860C8DD-4077-4E9A-98E5-3D332DADD764}" presName="hierChild5" presStyleCnt="0"/>
      <dgm:spPr/>
    </dgm:pt>
    <dgm:pt modelId="{E486FD66-6752-4372-99AD-28F10A0857EF}" type="pres">
      <dgm:prSet presAssocID="{E904B1F8-2430-43F4-ACCB-8D155427DD28}" presName="hierChild5" presStyleCnt="0"/>
      <dgm:spPr/>
    </dgm:pt>
    <dgm:pt modelId="{AB2B09CD-6B51-4D94-AB23-1C6E4A45DE7A}" type="pres">
      <dgm:prSet presAssocID="{1C9244EE-DD8A-4AC9-A536-BF7295887036}" presName="Name64" presStyleLbl="parChTrans1D3" presStyleIdx="3" presStyleCnt="7"/>
      <dgm:spPr/>
      <dgm:t>
        <a:bodyPr/>
        <a:lstStyle/>
        <a:p>
          <a:endParaRPr lang="fr-FR"/>
        </a:p>
      </dgm:t>
    </dgm:pt>
    <dgm:pt modelId="{4683F572-5E23-43EE-B032-1DAA4238BEDF}" type="pres">
      <dgm:prSet presAssocID="{AE01D27B-BDA2-4196-97FC-775727327B89}" presName="hierRoot2" presStyleCnt="0">
        <dgm:presLayoutVars>
          <dgm:hierBranch val="init"/>
        </dgm:presLayoutVars>
      </dgm:prSet>
      <dgm:spPr/>
    </dgm:pt>
    <dgm:pt modelId="{2CA2F3F0-DDD0-4591-A483-1CCA4F39F94C}" type="pres">
      <dgm:prSet presAssocID="{AE01D27B-BDA2-4196-97FC-775727327B89}" presName="rootComposite" presStyleCnt="0"/>
      <dgm:spPr/>
    </dgm:pt>
    <dgm:pt modelId="{FF6CC4AA-A553-42A9-B77E-E8774CC63E27}" type="pres">
      <dgm:prSet presAssocID="{AE01D27B-BDA2-4196-97FC-775727327B89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5A87555-C3B8-4ADA-8453-6D65454204A1}" type="pres">
      <dgm:prSet presAssocID="{AE01D27B-BDA2-4196-97FC-775727327B89}" presName="rootConnector" presStyleLbl="node3" presStyleIdx="3" presStyleCnt="7"/>
      <dgm:spPr/>
      <dgm:t>
        <a:bodyPr/>
        <a:lstStyle/>
        <a:p>
          <a:endParaRPr lang="fr-FR"/>
        </a:p>
      </dgm:t>
    </dgm:pt>
    <dgm:pt modelId="{B7565FE0-AB46-4C9C-8D79-5AE3892508D1}" type="pres">
      <dgm:prSet presAssocID="{AE01D27B-BDA2-4196-97FC-775727327B89}" presName="hierChild4" presStyleCnt="0"/>
      <dgm:spPr/>
    </dgm:pt>
    <dgm:pt modelId="{7F38B6A2-D2F2-4EEB-A4B1-CA65AB076939}" type="pres">
      <dgm:prSet presAssocID="{C9DE0A99-4F8C-4F69-BA21-10B2D1D6DBBC}" presName="Name64" presStyleLbl="parChTrans1D4" presStyleIdx="3" presStyleCnt="7"/>
      <dgm:spPr/>
      <dgm:t>
        <a:bodyPr/>
        <a:lstStyle/>
        <a:p>
          <a:endParaRPr lang="fr-FR"/>
        </a:p>
      </dgm:t>
    </dgm:pt>
    <dgm:pt modelId="{8FA35DF9-8A28-45CE-BB5C-5C958EFFF87F}" type="pres">
      <dgm:prSet presAssocID="{16A9152E-9981-4FF7-A20E-E4ACA0290246}" presName="hierRoot2" presStyleCnt="0">
        <dgm:presLayoutVars>
          <dgm:hierBranch val="init"/>
        </dgm:presLayoutVars>
      </dgm:prSet>
      <dgm:spPr/>
    </dgm:pt>
    <dgm:pt modelId="{EA034DA6-EFB5-4ECC-97E3-86EBFF94D246}" type="pres">
      <dgm:prSet presAssocID="{16A9152E-9981-4FF7-A20E-E4ACA0290246}" presName="rootComposite" presStyleCnt="0"/>
      <dgm:spPr/>
    </dgm:pt>
    <dgm:pt modelId="{EE2284D5-218B-4F83-8F9A-6CE14CCAD5AF}" type="pres">
      <dgm:prSet presAssocID="{16A9152E-9981-4FF7-A20E-E4ACA0290246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6E1FD54-EB46-4327-A173-828F36B2B3FC}" type="pres">
      <dgm:prSet presAssocID="{16A9152E-9981-4FF7-A20E-E4ACA0290246}" presName="rootConnector" presStyleLbl="node4" presStyleIdx="3" presStyleCnt="7"/>
      <dgm:spPr/>
      <dgm:t>
        <a:bodyPr/>
        <a:lstStyle/>
        <a:p>
          <a:endParaRPr lang="fr-FR"/>
        </a:p>
      </dgm:t>
    </dgm:pt>
    <dgm:pt modelId="{36DFC375-89EB-4E40-B9CD-04A4E237E5ED}" type="pres">
      <dgm:prSet presAssocID="{16A9152E-9981-4FF7-A20E-E4ACA0290246}" presName="hierChild4" presStyleCnt="0"/>
      <dgm:spPr/>
    </dgm:pt>
    <dgm:pt modelId="{6A596982-7412-49CA-88F0-F8A8736C890D}" type="pres">
      <dgm:prSet presAssocID="{16A9152E-9981-4FF7-A20E-E4ACA0290246}" presName="hierChild5" presStyleCnt="0"/>
      <dgm:spPr/>
    </dgm:pt>
    <dgm:pt modelId="{CD749EC7-B2A6-4135-8D62-EC3CF4BC8CE8}" type="pres">
      <dgm:prSet presAssocID="{AE01D27B-BDA2-4196-97FC-775727327B89}" presName="hierChild5" presStyleCnt="0"/>
      <dgm:spPr/>
    </dgm:pt>
    <dgm:pt modelId="{EF1BA229-7C39-4C18-97AA-5699C924FC32}" type="pres">
      <dgm:prSet presAssocID="{EE038255-9830-4F9C-A54C-DB7B8DC99B74}" presName="hierChild5" presStyleCnt="0"/>
      <dgm:spPr/>
    </dgm:pt>
    <dgm:pt modelId="{4C35782E-66F9-409F-8B68-A8D4ACE237CB}" type="pres">
      <dgm:prSet presAssocID="{8C5B3962-C2DE-43C3-B657-2C57FACF7288}" presName="Name64" presStyleLbl="parChTrans1D2" presStyleIdx="1" presStyleCnt="2"/>
      <dgm:spPr/>
      <dgm:t>
        <a:bodyPr/>
        <a:lstStyle/>
        <a:p>
          <a:endParaRPr lang="fr-FR"/>
        </a:p>
      </dgm:t>
    </dgm:pt>
    <dgm:pt modelId="{4BAF8041-FFAD-4F09-8202-AB6F2F590084}" type="pres">
      <dgm:prSet presAssocID="{136AFFD2-6CEA-4FC9-870C-F0F29E418950}" presName="hierRoot2" presStyleCnt="0">
        <dgm:presLayoutVars>
          <dgm:hierBranch val="init"/>
        </dgm:presLayoutVars>
      </dgm:prSet>
      <dgm:spPr/>
    </dgm:pt>
    <dgm:pt modelId="{EF92B286-E47D-4EC6-A30B-EF0D8AEA9EEF}" type="pres">
      <dgm:prSet presAssocID="{136AFFD2-6CEA-4FC9-870C-F0F29E418950}" presName="rootComposite" presStyleCnt="0"/>
      <dgm:spPr/>
    </dgm:pt>
    <dgm:pt modelId="{2CA921CA-B434-44CA-9FE2-390D4BFA281F}" type="pres">
      <dgm:prSet presAssocID="{136AFFD2-6CEA-4FC9-870C-F0F29E418950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F3F0F27-4E38-4A9B-9492-EE60F56B0B35}" type="pres">
      <dgm:prSet presAssocID="{136AFFD2-6CEA-4FC9-870C-F0F29E418950}" presName="rootConnector" presStyleLbl="node2" presStyleIdx="1" presStyleCnt="2"/>
      <dgm:spPr/>
      <dgm:t>
        <a:bodyPr/>
        <a:lstStyle/>
        <a:p>
          <a:endParaRPr lang="fr-FR"/>
        </a:p>
      </dgm:t>
    </dgm:pt>
    <dgm:pt modelId="{32A9D287-6DF9-4949-A3C4-840EF190C0E5}" type="pres">
      <dgm:prSet presAssocID="{136AFFD2-6CEA-4FC9-870C-F0F29E418950}" presName="hierChild4" presStyleCnt="0"/>
      <dgm:spPr/>
    </dgm:pt>
    <dgm:pt modelId="{F800DA07-CD9A-40CA-BBB8-2B20B6DF10A1}" type="pres">
      <dgm:prSet presAssocID="{876FA951-C7CF-4A99-B2F4-2596F7A5CCE6}" presName="Name64" presStyleLbl="parChTrans1D3" presStyleIdx="4" presStyleCnt="7"/>
      <dgm:spPr/>
      <dgm:t>
        <a:bodyPr/>
        <a:lstStyle/>
        <a:p>
          <a:endParaRPr lang="fr-FR"/>
        </a:p>
      </dgm:t>
    </dgm:pt>
    <dgm:pt modelId="{5F855028-D5E4-40D8-A4FE-1783FDBE797E}" type="pres">
      <dgm:prSet presAssocID="{450ABD30-62CF-4D0A-9CBF-308AD3C40E84}" presName="hierRoot2" presStyleCnt="0">
        <dgm:presLayoutVars>
          <dgm:hierBranch val="init"/>
        </dgm:presLayoutVars>
      </dgm:prSet>
      <dgm:spPr/>
    </dgm:pt>
    <dgm:pt modelId="{6ADCD38B-6FE1-4AF1-9B4B-FFA97CAAEB3D}" type="pres">
      <dgm:prSet presAssocID="{450ABD30-62CF-4D0A-9CBF-308AD3C40E84}" presName="rootComposite" presStyleCnt="0"/>
      <dgm:spPr/>
    </dgm:pt>
    <dgm:pt modelId="{ADCD9FB4-C41B-48CF-ABDC-264F7FD9DE10}" type="pres">
      <dgm:prSet presAssocID="{450ABD30-62CF-4D0A-9CBF-308AD3C40E84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70853EB-2AF6-44B7-883D-F80ADA36F5C9}" type="pres">
      <dgm:prSet presAssocID="{450ABD30-62CF-4D0A-9CBF-308AD3C40E84}" presName="rootConnector" presStyleLbl="node3" presStyleIdx="4" presStyleCnt="7"/>
      <dgm:spPr/>
      <dgm:t>
        <a:bodyPr/>
        <a:lstStyle/>
        <a:p>
          <a:endParaRPr lang="fr-FR"/>
        </a:p>
      </dgm:t>
    </dgm:pt>
    <dgm:pt modelId="{112CCFD0-D730-4920-88B6-41BB3E27C7A9}" type="pres">
      <dgm:prSet presAssocID="{450ABD30-62CF-4D0A-9CBF-308AD3C40E84}" presName="hierChild4" presStyleCnt="0"/>
      <dgm:spPr/>
    </dgm:pt>
    <dgm:pt modelId="{6CCF9CF4-2181-4A07-A946-20E13FDD0653}" type="pres">
      <dgm:prSet presAssocID="{2994F06B-2E53-48B4-AB38-FF69449A46CC}" presName="Name64" presStyleLbl="parChTrans1D4" presStyleIdx="4" presStyleCnt="7"/>
      <dgm:spPr/>
      <dgm:t>
        <a:bodyPr/>
        <a:lstStyle/>
        <a:p>
          <a:endParaRPr lang="fr-FR"/>
        </a:p>
      </dgm:t>
    </dgm:pt>
    <dgm:pt modelId="{CE386F10-0DC8-4E63-A95B-FFBE702703C3}" type="pres">
      <dgm:prSet presAssocID="{1A58AC7C-E6BF-4CD3-A25E-39F54DA8CFC2}" presName="hierRoot2" presStyleCnt="0">
        <dgm:presLayoutVars>
          <dgm:hierBranch val="init"/>
        </dgm:presLayoutVars>
      </dgm:prSet>
      <dgm:spPr/>
    </dgm:pt>
    <dgm:pt modelId="{5AEC6772-036B-4226-B7ED-8B1405A7F3DB}" type="pres">
      <dgm:prSet presAssocID="{1A58AC7C-E6BF-4CD3-A25E-39F54DA8CFC2}" presName="rootComposite" presStyleCnt="0"/>
      <dgm:spPr/>
    </dgm:pt>
    <dgm:pt modelId="{6EDA6284-B355-4525-AEA0-5E4627E75D4A}" type="pres">
      <dgm:prSet presAssocID="{1A58AC7C-E6BF-4CD3-A25E-39F54DA8CFC2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FA72AF1-48C4-42A8-A16F-0DC50B24408B}" type="pres">
      <dgm:prSet presAssocID="{1A58AC7C-E6BF-4CD3-A25E-39F54DA8CFC2}" presName="rootConnector" presStyleLbl="node4" presStyleIdx="4" presStyleCnt="7"/>
      <dgm:spPr/>
      <dgm:t>
        <a:bodyPr/>
        <a:lstStyle/>
        <a:p>
          <a:endParaRPr lang="fr-FR"/>
        </a:p>
      </dgm:t>
    </dgm:pt>
    <dgm:pt modelId="{42732E31-6EEF-41C5-8BEF-362A182997E7}" type="pres">
      <dgm:prSet presAssocID="{1A58AC7C-E6BF-4CD3-A25E-39F54DA8CFC2}" presName="hierChild4" presStyleCnt="0"/>
      <dgm:spPr/>
    </dgm:pt>
    <dgm:pt modelId="{20570F16-983B-4429-BE6B-090BEE0532A7}" type="pres">
      <dgm:prSet presAssocID="{1A58AC7C-E6BF-4CD3-A25E-39F54DA8CFC2}" presName="hierChild5" presStyleCnt="0"/>
      <dgm:spPr/>
    </dgm:pt>
    <dgm:pt modelId="{B5A60C8F-55BA-40D3-B769-E5ACBE549ABC}" type="pres">
      <dgm:prSet presAssocID="{450ABD30-62CF-4D0A-9CBF-308AD3C40E84}" presName="hierChild5" presStyleCnt="0"/>
      <dgm:spPr/>
    </dgm:pt>
    <dgm:pt modelId="{F0AF3AD3-80F2-4663-B9FE-F3B1BA7DE961}" type="pres">
      <dgm:prSet presAssocID="{AAAFD2C2-2529-40C3-997A-62B431CE3A2F}" presName="Name64" presStyleLbl="parChTrans1D3" presStyleIdx="5" presStyleCnt="7"/>
      <dgm:spPr/>
      <dgm:t>
        <a:bodyPr/>
        <a:lstStyle/>
        <a:p>
          <a:endParaRPr lang="fr-FR"/>
        </a:p>
      </dgm:t>
    </dgm:pt>
    <dgm:pt modelId="{E4B30681-122C-40EF-B4F8-BBBB713C8E2C}" type="pres">
      <dgm:prSet presAssocID="{92D9C0BF-9170-41B0-8087-C24A43157EA5}" presName="hierRoot2" presStyleCnt="0">
        <dgm:presLayoutVars>
          <dgm:hierBranch val="init"/>
        </dgm:presLayoutVars>
      </dgm:prSet>
      <dgm:spPr/>
    </dgm:pt>
    <dgm:pt modelId="{CE40AC55-4647-4EDE-98E6-45912C0402E8}" type="pres">
      <dgm:prSet presAssocID="{92D9C0BF-9170-41B0-8087-C24A43157EA5}" presName="rootComposite" presStyleCnt="0"/>
      <dgm:spPr/>
    </dgm:pt>
    <dgm:pt modelId="{C05DD98A-96A5-427F-BC57-0B35D0E2EC08}" type="pres">
      <dgm:prSet presAssocID="{92D9C0BF-9170-41B0-8087-C24A43157EA5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DFEF4FF-9754-4E2D-863A-FC519181CF09}" type="pres">
      <dgm:prSet presAssocID="{92D9C0BF-9170-41B0-8087-C24A43157EA5}" presName="rootConnector" presStyleLbl="node3" presStyleIdx="5" presStyleCnt="7"/>
      <dgm:spPr/>
      <dgm:t>
        <a:bodyPr/>
        <a:lstStyle/>
        <a:p>
          <a:endParaRPr lang="fr-FR"/>
        </a:p>
      </dgm:t>
    </dgm:pt>
    <dgm:pt modelId="{1D8356FE-9F57-49BB-8F61-70A0528262B7}" type="pres">
      <dgm:prSet presAssocID="{92D9C0BF-9170-41B0-8087-C24A43157EA5}" presName="hierChild4" presStyleCnt="0"/>
      <dgm:spPr/>
    </dgm:pt>
    <dgm:pt modelId="{9371CE8D-E350-4221-864E-2111352BF0B4}" type="pres">
      <dgm:prSet presAssocID="{2E09BBD8-9A81-4A69-8431-B13C2DE4CE3A}" presName="Name64" presStyleLbl="parChTrans1D4" presStyleIdx="5" presStyleCnt="7"/>
      <dgm:spPr/>
      <dgm:t>
        <a:bodyPr/>
        <a:lstStyle/>
        <a:p>
          <a:endParaRPr lang="fr-FR"/>
        </a:p>
      </dgm:t>
    </dgm:pt>
    <dgm:pt modelId="{D5B0AAA7-9C70-4F8E-B76E-CEB44EB1D93B}" type="pres">
      <dgm:prSet presAssocID="{E3B380F0-3026-4055-AF4D-49464E0F55FA}" presName="hierRoot2" presStyleCnt="0">
        <dgm:presLayoutVars>
          <dgm:hierBranch val="init"/>
        </dgm:presLayoutVars>
      </dgm:prSet>
      <dgm:spPr/>
    </dgm:pt>
    <dgm:pt modelId="{AB856F5E-D4FF-47A4-A2F2-1A32F9AE93CD}" type="pres">
      <dgm:prSet presAssocID="{E3B380F0-3026-4055-AF4D-49464E0F55FA}" presName="rootComposite" presStyleCnt="0"/>
      <dgm:spPr/>
    </dgm:pt>
    <dgm:pt modelId="{636153AD-B9A5-4318-96DA-556B87BFF152}" type="pres">
      <dgm:prSet presAssocID="{E3B380F0-3026-4055-AF4D-49464E0F55FA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94F01AC-8BEE-492D-9544-2DE864EDDEA4}" type="pres">
      <dgm:prSet presAssocID="{E3B380F0-3026-4055-AF4D-49464E0F55FA}" presName="rootConnector" presStyleLbl="node4" presStyleIdx="5" presStyleCnt="7"/>
      <dgm:spPr/>
      <dgm:t>
        <a:bodyPr/>
        <a:lstStyle/>
        <a:p>
          <a:endParaRPr lang="fr-FR"/>
        </a:p>
      </dgm:t>
    </dgm:pt>
    <dgm:pt modelId="{6B8DFEDE-38BC-4AC1-9BE5-B6C31CAA5181}" type="pres">
      <dgm:prSet presAssocID="{E3B380F0-3026-4055-AF4D-49464E0F55FA}" presName="hierChild4" presStyleCnt="0"/>
      <dgm:spPr/>
    </dgm:pt>
    <dgm:pt modelId="{CEDB7DDF-4D87-44A5-B4E9-9225BBD5769C}" type="pres">
      <dgm:prSet presAssocID="{E3B380F0-3026-4055-AF4D-49464E0F55FA}" presName="hierChild5" presStyleCnt="0"/>
      <dgm:spPr/>
    </dgm:pt>
    <dgm:pt modelId="{F30F63C5-9101-4056-B7B0-2073190DC761}" type="pres">
      <dgm:prSet presAssocID="{92D9C0BF-9170-41B0-8087-C24A43157EA5}" presName="hierChild5" presStyleCnt="0"/>
      <dgm:spPr/>
    </dgm:pt>
    <dgm:pt modelId="{CC925266-91E3-4654-97E4-6F5750698248}" type="pres">
      <dgm:prSet presAssocID="{7F9612F3-1BA9-4482-BEB8-297C7FCC1D67}" presName="Name64" presStyleLbl="parChTrans1D3" presStyleIdx="6" presStyleCnt="7"/>
      <dgm:spPr/>
      <dgm:t>
        <a:bodyPr/>
        <a:lstStyle/>
        <a:p>
          <a:endParaRPr lang="fr-FR"/>
        </a:p>
      </dgm:t>
    </dgm:pt>
    <dgm:pt modelId="{DD28470D-EAB5-49BB-972B-539B2358BA79}" type="pres">
      <dgm:prSet presAssocID="{80EDAD6A-4463-4ACC-8FED-6A2CD5A156A1}" presName="hierRoot2" presStyleCnt="0">
        <dgm:presLayoutVars>
          <dgm:hierBranch val="init"/>
        </dgm:presLayoutVars>
      </dgm:prSet>
      <dgm:spPr/>
    </dgm:pt>
    <dgm:pt modelId="{6B1E215C-A11C-47B9-8F21-C9E1600CE879}" type="pres">
      <dgm:prSet presAssocID="{80EDAD6A-4463-4ACC-8FED-6A2CD5A156A1}" presName="rootComposite" presStyleCnt="0"/>
      <dgm:spPr/>
    </dgm:pt>
    <dgm:pt modelId="{551312C1-E887-4C66-AE01-3C013BA03B8A}" type="pres">
      <dgm:prSet presAssocID="{80EDAD6A-4463-4ACC-8FED-6A2CD5A156A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52FA58-8908-463E-B507-A4F7966CD112}" type="pres">
      <dgm:prSet presAssocID="{80EDAD6A-4463-4ACC-8FED-6A2CD5A156A1}" presName="rootConnector" presStyleLbl="node3" presStyleIdx="6" presStyleCnt="7"/>
      <dgm:spPr/>
      <dgm:t>
        <a:bodyPr/>
        <a:lstStyle/>
        <a:p>
          <a:endParaRPr lang="fr-FR"/>
        </a:p>
      </dgm:t>
    </dgm:pt>
    <dgm:pt modelId="{EEB7022C-DA95-422A-B771-87F926876B7D}" type="pres">
      <dgm:prSet presAssocID="{80EDAD6A-4463-4ACC-8FED-6A2CD5A156A1}" presName="hierChild4" presStyleCnt="0"/>
      <dgm:spPr/>
    </dgm:pt>
    <dgm:pt modelId="{13F62BAA-6924-4662-BA5C-13E19160A811}" type="pres">
      <dgm:prSet presAssocID="{6860038E-F3EF-46A7-B26D-0DB617874682}" presName="Name64" presStyleLbl="parChTrans1D4" presStyleIdx="6" presStyleCnt="7"/>
      <dgm:spPr/>
      <dgm:t>
        <a:bodyPr/>
        <a:lstStyle/>
        <a:p>
          <a:endParaRPr lang="fr-FR"/>
        </a:p>
      </dgm:t>
    </dgm:pt>
    <dgm:pt modelId="{8282363C-EF68-4D25-AD51-ED721DA5A7B3}" type="pres">
      <dgm:prSet presAssocID="{7962BEB7-8850-4641-8690-22165A8CF1B6}" presName="hierRoot2" presStyleCnt="0">
        <dgm:presLayoutVars>
          <dgm:hierBranch val="init"/>
        </dgm:presLayoutVars>
      </dgm:prSet>
      <dgm:spPr/>
    </dgm:pt>
    <dgm:pt modelId="{1AF6A219-21E1-460D-A312-1AEB72058881}" type="pres">
      <dgm:prSet presAssocID="{7962BEB7-8850-4641-8690-22165A8CF1B6}" presName="rootComposite" presStyleCnt="0"/>
      <dgm:spPr/>
    </dgm:pt>
    <dgm:pt modelId="{AF7EA0C9-50F9-4D92-971A-F0408A7CB54A}" type="pres">
      <dgm:prSet presAssocID="{7962BEB7-8850-4641-8690-22165A8CF1B6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CD38FA9-AB60-47DA-944C-7EE2A997171D}" type="pres">
      <dgm:prSet presAssocID="{7962BEB7-8850-4641-8690-22165A8CF1B6}" presName="rootConnector" presStyleLbl="node4" presStyleIdx="6" presStyleCnt="7"/>
      <dgm:spPr/>
      <dgm:t>
        <a:bodyPr/>
        <a:lstStyle/>
        <a:p>
          <a:endParaRPr lang="fr-FR"/>
        </a:p>
      </dgm:t>
    </dgm:pt>
    <dgm:pt modelId="{71FB7C32-469F-48F6-9E3D-4B6CD2638F57}" type="pres">
      <dgm:prSet presAssocID="{7962BEB7-8850-4641-8690-22165A8CF1B6}" presName="hierChild4" presStyleCnt="0"/>
      <dgm:spPr/>
    </dgm:pt>
    <dgm:pt modelId="{84DDEC70-5461-444F-946C-AB4A799356D8}" type="pres">
      <dgm:prSet presAssocID="{7962BEB7-8850-4641-8690-22165A8CF1B6}" presName="hierChild5" presStyleCnt="0"/>
      <dgm:spPr/>
    </dgm:pt>
    <dgm:pt modelId="{CC685B2E-F341-4413-B853-BCE0B031EC85}" type="pres">
      <dgm:prSet presAssocID="{80EDAD6A-4463-4ACC-8FED-6A2CD5A156A1}" presName="hierChild5" presStyleCnt="0"/>
      <dgm:spPr/>
    </dgm:pt>
    <dgm:pt modelId="{F0E8A3F8-86B5-4056-9146-3B9A0781FAAC}" type="pres">
      <dgm:prSet presAssocID="{136AFFD2-6CEA-4FC9-870C-F0F29E418950}" presName="hierChild5" presStyleCnt="0"/>
      <dgm:spPr/>
    </dgm:pt>
    <dgm:pt modelId="{75FAE590-90B6-46BE-B8C0-CB10CA0508AF}" type="pres">
      <dgm:prSet presAssocID="{A262E6A3-274B-489E-8D36-6E8D83328FE5}" presName="hierChild3" presStyleCnt="0"/>
      <dgm:spPr/>
    </dgm:pt>
  </dgm:ptLst>
  <dgm:cxnLst>
    <dgm:cxn modelId="{35C35F85-FA68-4319-8404-2861AC822A03}" type="presOf" srcId="{C860C8DD-4077-4E9A-98E5-3D332DADD764}" destId="{7D3744D2-24F3-4323-9DCB-91357C918EE0}" srcOrd="1" destOrd="0" presId="urn:microsoft.com/office/officeart/2009/3/layout/HorizontalOrganizationChart"/>
    <dgm:cxn modelId="{071964EE-37FB-4624-B0D9-18EF2F986115}" type="presOf" srcId="{92D9C0BF-9170-41B0-8087-C24A43157EA5}" destId="{2DFEF4FF-9754-4E2D-863A-FC519181CF09}" srcOrd="1" destOrd="0" presId="urn:microsoft.com/office/officeart/2009/3/layout/HorizontalOrganizationChart"/>
    <dgm:cxn modelId="{874C152B-1D36-4E56-97CE-CBA49872894A}" type="presOf" srcId="{C860C8DD-4077-4E9A-98E5-3D332DADD764}" destId="{1C9361AD-A3F6-48F0-AD08-0B86318CF594}" srcOrd="0" destOrd="0" presId="urn:microsoft.com/office/officeart/2009/3/layout/HorizontalOrganizationChart"/>
    <dgm:cxn modelId="{46499D8C-4B0F-4759-A07E-CF23AB6E5E9B}" type="presOf" srcId="{AAAFD2C2-2529-40C3-997A-62B431CE3A2F}" destId="{F0AF3AD3-80F2-4663-B9FE-F3B1BA7DE961}" srcOrd="0" destOrd="0" presId="urn:microsoft.com/office/officeart/2009/3/layout/HorizontalOrganizationChart"/>
    <dgm:cxn modelId="{BF444C83-F5C2-40B7-9092-C3C99D0AE879}" srcId="{92D9C0BF-9170-41B0-8087-C24A43157EA5}" destId="{E3B380F0-3026-4055-AF4D-49464E0F55FA}" srcOrd="0" destOrd="0" parTransId="{2E09BBD8-9A81-4A69-8431-B13C2DE4CE3A}" sibTransId="{6C0F7E80-839C-4575-BE64-9C70A6168096}"/>
    <dgm:cxn modelId="{E23BB13D-41E0-4B65-BEC6-249FE7818517}" type="presOf" srcId="{80EDAD6A-4463-4ACC-8FED-6A2CD5A156A1}" destId="{551312C1-E887-4C66-AE01-3C013BA03B8A}" srcOrd="0" destOrd="0" presId="urn:microsoft.com/office/officeart/2009/3/layout/HorizontalOrganizationChart"/>
    <dgm:cxn modelId="{BA46E878-A7E1-4B80-81EB-20D35866EB46}" type="presOf" srcId="{6860038E-F3EF-46A7-B26D-0DB617874682}" destId="{13F62BAA-6924-4662-BA5C-13E19160A811}" srcOrd="0" destOrd="0" presId="urn:microsoft.com/office/officeart/2009/3/layout/HorizontalOrganizationChart"/>
    <dgm:cxn modelId="{618E88A3-E753-4778-B3DE-140A39BAE21E}" srcId="{A262E6A3-274B-489E-8D36-6E8D83328FE5}" destId="{EE038255-9830-4F9C-A54C-DB7B8DC99B74}" srcOrd="0" destOrd="0" parTransId="{E6DA93BA-F4FB-44E5-89FB-DCB778221840}" sibTransId="{F694865E-9FA9-4C4A-96D7-FD58E35D1949}"/>
    <dgm:cxn modelId="{3A3AF074-9540-4587-B59D-6546E0875583}" type="presOf" srcId="{AE01D27B-BDA2-4196-97FC-775727327B89}" destId="{A5A87555-C3B8-4ADA-8453-6D65454204A1}" srcOrd="1" destOrd="0" presId="urn:microsoft.com/office/officeart/2009/3/layout/HorizontalOrganizationChart"/>
    <dgm:cxn modelId="{25F50622-FCC5-49EE-A3F8-0BDE429E8A3D}" type="presOf" srcId="{E6DA93BA-F4FB-44E5-89FB-DCB778221840}" destId="{FEEF3E50-C292-44BB-93C0-3D023E7D3742}" srcOrd="0" destOrd="0" presId="urn:microsoft.com/office/officeart/2009/3/layout/HorizontalOrganizationChart"/>
    <dgm:cxn modelId="{F157877D-7540-4DDE-AF22-CB61ABAC6CCB}" type="presOf" srcId="{8C5B3962-C2DE-43C3-B657-2C57FACF7288}" destId="{4C35782E-66F9-409F-8B68-A8D4ACE237CB}" srcOrd="0" destOrd="0" presId="urn:microsoft.com/office/officeart/2009/3/layout/HorizontalOrganizationChart"/>
    <dgm:cxn modelId="{F52A1B99-5686-4E5D-968A-D71144697AD2}" srcId="{E904B1F8-2430-43F4-ACCB-8D155427DD28}" destId="{C860C8DD-4077-4E9A-98E5-3D332DADD764}" srcOrd="0" destOrd="0" parTransId="{8DE2B68A-34BC-4C2C-82DB-C2A63E579004}" sibTransId="{BD589B78-4825-4495-8A2C-AC2E2FFF1D75}"/>
    <dgm:cxn modelId="{2E5D1324-0304-4E5B-BE09-0B1F972BF3B6}" type="presOf" srcId="{136AFFD2-6CEA-4FC9-870C-F0F29E418950}" destId="{7F3F0F27-4E38-4A9B-9492-EE60F56B0B35}" srcOrd="1" destOrd="0" presId="urn:microsoft.com/office/officeart/2009/3/layout/HorizontalOrganizationChart"/>
    <dgm:cxn modelId="{56F0F689-FFA5-49BE-9C23-DB37D4B0FC1E}" type="presOf" srcId="{E3B380F0-3026-4055-AF4D-49464E0F55FA}" destId="{636153AD-B9A5-4318-96DA-556B87BFF152}" srcOrd="0" destOrd="0" presId="urn:microsoft.com/office/officeart/2009/3/layout/HorizontalOrganizationChart"/>
    <dgm:cxn modelId="{FE43DE58-D367-4776-941A-672DBC6653DA}" srcId="{2D4EDB56-606B-48DF-8FCF-6C7C1007924D}" destId="{E9E4DC70-A451-40A7-944C-D72074BD4936}" srcOrd="0" destOrd="0" parTransId="{523F2081-77D1-446B-8ABF-5C8F9FCADBB2}" sibTransId="{C05D7A38-F002-4D32-AF22-F955BACD4FF9}"/>
    <dgm:cxn modelId="{22156AA6-5EA8-4587-8CEF-C21EFED003EA}" type="presOf" srcId="{8DE2B68A-34BC-4C2C-82DB-C2A63E579004}" destId="{AD6675A6-54DA-4190-BE2D-4F461305FE82}" srcOrd="0" destOrd="0" presId="urn:microsoft.com/office/officeart/2009/3/layout/HorizontalOrganizationChart"/>
    <dgm:cxn modelId="{0C36D976-1D18-43F0-9E11-227364F099B1}" type="presOf" srcId="{69721A61-5CA5-48FC-BE4C-62FD984B5B6D}" destId="{AB585688-F782-4572-88CF-70F3BFE17A5D}" srcOrd="0" destOrd="0" presId="urn:microsoft.com/office/officeart/2009/3/layout/HorizontalOrganizationChart"/>
    <dgm:cxn modelId="{019C2CA0-A3DC-446E-BE3B-E0BBE4037709}" srcId="{136AFFD2-6CEA-4FC9-870C-F0F29E418950}" destId="{80EDAD6A-4463-4ACC-8FED-6A2CD5A156A1}" srcOrd="2" destOrd="0" parTransId="{7F9612F3-1BA9-4482-BEB8-297C7FCC1D67}" sibTransId="{59AAB3A5-4619-4908-9E22-439336F9DABB}"/>
    <dgm:cxn modelId="{487830F9-504C-4C18-8A77-D1EF2423B2A7}" type="presOf" srcId="{7BBD064D-36AA-455F-A45A-AE19F8A7FF5C}" destId="{72976A5E-0E80-48C2-A249-FC1A85DBB8A8}" srcOrd="0" destOrd="0" presId="urn:microsoft.com/office/officeart/2009/3/layout/HorizontalOrganizationChart"/>
    <dgm:cxn modelId="{305A85A6-5BE8-4581-B79F-8D3FF328D85A}" type="presOf" srcId="{2D4EDB56-606B-48DF-8FCF-6C7C1007924D}" destId="{CF06C877-0F3C-4C9F-8256-29B6B097D38C}" srcOrd="0" destOrd="0" presId="urn:microsoft.com/office/officeart/2009/3/layout/HorizontalOrganizationChart"/>
    <dgm:cxn modelId="{F84FB5C3-1899-47B5-A02C-1BA96D229177}" type="presOf" srcId="{7962BEB7-8850-4641-8690-22165A8CF1B6}" destId="{AF7EA0C9-50F9-4D92-971A-F0408A7CB54A}" srcOrd="0" destOrd="0" presId="urn:microsoft.com/office/officeart/2009/3/layout/HorizontalOrganizationChart"/>
    <dgm:cxn modelId="{14922D88-24DE-4C91-BA90-E6F97777BE4F}" type="presOf" srcId="{E3B380F0-3026-4055-AF4D-49464E0F55FA}" destId="{B94F01AC-8BEE-492D-9544-2DE864EDDEA4}" srcOrd="1" destOrd="0" presId="urn:microsoft.com/office/officeart/2009/3/layout/HorizontalOrganizationChart"/>
    <dgm:cxn modelId="{AEB92A25-8A02-4120-A3A3-506BB8F556D5}" type="presOf" srcId="{1C9244EE-DD8A-4AC9-A536-BF7295887036}" destId="{AB2B09CD-6B51-4D94-AB23-1C6E4A45DE7A}" srcOrd="0" destOrd="0" presId="urn:microsoft.com/office/officeart/2009/3/layout/HorizontalOrganizationChart"/>
    <dgm:cxn modelId="{ACABCCC2-6E0A-42B3-B81A-3ADD1B74C5C1}" type="presOf" srcId="{92D9C0BF-9170-41B0-8087-C24A43157EA5}" destId="{C05DD98A-96A5-427F-BC57-0B35D0E2EC08}" srcOrd="0" destOrd="0" presId="urn:microsoft.com/office/officeart/2009/3/layout/HorizontalOrganizationChart"/>
    <dgm:cxn modelId="{2E603E57-F235-4DA6-927A-BDC836C9CD39}" type="presOf" srcId="{EE038255-9830-4F9C-A54C-DB7B8DC99B74}" destId="{D5A70708-1527-4B5D-A233-05BE49713DA0}" srcOrd="1" destOrd="0" presId="urn:microsoft.com/office/officeart/2009/3/layout/HorizontalOrganizationChart"/>
    <dgm:cxn modelId="{550E74C8-071D-44DB-BD2B-BA330184008D}" type="presOf" srcId="{16A9152E-9981-4FF7-A20E-E4ACA0290246}" destId="{EE2284D5-218B-4F83-8F9A-6CE14CCAD5AF}" srcOrd="0" destOrd="0" presId="urn:microsoft.com/office/officeart/2009/3/layout/HorizontalOrganizationChart"/>
    <dgm:cxn modelId="{35448E35-01EC-492A-A498-068E56EDFDD5}" type="presOf" srcId="{2E09BBD8-9A81-4A69-8431-B13C2DE4CE3A}" destId="{9371CE8D-E350-4221-864E-2111352BF0B4}" srcOrd="0" destOrd="0" presId="urn:microsoft.com/office/officeart/2009/3/layout/HorizontalOrganizationChart"/>
    <dgm:cxn modelId="{7F982A89-B29D-4153-B26B-83E670028445}" type="presOf" srcId="{A262E6A3-274B-489E-8D36-6E8D83328FE5}" destId="{62136942-DFAA-460A-AB4B-3BD709E9061C}" srcOrd="0" destOrd="0" presId="urn:microsoft.com/office/officeart/2009/3/layout/HorizontalOrganizationChart"/>
    <dgm:cxn modelId="{D0CE22B2-7EE5-44B1-A830-FD4DE296DF3D}" type="presOf" srcId="{E9E4DC70-A451-40A7-944C-D72074BD4936}" destId="{8F72BB25-2C57-408F-8103-13275C6EA9C5}" srcOrd="1" destOrd="0" presId="urn:microsoft.com/office/officeart/2009/3/layout/HorizontalOrganizationChart"/>
    <dgm:cxn modelId="{2A7B7A5C-D292-48CE-BDEE-20C24A8AEAA6}" type="presOf" srcId="{523F2081-77D1-446B-8ABF-5C8F9FCADBB2}" destId="{C6BD1623-320A-416C-8874-6B4CCC3527B3}" srcOrd="0" destOrd="0" presId="urn:microsoft.com/office/officeart/2009/3/layout/HorizontalOrganizationChart"/>
    <dgm:cxn modelId="{5A9C8DFD-2EE5-4E08-89C7-043905596421}" type="presOf" srcId="{C9DE0A99-4F8C-4F69-BA21-10B2D1D6DBBC}" destId="{7F38B6A2-D2F2-4EEB-A4B1-CA65AB076939}" srcOrd="0" destOrd="0" presId="urn:microsoft.com/office/officeart/2009/3/layout/HorizontalOrganizationChart"/>
    <dgm:cxn modelId="{5A408824-68C6-4CDD-B89C-BD4B57F6D8FA}" type="presOf" srcId="{2D4EDB56-606B-48DF-8FCF-6C7C1007924D}" destId="{7E122934-D2FC-4AFC-8819-20B6C6E9F89E}" srcOrd="1" destOrd="0" presId="urn:microsoft.com/office/officeart/2009/3/layout/HorizontalOrganizationChart"/>
    <dgm:cxn modelId="{3BB267F3-29AE-4B1D-8614-8503C092F9A0}" type="presOf" srcId="{EE038255-9830-4F9C-A54C-DB7B8DC99B74}" destId="{FE8DCCD3-24C9-4D29-A807-E83F2702E678}" srcOrd="0" destOrd="0" presId="urn:microsoft.com/office/officeart/2009/3/layout/HorizontalOrganizationChart"/>
    <dgm:cxn modelId="{084BE0D5-AB32-4826-8A19-B7BBEF1B26B7}" type="presOf" srcId="{AE01D27B-BDA2-4196-97FC-775727327B89}" destId="{FF6CC4AA-A553-42A9-B77E-E8774CC63E27}" srcOrd="0" destOrd="0" presId="urn:microsoft.com/office/officeart/2009/3/layout/HorizontalOrganizationChart"/>
    <dgm:cxn modelId="{2F1F2120-8603-4766-89BB-78411C7F80B8}" srcId="{80EDAD6A-4463-4ACC-8FED-6A2CD5A156A1}" destId="{7962BEB7-8850-4641-8690-22165A8CF1B6}" srcOrd="0" destOrd="0" parTransId="{6860038E-F3EF-46A7-B26D-0DB617874682}" sibTransId="{F4CD089C-F7D3-42EA-A040-180119042EA0}"/>
    <dgm:cxn modelId="{8A34D7B1-B217-4177-B4D8-F55F1BD4DC94}" type="presOf" srcId="{7C83B2E5-84C8-4BAC-86A1-F8866039EB77}" destId="{1C7AA99C-8289-47EC-AF56-C4B70543550E}" srcOrd="0" destOrd="0" presId="urn:microsoft.com/office/officeart/2009/3/layout/HorizontalOrganizationChart"/>
    <dgm:cxn modelId="{D007990B-C4FF-44BB-B5FC-7CF8F30B66FC}" type="presOf" srcId="{1A58AC7C-E6BF-4CD3-A25E-39F54DA8CFC2}" destId="{6EDA6284-B355-4525-AEA0-5E4627E75D4A}" srcOrd="0" destOrd="0" presId="urn:microsoft.com/office/officeart/2009/3/layout/HorizontalOrganizationChart"/>
    <dgm:cxn modelId="{A26CF6F1-6D4E-4278-AC94-60F9F10399B0}" type="presOf" srcId="{B1006ECE-F478-4D6B-940F-B5E0EC2F2F14}" destId="{91C4F6B1-0CFA-40B7-B17B-3BB3E2F10B3C}" srcOrd="1" destOrd="0" presId="urn:microsoft.com/office/officeart/2009/3/layout/HorizontalOrganizationChart"/>
    <dgm:cxn modelId="{2671626A-AA94-44D6-8E49-1887B5B25768}" type="presOf" srcId="{1A58AC7C-E6BF-4CD3-A25E-39F54DA8CFC2}" destId="{BFA72AF1-48C4-42A8-A16F-0DC50B24408B}" srcOrd="1" destOrd="0" presId="urn:microsoft.com/office/officeart/2009/3/layout/HorizontalOrganizationChart"/>
    <dgm:cxn modelId="{1FABA399-09F3-4811-8B71-106B28B538D0}" type="presOf" srcId="{E904B1F8-2430-43F4-ACCB-8D155427DD28}" destId="{0BA2A0E7-23B2-492B-AEC5-D5BCDE969278}" srcOrd="1" destOrd="0" presId="urn:microsoft.com/office/officeart/2009/3/layout/HorizontalOrganizationChart"/>
    <dgm:cxn modelId="{CEC0690A-4F9E-4320-A2DD-69E01B4564DA}" type="presOf" srcId="{876FA951-C7CF-4A99-B2F4-2596F7A5CCE6}" destId="{F800DA07-CD9A-40CA-BBB8-2B20B6DF10A1}" srcOrd="0" destOrd="0" presId="urn:microsoft.com/office/officeart/2009/3/layout/HorizontalOrganizationChart"/>
    <dgm:cxn modelId="{9268390C-DF13-4921-8888-544E69DE33D9}" srcId="{EE038255-9830-4F9C-A54C-DB7B8DC99B74}" destId="{E904B1F8-2430-43F4-ACCB-8D155427DD28}" srcOrd="2" destOrd="0" parTransId="{7C83B2E5-84C8-4BAC-86A1-F8866039EB77}" sibTransId="{2D9284B4-69CE-42DD-9677-C921063A479C}"/>
    <dgm:cxn modelId="{76892C17-F807-4869-AB28-C0E28E4A1A16}" type="presOf" srcId="{E904B1F8-2430-43F4-ACCB-8D155427DD28}" destId="{71B5735E-5E0A-49FE-88B5-5329A80B8777}" srcOrd="0" destOrd="0" presId="urn:microsoft.com/office/officeart/2009/3/layout/HorizontalOrganizationChart"/>
    <dgm:cxn modelId="{EB240A74-0114-487A-9DC6-E2EA875B88C1}" type="presOf" srcId="{7962BEB7-8850-4641-8690-22165A8CF1B6}" destId="{ECD38FA9-AB60-47DA-944C-7EE2A997171D}" srcOrd="1" destOrd="0" presId="urn:microsoft.com/office/officeart/2009/3/layout/HorizontalOrganizationChart"/>
    <dgm:cxn modelId="{6470D5D0-960B-4802-8170-A4F2409DE22E}" srcId="{F4D0AFFF-EE21-4DDD-B050-709FB95DBA8B}" destId="{A262E6A3-274B-489E-8D36-6E8D83328FE5}" srcOrd="0" destOrd="0" parTransId="{274FFE01-5F97-41B2-95ED-50F486E426AC}" sibTransId="{573FAFDD-A99E-4894-B47B-FB5B090C22BE}"/>
    <dgm:cxn modelId="{4F10C9A1-A58F-405E-8F30-CF78E39DA12F}" type="presOf" srcId="{450ABD30-62CF-4D0A-9CBF-308AD3C40E84}" destId="{ADCD9FB4-C41B-48CF-ABDC-264F7FD9DE10}" srcOrd="0" destOrd="0" presId="urn:microsoft.com/office/officeart/2009/3/layout/HorizontalOrganizationChart"/>
    <dgm:cxn modelId="{57377C67-27FE-475C-A637-72B065C99097}" type="presOf" srcId="{136AFFD2-6CEA-4FC9-870C-F0F29E418950}" destId="{2CA921CA-B434-44CA-9FE2-390D4BFA281F}" srcOrd="0" destOrd="0" presId="urn:microsoft.com/office/officeart/2009/3/layout/HorizontalOrganizationChart"/>
    <dgm:cxn modelId="{63C27A2B-F2E6-48D0-822A-F7875702A170}" srcId="{EE038255-9830-4F9C-A54C-DB7B8DC99B74}" destId="{8255F569-364D-41B0-810E-F2CE88518DE7}" srcOrd="0" destOrd="0" parTransId="{FCB33E7A-17EF-4791-A86A-3E09251ADAA9}" sibTransId="{C5FFE930-4FB2-4D93-8A5A-A87B16930D32}"/>
    <dgm:cxn modelId="{70465DE9-D8DF-474E-9005-FE51788338F9}" type="presOf" srcId="{450ABD30-62CF-4D0A-9CBF-308AD3C40E84}" destId="{370853EB-2AF6-44B7-883D-F80ADA36F5C9}" srcOrd="1" destOrd="0" presId="urn:microsoft.com/office/officeart/2009/3/layout/HorizontalOrganizationChart"/>
    <dgm:cxn modelId="{EFADE2E2-530E-412F-ABAD-C04E99ADB65B}" type="presOf" srcId="{80EDAD6A-4463-4ACC-8FED-6A2CD5A156A1}" destId="{2352FA58-8908-463E-B507-A4F7966CD112}" srcOrd="1" destOrd="0" presId="urn:microsoft.com/office/officeart/2009/3/layout/HorizontalOrganizationChart"/>
    <dgm:cxn modelId="{7BD9646D-D1FF-43C7-A639-077C3490B5C5}" type="presOf" srcId="{B1006ECE-F478-4D6B-940F-B5E0EC2F2F14}" destId="{9EB0515E-D824-4E45-B698-BAA061061963}" srcOrd="0" destOrd="0" presId="urn:microsoft.com/office/officeart/2009/3/layout/HorizontalOrganizationChart"/>
    <dgm:cxn modelId="{89D94950-6FA2-459F-9619-DC66B264BF68}" type="presOf" srcId="{16A9152E-9981-4FF7-A20E-E4ACA0290246}" destId="{F6E1FD54-EB46-4327-A173-828F36B2B3FC}" srcOrd="1" destOrd="0" presId="urn:microsoft.com/office/officeart/2009/3/layout/HorizontalOrganizationChart"/>
    <dgm:cxn modelId="{27E8B0B7-C1E9-4D6F-A0D0-A5B655A3383D}" srcId="{450ABD30-62CF-4D0A-9CBF-308AD3C40E84}" destId="{1A58AC7C-E6BF-4CD3-A25E-39F54DA8CFC2}" srcOrd="0" destOrd="0" parTransId="{2994F06B-2E53-48B4-AB38-FF69449A46CC}" sibTransId="{311B7E68-483A-49A7-B1D2-4B483524C8EB}"/>
    <dgm:cxn modelId="{48967BF7-63BC-4022-AC8D-E58B125C5F81}" type="presOf" srcId="{F4D0AFFF-EE21-4DDD-B050-709FB95DBA8B}" destId="{502E9458-3B4C-4645-85DD-53E872383040}" srcOrd="0" destOrd="0" presId="urn:microsoft.com/office/officeart/2009/3/layout/HorizontalOrganizationChart"/>
    <dgm:cxn modelId="{1CB82E2B-AECE-47DD-AFA6-F09035830FC9}" srcId="{136AFFD2-6CEA-4FC9-870C-F0F29E418950}" destId="{450ABD30-62CF-4D0A-9CBF-308AD3C40E84}" srcOrd="0" destOrd="0" parTransId="{876FA951-C7CF-4A99-B2F4-2596F7A5CCE6}" sibTransId="{93D4AB55-BD30-4D80-8F77-A50FC911798B}"/>
    <dgm:cxn modelId="{47AE6EE5-731D-4C2A-9C42-0196CCA22986}" type="presOf" srcId="{2994F06B-2E53-48B4-AB38-FF69449A46CC}" destId="{6CCF9CF4-2181-4A07-A946-20E13FDD0653}" srcOrd="0" destOrd="0" presId="urn:microsoft.com/office/officeart/2009/3/layout/HorizontalOrganizationChart"/>
    <dgm:cxn modelId="{B87A31AE-3182-46D9-8066-A4C2A934BE23}" type="presOf" srcId="{8255F569-364D-41B0-810E-F2CE88518DE7}" destId="{6F598803-7746-44B3-B82F-915D8D58C7D7}" srcOrd="1" destOrd="0" presId="urn:microsoft.com/office/officeart/2009/3/layout/HorizontalOrganizationChart"/>
    <dgm:cxn modelId="{31244FCC-AB4B-4790-806A-06F2734ECB81}" srcId="{136AFFD2-6CEA-4FC9-870C-F0F29E418950}" destId="{92D9C0BF-9170-41B0-8087-C24A43157EA5}" srcOrd="1" destOrd="0" parTransId="{AAAFD2C2-2529-40C3-997A-62B431CE3A2F}" sibTransId="{CE237D11-E604-4366-A930-6AD0FBBCB395}"/>
    <dgm:cxn modelId="{1E6A165F-F60B-4026-8552-2992678C6A8F}" type="presOf" srcId="{8255F569-364D-41B0-810E-F2CE88518DE7}" destId="{247709BB-5DFC-4E24-9F25-12EA00C8EE98}" srcOrd="0" destOrd="0" presId="urn:microsoft.com/office/officeart/2009/3/layout/HorizontalOrganizationChart"/>
    <dgm:cxn modelId="{8212C5E7-AFC4-46D2-9E9F-A77F719CE56A}" srcId="{EE038255-9830-4F9C-A54C-DB7B8DC99B74}" destId="{2D4EDB56-606B-48DF-8FCF-6C7C1007924D}" srcOrd="1" destOrd="0" parTransId="{69721A61-5CA5-48FC-BE4C-62FD984B5B6D}" sibTransId="{E5C9D6AD-63BB-4190-AA62-DFC62B51A6D8}"/>
    <dgm:cxn modelId="{55C8C19F-B8E4-4412-9B56-F02C85742D79}" type="presOf" srcId="{FCB33E7A-17EF-4791-A86A-3E09251ADAA9}" destId="{2B514E2A-324B-4708-B800-47C7F36BEF19}" srcOrd="0" destOrd="0" presId="urn:microsoft.com/office/officeart/2009/3/layout/HorizontalOrganizationChart"/>
    <dgm:cxn modelId="{78A74E7E-C49F-4CA5-8EC5-CAA583676939}" srcId="{A262E6A3-274B-489E-8D36-6E8D83328FE5}" destId="{136AFFD2-6CEA-4FC9-870C-F0F29E418950}" srcOrd="1" destOrd="0" parTransId="{8C5B3962-C2DE-43C3-B657-2C57FACF7288}" sibTransId="{4A7618C6-0D4A-4A6F-9C83-90583E69B649}"/>
    <dgm:cxn modelId="{15569BB7-7B88-4E24-97FA-3F5EDEC8192F}" type="presOf" srcId="{A262E6A3-274B-489E-8D36-6E8D83328FE5}" destId="{9A4C3938-4C99-4D6B-8182-00EE80357C13}" srcOrd="1" destOrd="0" presId="urn:microsoft.com/office/officeart/2009/3/layout/HorizontalOrganizationChart"/>
    <dgm:cxn modelId="{E6D17178-4A6C-4EF4-8FA5-032B91383B2B}" srcId="{EE038255-9830-4F9C-A54C-DB7B8DC99B74}" destId="{AE01D27B-BDA2-4196-97FC-775727327B89}" srcOrd="3" destOrd="0" parTransId="{1C9244EE-DD8A-4AC9-A536-BF7295887036}" sibTransId="{FB093FA2-0478-4473-B6DA-9FBB74A7036A}"/>
    <dgm:cxn modelId="{6B491CE4-3D54-4A07-9B03-4595CA261C81}" srcId="{AE01D27B-BDA2-4196-97FC-775727327B89}" destId="{16A9152E-9981-4FF7-A20E-E4ACA0290246}" srcOrd="0" destOrd="0" parTransId="{C9DE0A99-4F8C-4F69-BA21-10B2D1D6DBBC}" sibTransId="{6030BE52-9585-4D78-9863-F29B854717B7}"/>
    <dgm:cxn modelId="{21FD90FD-139B-463F-A504-3EE2C6265D9F}" type="presOf" srcId="{E9E4DC70-A451-40A7-944C-D72074BD4936}" destId="{ED6BE014-BFAF-4F83-91C3-71BE3C0256AA}" srcOrd="0" destOrd="0" presId="urn:microsoft.com/office/officeart/2009/3/layout/HorizontalOrganizationChart"/>
    <dgm:cxn modelId="{7D089F48-CD87-49CD-8770-03B7335026D3}" type="presOf" srcId="{7F9612F3-1BA9-4482-BEB8-297C7FCC1D67}" destId="{CC925266-91E3-4654-97E4-6F5750698248}" srcOrd="0" destOrd="0" presId="urn:microsoft.com/office/officeart/2009/3/layout/HorizontalOrganizationChart"/>
    <dgm:cxn modelId="{6FCD08AE-E03C-4C35-86A2-47E20FE26D5A}" srcId="{8255F569-364D-41B0-810E-F2CE88518DE7}" destId="{B1006ECE-F478-4D6B-940F-B5E0EC2F2F14}" srcOrd="0" destOrd="0" parTransId="{7BBD064D-36AA-455F-A45A-AE19F8A7FF5C}" sibTransId="{2247F0E6-3987-44B1-B920-123E149E33F0}"/>
    <dgm:cxn modelId="{2BD84144-5C49-42A8-9B00-2ACF167EA010}" type="presParOf" srcId="{502E9458-3B4C-4645-85DD-53E872383040}" destId="{DA9C7732-374D-4A64-BD35-D99CF3AAE413}" srcOrd="0" destOrd="0" presId="urn:microsoft.com/office/officeart/2009/3/layout/HorizontalOrganizationChart"/>
    <dgm:cxn modelId="{7AC19C6B-73DC-4DAE-948E-6ED25859BDE2}" type="presParOf" srcId="{DA9C7732-374D-4A64-BD35-D99CF3AAE413}" destId="{3C18219E-20CE-4191-AA15-0356ABF4C355}" srcOrd="0" destOrd="0" presId="urn:microsoft.com/office/officeart/2009/3/layout/HorizontalOrganizationChart"/>
    <dgm:cxn modelId="{B3DD2B19-BF32-48E5-A7E8-4B6F04A131B0}" type="presParOf" srcId="{3C18219E-20CE-4191-AA15-0356ABF4C355}" destId="{62136942-DFAA-460A-AB4B-3BD709E9061C}" srcOrd="0" destOrd="0" presId="urn:microsoft.com/office/officeart/2009/3/layout/HorizontalOrganizationChart"/>
    <dgm:cxn modelId="{8FFA38DA-360D-4C34-8F13-08B4FED99588}" type="presParOf" srcId="{3C18219E-20CE-4191-AA15-0356ABF4C355}" destId="{9A4C3938-4C99-4D6B-8182-00EE80357C13}" srcOrd="1" destOrd="0" presId="urn:microsoft.com/office/officeart/2009/3/layout/HorizontalOrganizationChart"/>
    <dgm:cxn modelId="{2CF3F780-C421-485D-AA1C-375FB0A3FA55}" type="presParOf" srcId="{DA9C7732-374D-4A64-BD35-D99CF3AAE413}" destId="{680C1665-ED70-4DDF-9636-0B98DC150A91}" srcOrd="1" destOrd="0" presId="urn:microsoft.com/office/officeart/2009/3/layout/HorizontalOrganizationChart"/>
    <dgm:cxn modelId="{260C5E66-A82A-403E-9098-57675BB065C9}" type="presParOf" srcId="{680C1665-ED70-4DDF-9636-0B98DC150A91}" destId="{FEEF3E50-C292-44BB-93C0-3D023E7D3742}" srcOrd="0" destOrd="0" presId="urn:microsoft.com/office/officeart/2009/3/layout/HorizontalOrganizationChart"/>
    <dgm:cxn modelId="{50E9AE94-CB5B-4E68-9D29-346A6BF0B0EC}" type="presParOf" srcId="{680C1665-ED70-4DDF-9636-0B98DC150A91}" destId="{9D385837-0701-47E4-BFF9-6C13C6C73F7E}" srcOrd="1" destOrd="0" presId="urn:microsoft.com/office/officeart/2009/3/layout/HorizontalOrganizationChart"/>
    <dgm:cxn modelId="{0CE21D1E-0B3D-43BC-8B72-EA55B0143EFE}" type="presParOf" srcId="{9D385837-0701-47E4-BFF9-6C13C6C73F7E}" destId="{4138B17F-E81F-4C86-8A31-2A4D3AD120DC}" srcOrd="0" destOrd="0" presId="urn:microsoft.com/office/officeart/2009/3/layout/HorizontalOrganizationChart"/>
    <dgm:cxn modelId="{3215D70B-DE1F-4D6F-BE22-ADA9BECF958F}" type="presParOf" srcId="{4138B17F-E81F-4C86-8A31-2A4D3AD120DC}" destId="{FE8DCCD3-24C9-4D29-A807-E83F2702E678}" srcOrd="0" destOrd="0" presId="urn:microsoft.com/office/officeart/2009/3/layout/HorizontalOrganizationChart"/>
    <dgm:cxn modelId="{B44E9264-AF88-453A-BBAF-23EE6E8B367E}" type="presParOf" srcId="{4138B17F-E81F-4C86-8A31-2A4D3AD120DC}" destId="{D5A70708-1527-4B5D-A233-05BE49713DA0}" srcOrd="1" destOrd="0" presId="urn:microsoft.com/office/officeart/2009/3/layout/HorizontalOrganizationChart"/>
    <dgm:cxn modelId="{90B5E765-D1A1-492D-9819-F79E43BB2472}" type="presParOf" srcId="{9D385837-0701-47E4-BFF9-6C13C6C73F7E}" destId="{BB4485EA-3795-4AF0-8859-7551810635C3}" srcOrd="1" destOrd="0" presId="urn:microsoft.com/office/officeart/2009/3/layout/HorizontalOrganizationChart"/>
    <dgm:cxn modelId="{550C1373-FE40-40C1-9D08-157895FADD4A}" type="presParOf" srcId="{BB4485EA-3795-4AF0-8859-7551810635C3}" destId="{2B514E2A-324B-4708-B800-47C7F36BEF19}" srcOrd="0" destOrd="0" presId="urn:microsoft.com/office/officeart/2009/3/layout/HorizontalOrganizationChart"/>
    <dgm:cxn modelId="{B304D5A3-DA08-420E-B909-4CBD0DFB777C}" type="presParOf" srcId="{BB4485EA-3795-4AF0-8859-7551810635C3}" destId="{408C1650-F665-42EF-AB15-C2BD9648E96B}" srcOrd="1" destOrd="0" presId="urn:microsoft.com/office/officeart/2009/3/layout/HorizontalOrganizationChart"/>
    <dgm:cxn modelId="{3DFFC72D-0800-491C-935D-E9B98CF0FA67}" type="presParOf" srcId="{408C1650-F665-42EF-AB15-C2BD9648E96B}" destId="{91CD06C4-1605-4FC8-B322-C30AA300AB22}" srcOrd="0" destOrd="0" presId="urn:microsoft.com/office/officeart/2009/3/layout/HorizontalOrganizationChart"/>
    <dgm:cxn modelId="{8EB8FFDE-2900-46D4-AC5B-B4D12E77835A}" type="presParOf" srcId="{91CD06C4-1605-4FC8-B322-C30AA300AB22}" destId="{247709BB-5DFC-4E24-9F25-12EA00C8EE98}" srcOrd="0" destOrd="0" presId="urn:microsoft.com/office/officeart/2009/3/layout/HorizontalOrganizationChart"/>
    <dgm:cxn modelId="{21159ABE-6348-4609-B1B2-343CB33BC525}" type="presParOf" srcId="{91CD06C4-1605-4FC8-B322-C30AA300AB22}" destId="{6F598803-7746-44B3-B82F-915D8D58C7D7}" srcOrd="1" destOrd="0" presId="urn:microsoft.com/office/officeart/2009/3/layout/HorizontalOrganizationChart"/>
    <dgm:cxn modelId="{60A6F999-6A51-4B65-BB13-8B15FEE960A6}" type="presParOf" srcId="{408C1650-F665-42EF-AB15-C2BD9648E96B}" destId="{777666F4-362D-4F2B-903D-4AE838508B92}" srcOrd="1" destOrd="0" presId="urn:microsoft.com/office/officeart/2009/3/layout/HorizontalOrganizationChart"/>
    <dgm:cxn modelId="{725CF48C-3715-47B8-A692-AF1D854DD9F7}" type="presParOf" srcId="{777666F4-362D-4F2B-903D-4AE838508B92}" destId="{72976A5E-0E80-48C2-A249-FC1A85DBB8A8}" srcOrd="0" destOrd="0" presId="urn:microsoft.com/office/officeart/2009/3/layout/HorizontalOrganizationChart"/>
    <dgm:cxn modelId="{C1FA732B-1F14-4261-8D70-58B3F91E614C}" type="presParOf" srcId="{777666F4-362D-4F2B-903D-4AE838508B92}" destId="{44CDE2C8-7CAC-403F-BF7A-7BC4D9C4071F}" srcOrd="1" destOrd="0" presId="urn:microsoft.com/office/officeart/2009/3/layout/HorizontalOrganizationChart"/>
    <dgm:cxn modelId="{7C04E74C-5F18-4D81-8C75-EE67B953FEB1}" type="presParOf" srcId="{44CDE2C8-7CAC-403F-BF7A-7BC4D9C4071F}" destId="{3A18798A-3D48-4AD7-9175-4BA836C0D9BE}" srcOrd="0" destOrd="0" presId="urn:microsoft.com/office/officeart/2009/3/layout/HorizontalOrganizationChart"/>
    <dgm:cxn modelId="{E3DF6B74-A100-4742-82FA-21DC00458642}" type="presParOf" srcId="{3A18798A-3D48-4AD7-9175-4BA836C0D9BE}" destId="{9EB0515E-D824-4E45-B698-BAA061061963}" srcOrd="0" destOrd="0" presId="urn:microsoft.com/office/officeart/2009/3/layout/HorizontalOrganizationChart"/>
    <dgm:cxn modelId="{54348B38-0A12-4163-AECE-F151BF0A9362}" type="presParOf" srcId="{3A18798A-3D48-4AD7-9175-4BA836C0D9BE}" destId="{91C4F6B1-0CFA-40B7-B17B-3BB3E2F10B3C}" srcOrd="1" destOrd="0" presId="urn:microsoft.com/office/officeart/2009/3/layout/HorizontalOrganizationChart"/>
    <dgm:cxn modelId="{C736C510-09EA-4407-BEB2-CE5593224047}" type="presParOf" srcId="{44CDE2C8-7CAC-403F-BF7A-7BC4D9C4071F}" destId="{26F22E92-C9BC-4AE8-A70A-13BCDEE463A8}" srcOrd="1" destOrd="0" presId="urn:microsoft.com/office/officeart/2009/3/layout/HorizontalOrganizationChart"/>
    <dgm:cxn modelId="{696D3F4D-C42C-4752-A285-FE38083C197D}" type="presParOf" srcId="{44CDE2C8-7CAC-403F-BF7A-7BC4D9C4071F}" destId="{E0BB4C26-4B24-4443-889E-AB4FD51D10AB}" srcOrd="2" destOrd="0" presId="urn:microsoft.com/office/officeart/2009/3/layout/HorizontalOrganizationChart"/>
    <dgm:cxn modelId="{18B33A56-6EDB-4C05-A926-AC97DE9D4487}" type="presParOf" srcId="{408C1650-F665-42EF-AB15-C2BD9648E96B}" destId="{F0883E60-0A48-4EF1-AECC-C360F3005EE3}" srcOrd="2" destOrd="0" presId="urn:microsoft.com/office/officeart/2009/3/layout/HorizontalOrganizationChart"/>
    <dgm:cxn modelId="{70E735F2-5F30-42AD-BE20-7E84B181C87B}" type="presParOf" srcId="{BB4485EA-3795-4AF0-8859-7551810635C3}" destId="{AB585688-F782-4572-88CF-70F3BFE17A5D}" srcOrd="2" destOrd="0" presId="urn:microsoft.com/office/officeart/2009/3/layout/HorizontalOrganizationChart"/>
    <dgm:cxn modelId="{D01B9C66-5F75-468E-AA86-CEBF5971F07E}" type="presParOf" srcId="{BB4485EA-3795-4AF0-8859-7551810635C3}" destId="{2BA6F6DA-917B-4AED-A6CC-7D3D4A471B2D}" srcOrd="3" destOrd="0" presId="urn:microsoft.com/office/officeart/2009/3/layout/HorizontalOrganizationChart"/>
    <dgm:cxn modelId="{8AB56731-D32F-4452-9EE3-8C8C3F39E90F}" type="presParOf" srcId="{2BA6F6DA-917B-4AED-A6CC-7D3D4A471B2D}" destId="{9344C170-61BF-48C6-A4A4-864F07E3FE54}" srcOrd="0" destOrd="0" presId="urn:microsoft.com/office/officeart/2009/3/layout/HorizontalOrganizationChart"/>
    <dgm:cxn modelId="{DDF2B676-4C13-4745-B57E-3889257435D8}" type="presParOf" srcId="{9344C170-61BF-48C6-A4A4-864F07E3FE54}" destId="{CF06C877-0F3C-4C9F-8256-29B6B097D38C}" srcOrd="0" destOrd="0" presId="urn:microsoft.com/office/officeart/2009/3/layout/HorizontalOrganizationChart"/>
    <dgm:cxn modelId="{EF95D597-D574-42EC-8498-915482841F36}" type="presParOf" srcId="{9344C170-61BF-48C6-A4A4-864F07E3FE54}" destId="{7E122934-D2FC-4AFC-8819-20B6C6E9F89E}" srcOrd="1" destOrd="0" presId="urn:microsoft.com/office/officeart/2009/3/layout/HorizontalOrganizationChart"/>
    <dgm:cxn modelId="{7BB3C105-C098-4402-970A-B8E8C279DD9D}" type="presParOf" srcId="{2BA6F6DA-917B-4AED-A6CC-7D3D4A471B2D}" destId="{57A7827D-DE67-4A8E-BAB3-B2BC7F2BC33B}" srcOrd="1" destOrd="0" presId="urn:microsoft.com/office/officeart/2009/3/layout/HorizontalOrganizationChart"/>
    <dgm:cxn modelId="{2FAF3C63-0F09-4DDB-B3D7-A36B9E959E0D}" type="presParOf" srcId="{57A7827D-DE67-4A8E-BAB3-B2BC7F2BC33B}" destId="{C6BD1623-320A-416C-8874-6B4CCC3527B3}" srcOrd="0" destOrd="0" presId="urn:microsoft.com/office/officeart/2009/3/layout/HorizontalOrganizationChart"/>
    <dgm:cxn modelId="{C26D374F-0E69-414E-A250-41B9D09652B9}" type="presParOf" srcId="{57A7827D-DE67-4A8E-BAB3-B2BC7F2BC33B}" destId="{5CC1CE8C-9279-4044-81F3-C5D586D3FFC5}" srcOrd="1" destOrd="0" presId="urn:microsoft.com/office/officeart/2009/3/layout/HorizontalOrganizationChart"/>
    <dgm:cxn modelId="{46070EDE-93B0-42ED-B40B-97A513E4A9A7}" type="presParOf" srcId="{5CC1CE8C-9279-4044-81F3-C5D586D3FFC5}" destId="{A1075422-6D8A-4E0D-A970-6DAA38B3ABBE}" srcOrd="0" destOrd="0" presId="urn:microsoft.com/office/officeart/2009/3/layout/HorizontalOrganizationChart"/>
    <dgm:cxn modelId="{3B575B25-2FC1-44FD-8EAF-B6FCD542D6C2}" type="presParOf" srcId="{A1075422-6D8A-4E0D-A970-6DAA38B3ABBE}" destId="{ED6BE014-BFAF-4F83-91C3-71BE3C0256AA}" srcOrd="0" destOrd="0" presId="urn:microsoft.com/office/officeart/2009/3/layout/HorizontalOrganizationChart"/>
    <dgm:cxn modelId="{FB1B078F-2E56-43B5-9CD1-8139EA26DC7D}" type="presParOf" srcId="{A1075422-6D8A-4E0D-A970-6DAA38B3ABBE}" destId="{8F72BB25-2C57-408F-8103-13275C6EA9C5}" srcOrd="1" destOrd="0" presId="urn:microsoft.com/office/officeart/2009/3/layout/HorizontalOrganizationChart"/>
    <dgm:cxn modelId="{391FD6D4-104D-41AE-96A7-D93B5660F328}" type="presParOf" srcId="{5CC1CE8C-9279-4044-81F3-C5D586D3FFC5}" destId="{1EEABCC3-2248-4543-BB21-2643A3D3ECB7}" srcOrd="1" destOrd="0" presId="urn:microsoft.com/office/officeart/2009/3/layout/HorizontalOrganizationChart"/>
    <dgm:cxn modelId="{992F5465-D554-456B-94C5-8F9354BA436C}" type="presParOf" srcId="{5CC1CE8C-9279-4044-81F3-C5D586D3FFC5}" destId="{1631FE70-E2D2-4597-9D53-6B95D98CFC2A}" srcOrd="2" destOrd="0" presId="urn:microsoft.com/office/officeart/2009/3/layout/HorizontalOrganizationChart"/>
    <dgm:cxn modelId="{005A89C7-4832-4FCB-B66E-7B94932ACB0B}" type="presParOf" srcId="{2BA6F6DA-917B-4AED-A6CC-7D3D4A471B2D}" destId="{7AE59F98-93BA-46AB-B228-3129A17599C9}" srcOrd="2" destOrd="0" presId="urn:microsoft.com/office/officeart/2009/3/layout/HorizontalOrganizationChart"/>
    <dgm:cxn modelId="{7B189F8D-5D97-4C7D-9369-0D492947BCBC}" type="presParOf" srcId="{BB4485EA-3795-4AF0-8859-7551810635C3}" destId="{1C7AA99C-8289-47EC-AF56-C4B70543550E}" srcOrd="4" destOrd="0" presId="urn:microsoft.com/office/officeart/2009/3/layout/HorizontalOrganizationChart"/>
    <dgm:cxn modelId="{DC75948E-72DD-41D4-80DF-D51E606109D9}" type="presParOf" srcId="{BB4485EA-3795-4AF0-8859-7551810635C3}" destId="{CE84BFFC-2C09-4845-B9EA-0C573D2E3D72}" srcOrd="5" destOrd="0" presId="urn:microsoft.com/office/officeart/2009/3/layout/HorizontalOrganizationChart"/>
    <dgm:cxn modelId="{AA6D627F-93F9-4E8A-9AF4-E2C2F983A81D}" type="presParOf" srcId="{CE84BFFC-2C09-4845-B9EA-0C573D2E3D72}" destId="{50E76B62-554E-4A40-BF61-8E700DC10ED9}" srcOrd="0" destOrd="0" presId="urn:microsoft.com/office/officeart/2009/3/layout/HorizontalOrganizationChart"/>
    <dgm:cxn modelId="{019A1817-504E-4342-88A8-A1C5947AEA41}" type="presParOf" srcId="{50E76B62-554E-4A40-BF61-8E700DC10ED9}" destId="{71B5735E-5E0A-49FE-88B5-5329A80B8777}" srcOrd="0" destOrd="0" presId="urn:microsoft.com/office/officeart/2009/3/layout/HorizontalOrganizationChart"/>
    <dgm:cxn modelId="{2105CDBA-81BE-4DEE-B1BC-7127289E2CFC}" type="presParOf" srcId="{50E76B62-554E-4A40-BF61-8E700DC10ED9}" destId="{0BA2A0E7-23B2-492B-AEC5-D5BCDE969278}" srcOrd="1" destOrd="0" presId="urn:microsoft.com/office/officeart/2009/3/layout/HorizontalOrganizationChart"/>
    <dgm:cxn modelId="{F6FE5DFE-6AD5-4DE1-9944-A5A2699BDAFB}" type="presParOf" srcId="{CE84BFFC-2C09-4845-B9EA-0C573D2E3D72}" destId="{1365A3DA-E6F3-4F92-A776-DB57BA59C876}" srcOrd="1" destOrd="0" presId="urn:microsoft.com/office/officeart/2009/3/layout/HorizontalOrganizationChart"/>
    <dgm:cxn modelId="{362B90AD-30C1-4120-9265-E6466EF68FAD}" type="presParOf" srcId="{1365A3DA-E6F3-4F92-A776-DB57BA59C876}" destId="{AD6675A6-54DA-4190-BE2D-4F461305FE82}" srcOrd="0" destOrd="0" presId="urn:microsoft.com/office/officeart/2009/3/layout/HorizontalOrganizationChart"/>
    <dgm:cxn modelId="{479358BB-7675-4AA6-9CE6-A2B4561D35DF}" type="presParOf" srcId="{1365A3DA-E6F3-4F92-A776-DB57BA59C876}" destId="{21C8A2A8-BF41-4536-B248-3EC98DB27CE0}" srcOrd="1" destOrd="0" presId="urn:microsoft.com/office/officeart/2009/3/layout/HorizontalOrganizationChart"/>
    <dgm:cxn modelId="{F4AE2CD4-D7E6-4A8F-B817-EEF84E37FF5E}" type="presParOf" srcId="{21C8A2A8-BF41-4536-B248-3EC98DB27CE0}" destId="{CCDFFF4A-08C6-4076-81D3-9B6E4587F1B2}" srcOrd="0" destOrd="0" presId="urn:microsoft.com/office/officeart/2009/3/layout/HorizontalOrganizationChart"/>
    <dgm:cxn modelId="{B4F10B04-D3BF-40F8-AF6A-5084C98902B7}" type="presParOf" srcId="{CCDFFF4A-08C6-4076-81D3-9B6E4587F1B2}" destId="{1C9361AD-A3F6-48F0-AD08-0B86318CF594}" srcOrd="0" destOrd="0" presId="urn:microsoft.com/office/officeart/2009/3/layout/HorizontalOrganizationChart"/>
    <dgm:cxn modelId="{E308B88F-DDF6-4117-A57A-E1DCDF9AE045}" type="presParOf" srcId="{CCDFFF4A-08C6-4076-81D3-9B6E4587F1B2}" destId="{7D3744D2-24F3-4323-9DCB-91357C918EE0}" srcOrd="1" destOrd="0" presId="urn:microsoft.com/office/officeart/2009/3/layout/HorizontalOrganizationChart"/>
    <dgm:cxn modelId="{9D0324A7-1EF7-4C61-9914-611B2684BA21}" type="presParOf" srcId="{21C8A2A8-BF41-4536-B248-3EC98DB27CE0}" destId="{DFCCA70C-3FE3-46C8-B5CA-F15FFBD83581}" srcOrd="1" destOrd="0" presId="urn:microsoft.com/office/officeart/2009/3/layout/HorizontalOrganizationChart"/>
    <dgm:cxn modelId="{D5F3FEB2-81FF-4A49-B49F-C96E559FCAFD}" type="presParOf" srcId="{21C8A2A8-BF41-4536-B248-3EC98DB27CE0}" destId="{8EB9179D-DE99-44FF-A889-C1A67E6A14EA}" srcOrd="2" destOrd="0" presId="urn:microsoft.com/office/officeart/2009/3/layout/HorizontalOrganizationChart"/>
    <dgm:cxn modelId="{B6FB465E-7040-4BE5-BD85-6BD29AFD67B3}" type="presParOf" srcId="{CE84BFFC-2C09-4845-B9EA-0C573D2E3D72}" destId="{E486FD66-6752-4372-99AD-28F10A0857EF}" srcOrd="2" destOrd="0" presId="urn:microsoft.com/office/officeart/2009/3/layout/HorizontalOrganizationChart"/>
    <dgm:cxn modelId="{46791EC9-E09C-452A-B619-C433E2B5C974}" type="presParOf" srcId="{BB4485EA-3795-4AF0-8859-7551810635C3}" destId="{AB2B09CD-6B51-4D94-AB23-1C6E4A45DE7A}" srcOrd="6" destOrd="0" presId="urn:microsoft.com/office/officeart/2009/3/layout/HorizontalOrganizationChart"/>
    <dgm:cxn modelId="{BD6A762C-9D28-42B6-961B-F0455EB12434}" type="presParOf" srcId="{BB4485EA-3795-4AF0-8859-7551810635C3}" destId="{4683F572-5E23-43EE-B032-1DAA4238BEDF}" srcOrd="7" destOrd="0" presId="urn:microsoft.com/office/officeart/2009/3/layout/HorizontalOrganizationChart"/>
    <dgm:cxn modelId="{9083D39B-9898-4EAE-8E8B-93922002D9B8}" type="presParOf" srcId="{4683F572-5E23-43EE-B032-1DAA4238BEDF}" destId="{2CA2F3F0-DDD0-4591-A483-1CCA4F39F94C}" srcOrd="0" destOrd="0" presId="urn:microsoft.com/office/officeart/2009/3/layout/HorizontalOrganizationChart"/>
    <dgm:cxn modelId="{98AAD5D0-CCCC-4DB0-AA49-8BE1A5241422}" type="presParOf" srcId="{2CA2F3F0-DDD0-4591-A483-1CCA4F39F94C}" destId="{FF6CC4AA-A553-42A9-B77E-E8774CC63E27}" srcOrd="0" destOrd="0" presId="urn:microsoft.com/office/officeart/2009/3/layout/HorizontalOrganizationChart"/>
    <dgm:cxn modelId="{F125E612-9C3A-4125-B3D0-F345A0858222}" type="presParOf" srcId="{2CA2F3F0-DDD0-4591-A483-1CCA4F39F94C}" destId="{A5A87555-C3B8-4ADA-8453-6D65454204A1}" srcOrd="1" destOrd="0" presId="urn:microsoft.com/office/officeart/2009/3/layout/HorizontalOrganizationChart"/>
    <dgm:cxn modelId="{AD5C3FE1-FD92-4E5B-A3A0-7F39E985096A}" type="presParOf" srcId="{4683F572-5E23-43EE-B032-1DAA4238BEDF}" destId="{B7565FE0-AB46-4C9C-8D79-5AE3892508D1}" srcOrd="1" destOrd="0" presId="urn:microsoft.com/office/officeart/2009/3/layout/HorizontalOrganizationChart"/>
    <dgm:cxn modelId="{4E8D3FC7-9406-488D-BB8E-BBD57F2BEB16}" type="presParOf" srcId="{B7565FE0-AB46-4C9C-8D79-5AE3892508D1}" destId="{7F38B6A2-D2F2-4EEB-A4B1-CA65AB076939}" srcOrd="0" destOrd="0" presId="urn:microsoft.com/office/officeart/2009/3/layout/HorizontalOrganizationChart"/>
    <dgm:cxn modelId="{680D4316-A9A4-4685-822F-3F830274FE10}" type="presParOf" srcId="{B7565FE0-AB46-4C9C-8D79-5AE3892508D1}" destId="{8FA35DF9-8A28-45CE-BB5C-5C958EFFF87F}" srcOrd="1" destOrd="0" presId="urn:microsoft.com/office/officeart/2009/3/layout/HorizontalOrganizationChart"/>
    <dgm:cxn modelId="{56F721D1-74A8-45DE-8A36-5C44EB2185C3}" type="presParOf" srcId="{8FA35DF9-8A28-45CE-BB5C-5C958EFFF87F}" destId="{EA034DA6-EFB5-4ECC-97E3-86EBFF94D246}" srcOrd="0" destOrd="0" presId="urn:microsoft.com/office/officeart/2009/3/layout/HorizontalOrganizationChart"/>
    <dgm:cxn modelId="{3895F0AE-95E4-4B3E-9593-3577FB12A526}" type="presParOf" srcId="{EA034DA6-EFB5-4ECC-97E3-86EBFF94D246}" destId="{EE2284D5-218B-4F83-8F9A-6CE14CCAD5AF}" srcOrd="0" destOrd="0" presId="urn:microsoft.com/office/officeart/2009/3/layout/HorizontalOrganizationChart"/>
    <dgm:cxn modelId="{5331D045-2FDB-4B61-A3F6-1ACF81E11CF0}" type="presParOf" srcId="{EA034DA6-EFB5-4ECC-97E3-86EBFF94D246}" destId="{F6E1FD54-EB46-4327-A173-828F36B2B3FC}" srcOrd="1" destOrd="0" presId="urn:microsoft.com/office/officeart/2009/3/layout/HorizontalOrganizationChart"/>
    <dgm:cxn modelId="{2CF7FA13-E3A2-4505-A9ED-A60FDD410EF3}" type="presParOf" srcId="{8FA35DF9-8A28-45CE-BB5C-5C958EFFF87F}" destId="{36DFC375-89EB-4E40-B9CD-04A4E237E5ED}" srcOrd="1" destOrd="0" presId="urn:microsoft.com/office/officeart/2009/3/layout/HorizontalOrganizationChart"/>
    <dgm:cxn modelId="{81ADCDB7-CBF8-4057-BEBE-CE688C11CC46}" type="presParOf" srcId="{8FA35DF9-8A28-45CE-BB5C-5C958EFFF87F}" destId="{6A596982-7412-49CA-88F0-F8A8736C890D}" srcOrd="2" destOrd="0" presId="urn:microsoft.com/office/officeart/2009/3/layout/HorizontalOrganizationChart"/>
    <dgm:cxn modelId="{7DCE8BFC-3828-4CDA-B0AA-C1911DA4181E}" type="presParOf" srcId="{4683F572-5E23-43EE-B032-1DAA4238BEDF}" destId="{CD749EC7-B2A6-4135-8D62-EC3CF4BC8CE8}" srcOrd="2" destOrd="0" presId="urn:microsoft.com/office/officeart/2009/3/layout/HorizontalOrganizationChart"/>
    <dgm:cxn modelId="{34085E05-A48C-4DC2-A021-D529CA764267}" type="presParOf" srcId="{9D385837-0701-47E4-BFF9-6C13C6C73F7E}" destId="{EF1BA229-7C39-4C18-97AA-5699C924FC32}" srcOrd="2" destOrd="0" presId="urn:microsoft.com/office/officeart/2009/3/layout/HorizontalOrganizationChart"/>
    <dgm:cxn modelId="{0B7037B5-1C90-4779-AA98-D61A73714727}" type="presParOf" srcId="{680C1665-ED70-4DDF-9636-0B98DC150A91}" destId="{4C35782E-66F9-409F-8B68-A8D4ACE237CB}" srcOrd="2" destOrd="0" presId="urn:microsoft.com/office/officeart/2009/3/layout/HorizontalOrganizationChart"/>
    <dgm:cxn modelId="{B2417AE0-F96D-4A3E-AB3E-6A5B744D0ABA}" type="presParOf" srcId="{680C1665-ED70-4DDF-9636-0B98DC150A91}" destId="{4BAF8041-FFAD-4F09-8202-AB6F2F590084}" srcOrd="3" destOrd="0" presId="urn:microsoft.com/office/officeart/2009/3/layout/HorizontalOrganizationChart"/>
    <dgm:cxn modelId="{88C30757-0F9A-4477-A0AF-850AFF5770FE}" type="presParOf" srcId="{4BAF8041-FFAD-4F09-8202-AB6F2F590084}" destId="{EF92B286-E47D-4EC6-A30B-EF0D8AEA9EEF}" srcOrd="0" destOrd="0" presId="urn:microsoft.com/office/officeart/2009/3/layout/HorizontalOrganizationChart"/>
    <dgm:cxn modelId="{42AA2267-3F63-445B-B259-E443116B6791}" type="presParOf" srcId="{EF92B286-E47D-4EC6-A30B-EF0D8AEA9EEF}" destId="{2CA921CA-B434-44CA-9FE2-390D4BFA281F}" srcOrd="0" destOrd="0" presId="urn:microsoft.com/office/officeart/2009/3/layout/HorizontalOrganizationChart"/>
    <dgm:cxn modelId="{756C7C0E-7467-424F-8B05-05954C1E229D}" type="presParOf" srcId="{EF92B286-E47D-4EC6-A30B-EF0D8AEA9EEF}" destId="{7F3F0F27-4E38-4A9B-9492-EE60F56B0B35}" srcOrd="1" destOrd="0" presId="urn:microsoft.com/office/officeart/2009/3/layout/HorizontalOrganizationChart"/>
    <dgm:cxn modelId="{707DB876-2D03-4439-9D13-22B7FE8C188E}" type="presParOf" srcId="{4BAF8041-FFAD-4F09-8202-AB6F2F590084}" destId="{32A9D287-6DF9-4949-A3C4-840EF190C0E5}" srcOrd="1" destOrd="0" presId="urn:microsoft.com/office/officeart/2009/3/layout/HorizontalOrganizationChart"/>
    <dgm:cxn modelId="{26AB25EE-6A96-431D-B2DE-AB9146B9142F}" type="presParOf" srcId="{32A9D287-6DF9-4949-A3C4-840EF190C0E5}" destId="{F800DA07-CD9A-40CA-BBB8-2B20B6DF10A1}" srcOrd="0" destOrd="0" presId="urn:microsoft.com/office/officeart/2009/3/layout/HorizontalOrganizationChart"/>
    <dgm:cxn modelId="{9A3165C6-95F1-4D53-A7DA-B4DC7CB82BEF}" type="presParOf" srcId="{32A9D287-6DF9-4949-A3C4-840EF190C0E5}" destId="{5F855028-D5E4-40D8-A4FE-1783FDBE797E}" srcOrd="1" destOrd="0" presId="urn:microsoft.com/office/officeart/2009/3/layout/HorizontalOrganizationChart"/>
    <dgm:cxn modelId="{E9EDFA7B-1538-4A91-9D17-17DD43B0DB95}" type="presParOf" srcId="{5F855028-D5E4-40D8-A4FE-1783FDBE797E}" destId="{6ADCD38B-6FE1-4AF1-9B4B-FFA97CAAEB3D}" srcOrd="0" destOrd="0" presId="urn:microsoft.com/office/officeart/2009/3/layout/HorizontalOrganizationChart"/>
    <dgm:cxn modelId="{3195BA0D-BC39-40B5-AB5B-78669B8A8134}" type="presParOf" srcId="{6ADCD38B-6FE1-4AF1-9B4B-FFA97CAAEB3D}" destId="{ADCD9FB4-C41B-48CF-ABDC-264F7FD9DE10}" srcOrd="0" destOrd="0" presId="urn:microsoft.com/office/officeart/2009/3/layout/HorizontalOrganizationChart"/>
    <dgm:cxn modelId="{0F05CACD-184F-426C-8891-18C1A601B4A5}" type="presParOf" srcId="{6ADCD38B-6FE1-4AF1-9B4B-FFA97CAAEB3D}" destId="{370853EB-2AF6-44B7-883D-F80ADA36F5C9}" srcOrd="1" destOrd="0" presId="urn:microsoft.com/office/officeart/2009/3/layout/HorizontalOrganizationChart"/>
    <dgm:cxn modelId="{CDF8EEB3-7C2A-4B87-8BB7-1DED77AA4152}" type="presParOf" srcId="{5F855028-D5E4-40D8-A4FE-1783FDBE797E}" destId="{112CCFD0-D730-4920-88B6-41BB3E27C7A9}" srcOrd="1" destOrd="0" presId="urn:microsoft.com/office/officeart/2009/3/layout/HorizontalOrganizationChart"/>
    <dgm:cxn modelId="{5A750277-F514-4DC8-B9CF-280DC6658C47}" type="presParOf" srcId="{112CCFD0-D730-4920-88B6-41BB3E27C7A9}" destId="{6CCF9CF4-2181-4A07-A946-20E13FDD0653}" srcOrd="0" destOrd="0" presId="urn:microsoft.com/office/officeart/2009/3/layout/HorizontalOrganizationChart"/>
    <dgm:cxn modelId="{E41E1B90-0CC8-40A8-96D4-4308B5DF7E06}" type="presParOf" srcId="{112CCFD0-D730-4920-88B6-41BB3E27C7A9}" destId="{CE386F10-0DC8-4E63-A95B-FFBE702703C3}" srcOrd="1" destOrd="0" presId="urn:microsoft.com/office/officeart/2009/3/layout/HorizontalOrganizationChart"/>
    <dgm:cxn modelId="{30D85CC0-AFCE-4D15-8238-449407FF8E7C}" type="presParOf" srcId="{CE386F10-0DC8-4E63-A95B-FFBE702703C3}" destId="{5AEC6772-036B-4226-B7ED-8B1405A7F3DB}" srcOrd="0" destOrd="0" presId="urn:microsoft.com/office/officeart/2009/3/layout/HorizontalOrganizationChart"/>
    <dgm:cxn modelId="{D04B992F-9A7A-48F3-B88A-1F7E3572C216}" type="presParOf" srcId="{5AEC6772-036B-4226-B7ED-8B1405A7F3DB}" destId="{6EDA6284-B355-4525-AEA0-5E4627E75D4A}" srcOrd="0" destOrd="0" presId="urn:microsoft.com/office/officeart/2009/3/layout/HorizontalOrganizationChart"/>
    <dgm:cxn modelId="{1E20CEB6-1250-4E07-8152-076B8068D32D}" type="presParOf" srcId="{5AEC6772-036B-4226-B7ED-8B1405A7F3DB}" destId="{BFA72AF1-48C4-42A8-A16F-0DC50B24408B}" srcOrd="1" destOrd="0" presId="urn:microsoft.com/office/officeart/2009/3/layout/HorizontalOrganizationChart"/>
    <dgm:cxn modelId="{A36FD51D-F7BC-4EC7-AE57-A2032A3A73FD}" type="presParOf" srcId="{CE386F10-0DC8-4E63-A95B-FFBE702703C3}" destId="{42732E31-6EEF-41C5-8BEF-362A182997E7}" srcOrd="1" destOrd="0" presId="urn:microsoft.com/office/officeart/2009/3/layout/HorizontalOrganizationChart"/>
    <dgm:cxn modelId="{6DD5EA2D-AA1D-4275-BE51-300C8AC228A2}" type="presParOf" srcId="{CE386F10-0DC8-4E63-A95B-FFBE702703C3}" destId="{20570F16-983B-4429-BE6B-090BEE0532A7}" srcOrd="2" destOrd="0" presId="urn:microsoft.com/office/officeart/2009/3/layout/HorizontalOrganizationChart"/>
    <dgm:cxn modelId="{CB09CE5E-5E58-4381-B9A3-1451CBCC013A}" type="presParOf" srcId="{5F855028-D5E4-40D8-A4FE-1783FDBE797E}" destId="{B5A60C8F-55BA-40D3-B769-E5ACBE549ABC}" srcOrd="2" destOrd="0" presId="urn:microsoft.com/office/officeart/2009/3/layout/HorizontalOrganizationChart"/>
    <dgm:cxn modelId="{EAA1795D-DC80-4208-89AD-7EBA511C8443}" type="presParOf" srcId="{32A9D287-6DF9-4949-A3C4-840EF190C0E5}" destId="{F0AF3AD3-80F2-4663-B9FE-F3B1BA7DE961}" srcOrd="2" destOrd="0" presId="urn:microsoft.com/office/officeart/2009/3/layout/HorizontalOrganizationChart"/>
    <dgm:cxn modelId="{8D0E3C10-9AA2-484E-975D-49580F96C744}" type="presParOf" srcId="{32A9D287-6DF9-4949-A3C4-840EF190C0E5}" destId="{E4B30681-122C-40EF-B4F8-BBBB713C8E2C}" srcOrd="3" destOrd="0" presId="urn:microsoft.com/office/officeart/2009/3/layout/HorizontalOrganizationChart"/>
    <dgm:cxn modelId="{F7609AE7-2E09-4E3A-9FA1-EEE3A74DEC61}" type="presParOf" srcId="{E4B30681-122C-40EF-B4F8-BBBB713C8E2C}" destId="{CE40AC55-4647-4EDE-98E6-45912C0402E8}" srcOrd="0" destOrd="0" presId="urn:microsoft.com/office/officeart/2009/3/layout/HorizontalOrganizationChart"/>
    <dgm:cxn modelId="{462DBE0B-E2C9-46B9-9E2E-F592841596B5}" type="presParOf" srcId="{CE40AC55-4647-4EDE-98E6-45912C0402E8}" destId="{C05DD98A-96A5-427F-BC57-0B35D0E2EC08}" srcOrd="0" destOrd="0" presId="urn:microsoft.com/office/officeart/2009/3/layout/HorizontalOrganizationChart"/>
    <dgm:cxn modelId="{E51E590A-8926-4831-9516-B3D5400D6E1B}" type="presParOf" srcId="{CE40AC55-4647-4EDE-98E6-45912C0402E8}" destId="{2DFEF4FF-9754-4E2D-863A-FC519181CF09}" srcOrd="1" destOrd="0" presId="urn:microsoft.com/office/officeart/2009/3/layout/HorizontalOrganizationChart"/>
    <dgm:cxn modelId="{093DD742-868C-41B3-A671-4B3C6D9B0A35}" type="presParOf" srcId="{E4B30681-122C-40EF-B4F8-BBBB713C8E2C}" destId="{1D8356FE-9F57-49BB-8F61-70A0528262B7}" srcOrd="1" destOrd="0" presId="urn:microsoft.com/office/officeart/2009/3/layout/HorizontalOrganizationChart"/>
    <dgm:cxn modelId="{FE330906-9907-41B8-AA44-49E4790EFA62}" type="presParOf" srcId="{1D8356FE-9F57-49BB-8F61-70A0528262B7}" destId="{9371CE8D-E350-4221-864E-2111352BF0B4}" srcOrd="0" destOrd="0" presId="urn:microsoft.com/office/officeart/2009/3/layout/HorizontalOrganizationChart"/>
    <dgm:cxn modelId="{AA4FDE11-26E2-4137-BDEB-131B17C46B23}" type="presParOf" srcId="{1D8356FE-9F57-49BB-8F61-70A0528262B7}" destId="{D5B0AAA7-9C70-4F8E-B76E-CEB44EB1D93B}" srcOrd="1" destOrd="0" presId="urn:microsoft.com/office/officeart/2009/3/layout/HorizontalOrganizationChart"/>
    <dgm:cxn modelId="{65823D34-31FB-40B2-945A-5534CA9E7EC9}" type="presParOf" srcId="{D5B0AAA7-9C70-4F8E-B76E-CEB44EB1D93B}" destId="{AB856F5E-D4FF-47A4-A2F2-1A32F9AE93CD}" srcOrd="0" destOrd="0" presId="urn:microsoft.com/office/officeart/2009/3/layout/HorizontalOrganizationChart"/>
    <dgm:cxn modelId="{596061AD-4822-482D-A6E0-5B53D1C97A7E}" type="presParOf" srcId="{AB856F5E-D4FF-47A4-A2F2-1A32F9AE93CD}" destId="{636153AD-B9A5-4318-96DA-556B87BFF152}" srcOrd="0" destOrd="0" presId="urn:microsoft.com/office/officeart/2009/3/layout/HorizontalOrganizationChart"/>
    <dgm:cxn modelId="{1A326742-0BFE-44A3-8F25-CB8BAAE63790}" type="presParOf" srcId="{AB856F5E-D4FF-47A4-A2F2-1A32F9AE93CD}" destId="{B94F01AC-8BEE-492D-9544-2DE864EDDEA4}" srcOrd="1" destOrd="0" presId="urn:microsoft.com/office/officeart/2009/3/layout/HorizontalOrganizationChart"/>
    <dgm:cxn modelId="{DF0A94FA-D365-443C-8677-9BD3B7E2213B}" type="presParOf" srcId="{D5B0AAA7-9C70-4F8E-B76E-CEB44EB1D93B}" destId="{6B8DFEDE-38BC-4AC1-9BE5-B6C31CAA5181}" srcOrd="1" destOrd="0" presId="urn:microsoft.com/office/officeart/2009/3/layout/HorizontalOrganizationChart"/>
    <dgm:cxn modelId="{AD89C1A6-8AD4-4C62-963D-4CA47E8C1BB2}" type="presParOf" srcId="{D5B0AAA7-9C70-4F8E-B76E-CEB44EB1D93B}" destId="{CEDB7DDF-4D87-44A5-B4E9-9225BBD5769C}" srcOrd="2" destOrd="0" presId="urn:microsoft.com/office/officeart/2009/3/layout/HorizontalOrganizationChart"/>
    <dgm:cxn modelId="{E9A404E7-28DF-4E81-A43D-F8B53D070CF1}" type="presParOf" srcId="{E4B30681-122C-40EF-B4F8-BBBB713C8E2C}" destId="{F30F63C5-9101-4056-B7B0-2073190DC761}" srcOrd="2" destOrd="0" presId="urn:microsoft.com/office/officeart/2009/3/layout/HorizontalOrganizationChart"/>
    <dgm:cxn modelId="{59A9A4D4-4CE7-40CE-85BD-62B62A07E885}" type="presParOf" srcId="{32A9D287-6DF9-4949-A3C4-840EF190C0E5}" destId="{CC925266-91E3-4654-97E4-6F5750698248}" srcOrd="4" destOrd="0" presId="urn:microsoft.com/office/officeart/2009/3/layout/HorizontalOrganizationChart"/>
    <dgm:cxn modelId="{3B66CB2B-2628-4DB9-823E-77999EF4EFF9}" type="presParOf" srcId="{32A9D287-6DF9-4949-A3C4-840EF190C0E5}" destId="{DD28470D-EAB5-49BB-972B-539B2358BA79}" srcOrd="5" destOrd="0" presId="urn:microsoft.com/office/officeart/2009/3/layout/HorizontalOrganizationChart"/>
    <dgm:cxn modelId="{61734C51-3A4C-46C1-A7F4-CD144587C272}" type="presParOf" srcId="{DD28470D-EAB5-49BB-972B-539B2358BA79}" destId="{6B1E215C-A11C-47B9-8F21-C9E1600CE879}" srcOrd="0" destOrd="0" presId="urn:microsoft.com/office/officeart/2009/3/layout/HorizontalOrganizationChart"/>
    <dgm:cxn modelId="{97CAECDD-EBF8-4D43-999A-0E9912CB2A6D}" type="presParOf" srcId="{6B1E215C-A11C-47B9-8F21-C9E1600CE879}" destId="{551312C1-E887-4C66-AE01-3C013BA03B8A}" srcOrd="0" destOrd="0" presId="urn:microsoft.com/office/officeart/2009/3/layout/HorizontalOrganizationChart"/>
    <dgm:cxn modelId="{83150513-651C-4175-A71F-50C816AADE96}" type="presParOf" srcId="{6B1E215C-A11C-47B9-8F21-C9E1600CE879}" destId="{2352FA58-8908-463E-B507-A4F7966CD112}" srcOrd="1" destOrd="0" presId="urn:microsoft.com/office/officeart/2009/3/layout/HorizontalOrganizationChart"/>
    <dgm:cxn modelId="{4318A189-95F7-449E-9508-794DC46EE6E9}" type="presParOf" srcId="{DD28470D-EAB5-49BB-972B-539B2358BA79}" destId="{EEB7022C-DA95-422A-B771-87F926876B7D}" srcOrd="1" destOrd="0" presId="urn:microsoft.com/office/officeart/2009/3/layout/HorizontalOrganizationChart"/>
    <dgm:cxn modelId="{F5E7C377-4267-4C3B-AD7C-CB49040B1236}" type="presParOf" srcId="{EEB7022C-DA95-422A-B771-87F926876B7D}" destId="{13F62BAA-6924-4662-BA5C-13E19160A811}" srcOrd="0" destOrd="0" presId="urn:microsoft.com/office/officeart/2009/3/layout/HorizontalOrganizationChart"/>
    <dgm:cxn modelId="{FD6B64D4-564F-41A9-8993-4AE24BC68036}" type="presParOf" srcId="{EEB7022C-DA95-422A-B771-87F926876B7D}" destId="{8282363C-EF68-4D25-AD51-ED721DA5A7B3}" srcOrd="1" destOrd="0" presId="urn:microsoft.com/office/officeart/2009/3/layout/HorizontalOrganizationChart"/>
    <dgm:cxn modelId="{05A9B091-DAE6-4532-AD41-93F2C53CEE22}" type="presParOf" srcId="{8282363C-EF68-4D25-AD51-ED721DA5A7B3}" destId="{1AF6A219-21E1-460D-A312-1AEB72058881}" srcOrd="0" destOrd="0" presId="urn:microsoft.com/office/officeart/2009/3/layout/HorizontalOrganizationChart"/>
    <dgm:cxn modelId="{74FB5AD9-9304-4362-BA48-4ED785C65C3F}" type="presParOf" srcId="{1AF6A219-21E1-460D-A312-1AEB72058881}" destId="{AF7EA0C9-50F9-4D92-971A-F0408A7CB54A}" srcOrd="0" destOrd="0" presId="urn:microsoft.com/office/officeart/2009/3/layout/HorizontalOrganizationChart"/>
    <dgm:cxn modelId="{B38B5D38-584A-439C-8686-183927D2E52B}" type="presParOf" srcId="{1AF6A219-21E1-460D-A312-1AEB72058881}" destId="{ECD38FA9-AB60-47DA-944C-7EE2A997171D}" srcOrd="1" destOrd="0" presId="urn:microsoft.com/office/officeart/2009/3/layout/HorizontalOrganizationChart"/>
    <dgm:cxn modelId="{DC1DF3AC-B2BE-4513-AE7F-1338551FEDC4}" type="presParOf" srcId="{8282363C-EF68-4D25-AD51-ED721DA5A7B3}" destId="{71FB7C32-469F-48F6-9E3D-4B6CD2638F57}" srcOrd="1" destOrd="0" presId="urn:microsoft.com/office/officeart/2009/3/layout/HorizontalOrganizationChart"/>
    <dgm:cxn modelId="{475F3B2D-0F7A-49DF-AA1C-C189469F02F3}" type="presParOf" srcId="{8282363C-EF68-4D25-AD51-ED721DA5A7B3}" destId="{84DDEC70-5461-444F-946C-AB4A799356D8}" srcOrd="2" destOrd="0" presId="urn:microsoft.com/office/officeart/2009/3/layout/HorizontalOrganizationChart"/>
    <dgm:cxn modelId="{E09F5D66-53BD-4996-AF43-2F5EE0A739D4}" type="presParOf" srcId="{DD28470D-EAB5-49BB-972B-539B2358BA79}" destId="{CC685B2E-F341-4413-B853-BCE0B031EC85}" srcOrd="2" destOrd="0" presId="urn:microsoft.com/office/officeart/2009/3/layout/HorizontalOrganizationChart"/>
    <dgm:cxn modelId="{482A91D3-062D-4021-BA79-506420097F4A}" type="presParOf" srcId="{4BAF8041-FFAD-4F09-8202-AB6F2F590084}" destId="{F0E8A3F8-86B5-4056-9146-3B9A0781FAAC}" srcOrd="2" destOrd="0" presId="urn:microsoft.com/office/officeart/2009/3/layout/HorizontalOrganizationChart"/>
    <dgm:cxn modelId="{8574C768-5E31-448C-AFD5-3EFE9003AD15}" type="presParOf" srcId="{DA9C7732-374D-4A64-BD35-D99CF3AAE413}" destId="{75FAE590-90B6-46BE-B8C0-CB10CA0508A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D0AFFF-EE21-4DDD-B050-709FB95DBA8B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262E6A3-274B-489E-8D36-6E8D83328FE5}">
      <dgm:prSet phldrT="[Texte]"/>
      <dgm:spPr/>
      <dgm:t>
        <a:bodyPr/>
        <a:lstStyle/>
        <a:p>
          <a:r>
            <a:rPr lang="fr-FR" dirty="0" smtClean="0"/>
            <a:t>FP: Ouvrir les portes avec la caméra</a:t>
          </a:r>
          <a:endParaRPr lang="fr-FR" dirty="0"/>
        </a:p>
      </dgm:t>
    </dgm:pt>
    <dgm:pt modelId="{274FFE01-5F97-41B2-95ED-50F486E426AC}" type="parTrans" cxnId="{6470D5D0-960B-4802-8170-A4F2409DE22E}">
      <dgm:prSet/>
      <dgm:spPr/>
      <dgm:t>
        <a:bodyPr/>
        <a:lstStyle/>
        <a:p>
          <a:endParaRPr lang="fr-FR"/>
        </a:p>
      </dgm:t>
    </dgm:pt>
    <dgm:pt modelId="{573FAFDD-A99E-4894-B47B-FB5B090C22BE}" type="sibTrans" cxnId="{6470D5D0-960B-4802-8170-A4F2409DE22E}">
      <dgm:prSet/>
      <dgm:spPr/>
      <dgm:t>
        <a:bodyPr/>
        <a:lstStyle/>
        <a:p>
          <a:endParaRPr lang="fr-FR"/>
        </a:p>
      </dgm:t>
    </dgm:pt>
    <dgm:pt modelId="{EE038255-9830-4F9C-A54C-DB7B8DC99B74}">
      <dgm:prSet phldrT="[Texte]"/>
      <dgm:spPr/>
      <dgm:t>
        <a:bodyPr/>
        <a:lstStyle/>
        <a:p>
          <a:r>
            <a:rPr lang="fr-FR" dirty="0" smtClean="0"/>
            <a:t>FT1 : Ouvrir Porte 1</a:t>
          </a:r>
          <a:endParaRPr lang="fr-FR" dirty="0"/>
        </a:p>
      </dgm:t>
    </dgm:pt>
    <dgm:pt modelId="{E6DA93BA-F4FB-44E5-89FB-DCB778221840}" type="parTrans" cxnId="{618E88A3-E753-4778-B3DE-140A39BAE21E}">
      <dgm:prSet/>
      <dgm:spPr/>
      <dgm:t>
        <a:bodyPr/>
        <a:lstStyle/>
        <a:p>
          <a:endParaRPr lang="fr-FR"/>
        </a:p>
      </dgm:t>
    </dgm:pt>
    <dgm:pt modelId="{F694865E-9FA9-4C4A-96D7-FD58E35D1949}" type="sibTrans" cxnId="{618E88A3-E753-4778-B3DE-140A39BAE21E}">
      <dgm:prSet/>
      <dgm:spPr/>
      <dgm:t>
        <a:bodyPr/>
        <a:lstStyle/>
        <a:p>
          <a:endParaRPr lang="fr-FR"/>
        </a:p>
      </dgm:t>
    </dgm:pt>
    <dgm:pt modelId="{136AFFD2-6CEA-4FC9-870C-F0F29E418950}">
      <dgm:prSet phldrT="[Texte]"/>
      <dgm:spPr/>
      <dgm:t>
        <a:bodyPr/>
        <a:lstStyle/>
        <a:p>
          <a:r>
            <a:rPr lang="fr-FR" dirty="0" smtClean="0"/>
            <a:t>FT2 : Ouvrir Porte 2</a:t>
          </a:r>
          <a:endParaRPr lang="fr-FR" dirty="0"/>
        </a:p>
      </dgm:t>
    </dgm:pt>
    <dgm:pt modelId="{8C5B3962-C2DE-43C3-B657-2C57FACF7288}" type="parTrans" cxnId="{78A74E7E-C49F-4CA5-8EC5-CAA583676939}">
      <dgm:prSet/>
      <dgm:spPr/>
      <dgm:t>
        <a:bodyPr/>
        <a:lstStyle/>
        <a:p>
          <a:endParaRPr lang="fr-FR"/>
        </a:p>
      </dgm:t>
    </dgm:pt>
    <dgm:pt modelId="{4A7618C6-0D4A-4A6F-9C83-90583E69B649}" type="sibTrans" cxnId="{78A74E7E-C49F-4CA5-8EC5-CAA583676939}">
      <dgm:prSet/>
      <dgm:spPr/>
      <dgm:t>
        <a:bodyPr/>
        <a:lstStyle/>
        <a:p>
          <a:endParaRPr lang="fr-FR"/>
        </a:p>
      </dgm:t>
    </dgm:pt>
    <dgm:pt modelId="{2D4EDB56-606B-48DF-8FCF-6C7C1007924D}">
      <dgm:prSet phldrT="[Texte]"/>
      <dgm:spPr/>
      <dgm:t>
        <a:bodyPr/>
        <a:lstStyle/>
        <a:p>
          <a:r>
            <a:rPr lang="fr-FR" dirty="0" smtClean="0"/>
            <a:t>FT12 : Déclencher l’ouverture de la porte 1</a:t>
          </a:r>
          <a:endParaRPr lang="fr-FR" dirty="0"/>
        </a:p>
      </dgm:t>
    </dgm:pt>
    <dgm:pt modelId="{E5C9D6AD-63BB-4190-AA62-DFC62B51A6D8}" type="sibTrans" cxnId="{8212C5E7-AFC4-46D2-9E9F-A77F719CE56A}">
      <dgm:prSet/>
      <dgm:spPr/>
      <dgm:t>
        <a:bodyPr/>
        <a:lstStyle/>
        <a:p>
          <a:endParaRPr lang="fr-FR"/>
        </a:p>
      </dgm:t>
    </dgm:pt>
    <dgm:pt modelId="{69721A61-5CA5-48FC-BE4C-62FD984B5B6D}" type="parTrans" cxnId="{8212C5E7-AFC4-46D2-9E9F-A77F719CE56A}">
      <dgm:prSet/>
      <dgm:spPr/>
      <dgm:t>
        <a:bodyPr/>
        <a:lstStyle/>
        <a:p>
          <a:endParaRPr lang="fr-FR"/>
        </a:p>
      </dgm:t>
    </dgm:pt>
    <dgm:pt modelId="{8255F569-364D-41B0-810E-F2CE88518DE7}">
      <dgm:prSet phldrT="[Texte]"/>
      <dgm:spPr/>
      <dgm:t>
        <a:bodyPr/>
        <a:lstStyle/>
        <a:p>
          <a:r>
            <a:rPr lang="fr-FR" dirty="0" smtClean="0"/>
            <a:t>FT11 : Détecter les </a:t>
          </a:r>
          <a:r>
            <a:rPr lang="fr-FR" dirty="0" smtClean="0"/>
            <a:t>élèves</a:t>
          </a:r>
          <a:endParaRPr lang="fr-FR" dirty="0"/>
        </a:p>
      </dgm:t>
    </dgm:pt>
    <dgm:pt modelId="{FCB33E7A-17EF-4791-A86A-3E09251ADAA9}" type="parTrans" cxnId="{63C27A2B-F2E6-48D0-822A-F7875702A170}">
      <dgm:prSet/>
      <dgm:spPr/>
      <dgm:t>
        <a:bodyPr/>
        <a:lstStyle/>
        <a:p>
          <a:endParaRPr lang="fr-FR"/>
        </a:p>
      </dgm:t>
    </dgm:pt>
    <dgm:pt modelId="{C5FFE930-4FB2-4D93-8A5A-A87B16930D32}" type="sibTrans" cxnId="{63C27A2B-F2E6-48D0-822A-F7875702A170}">
      <dgm:prSet/>
      <dgm:spPr/>
      <dgm:t>
        <a:bodyPr/>
        <a:lstStyle/>
        <a:p>
          <a:endParaRPr lang="fr-FR"/>
        </a:p>
      </dgm:t>
    </dgm:pt>
    <dgm:pt modelId="{E904B1F8-2430-43F4-ACCB-8D155427DD28}">
      <dgm:prSet phldrT="[Texte]"/>
      <dgm:spPr/>
      <dgm:t>
        <a:bodyPr/>
        <a:lstStyle/>
        <a:p>
          <a:r>
            <a:rPr lang="fr-FR" dirty="0" smtClean="0"/>
            <a:t>FT13 : Ne pas se fermer sur l’élève</a:t>
          </a:r>
          <a:endParaRPr lang="fr-FR" dirty="0"/>
        </a:p>
      </dgm:t>
    </dgm:pt>
    <dgm:pt modelId="{7C83B2E5-84C8-4BAC-86A1-F8866039EB77}" type="parTrans" cxnId="{9268390C-DF13-4921-8888-544E69DE33D9}">
      <dgm:prSet/>
      <dgm:spPr/>
      <dgm:t>
        <a:bodyPr/>
        <a:lstStyle/>
        <a:p>
          <a:endParaRPr lang="fr-FR"/>
        </a:p>
      </dgm:t>
    </dgm:pt>
    <dgm:pt modelId="{2D9284B4-69CE-42DD-9677-C921063A479C}" type="sibTrans" cxnId="{9268390C-DF13-4921-8888-544E69DE33D9}">
      <dgm:prSet/>
      <dgm:spPr/>
      <dgm:t>
        <a:bodyPr/>
        <a:lstStyle/>
        <a:p>
          <a:endParaRPr lang="fr-FR"/>
        </a:p>
      </dgm:t>
    </dgm:pt>
    <dgm:pt modelId="{C860C8DD-4077-4E9A-98E5-3D332DADD764}">
      <dgm:prSet phldrT="[Texte]"/>
      <dgm:spPr/>
      <dgm:t>
        <a:bodyPr/>
        <a:lstStyle/>
        <a:p>
          <a:r>
            <a:rPr lang="fr-FR" dirty="0" smtClean="0"/>
            <a:t>Capteur infrarouge 2</a:t>
          </a:r>
          <a:endParaRPr lang="fr-FR" dirty="0"/>
        </a:p>
      </dgm:t>
    </dgm:pt>
    <dgm:pt modelId="{8DE2B68A-34BC-4C2C-82DB-C2A63E579004}" type="parTrans" cxnId="{F52A1B99-5686-4E5D-968A-D71144697AD2}">
      <dgm:prSet/>
      <dgm:spPr/>
      <dgm:t>
        <a:bodyPr/>
        <a:lstStyle/>
        <a:p>
          <a:endParaRPr lang="fr-FR"/>
        </a:p>
      </dgm:t>
    </dgm:pt>
    <dgm:pt modelId="{BD589B78-4825-4495-8A2C-AC2E2FFF1D75}" type="sibTrans" cxnId="{F52A1B99-5686-4E5D-968A-D71144697AD2}">
      <dgm:prSet/>
      <dgm:spPr/>
      <dgm:t>
        <a:bodyPr/>
        <a:lstStyle/>
        <a:p>
          <a:endParaRPr lang="fr-FR"/>
        </a:p>
      </dgm:t>
    </dgm:pt>
    <dgm:pt modelId="{E9E4DC70-A451-40A7-944C-D72074BD4936}">
      <dgm:prSet phldrT="[Texte]"/>
      <dgm:spPr/>
      <dgm:t>
        <a:bodyPr/>
        <a:lstStyle/>
        <a:p>
          <a:r>
            <a:rPr lang="fr-FR" dirty="0" err="1" smtClean="0"/>
            <a:t>Servo-moteur</a:t>
          </a:r>
          <a:r>
            <a:rPr lang="fr-FR" dirty="0" smtClean="0"/>
            <a:t> 1 et 2</a:t>
          </a:r>
          <a:endParaRPr lang="fr-FR" dirty="0"/>
        </a:p>
      </dgm:t>
    </dgm:pt>
    <dgm:pt modelId="{523F2081-77D1-446B-8ABF-5C8F9FCADBB2}" type="parTrans" cxnId="{FE43DE58-D367-4776-941A-672DBC6653DA}">
      <dgm:prSet/>
      <dgm:spPr/>
      <dgm:t>
        <a:bodyPr/>
        <a:lstStyle/>
        <a:p>
          <a:endParaRPr lang="fr-FR"/>
        </a:p>
      </dgm:t>
    </dgm:pt>
    <dgm:pt modelId="{C05D7A38-F002-4D32-AF22-F955BACD4FF9}" type="sibTrans" cxnId="{FE43DE58-D367-4776-941A-672DBC6653DA}">
      <dgm:prSet/>
      <dgm:spPr/>
      <dgm:t>
        <a:bodyPr/>
        <a:lstStyle/>
        <a:p>
          <a:endParaRPr lang="fr-FR"/>
        </a:p>
      </dgm:t>
    </dgm:pt>
    <dgm:pt modelId="{B1006ECE-F478-4D6B-940F-B5E0EC2F2F14}">
      <dgm:prSet phldrT="[Texte]"/>
      <dgm:spPr/>
      <dgm:t>
        <a:bodyPr/>
        <a:lstStyle/>
        <a:p>
          <a:r>
            <a:rPr lang="fr-FR" dirty="0" smtClean="0"/>
            <a:t>Capteur infrarouge 1</a:t>
          </a:r>
          <a:endParaRPr lang="fr-FR" dirty="0"/>
        </a:p>
      </dgm:t>
    </dgm:pt>
    <dgm:pt modelId="{7BBD064D-36AA-455F-A45A-AE19F8A7FF5C}" type="parTrans" cxnId="{6FCD08AE-E03C-4C35-86A2-47E20FE26D5A}">
      <dgm:prSet/>
      <dgm:spPr/>
      <dgm:t>
        <a:bodyPr/>
        <a:lstStyle/>
        <a:p>
          <a:endParaRPr lang="fr-FR"/>
        </a:p>
      </dgm:t>
    </dgm:pt>
    <dgm:pt modelId="{2247F0E6-3987-44B1-B920-123E149E33F0}" type="sibTrans" cxnId="{6FCD08AE-E03C-4C35-86A2-47E20FE26D5A}">
      <dgm:prSet/>
      <dgm:spPr/>
      <dgm:t>
        <a:bodyPr/>
        <a:lstStyle/>
        <a:p>
          <a:endParaRPr lang="fr-FR"/>
        </a:p>
      </dgm:t>
    </dgm:pt>
    <dgm:pt modelId="{80EDAD6A-4463-4ACC-8FED-6A2CD5A156A1}">
      <dgm:prSet phldrT="[Texte]"/>
      <dgm:spPr/>
      <dgm:t>
        <a:bodyPr/>
        <a:lstStyle/>
        <a:p>
          <a:r>
            <a:rPr lang="fr-FR" dirty="0" smtClean="0"/>
            <a:t>FT23 : Reconnaître l’élève</a:t>
          </a:r>
          <a:endParaRPr lang="fr-FR" dirty="0"/>
        </a:p>
      </dgm:t>
    </dgm:pt>
    <dgm:pt modelId="{7F9612F3-1BA9-4482-BEB8-297C7FCC1D67}" type="parTrans" cxnId="{019C2CA0-A3DC-446E-BE3B-E0BBE4037709}">
      <dgm:prSet/>
      <dgm:spPr/>
      <dgm:t>
        <a:bodyPr/>
        <a:lstStyle/>
        <a:p>
          <a:endParaRPr lang="fr-FR"/>
        </a:p>
      </dgm:t>
    </dgm:pt>
    <dgm:pt modelId="{59AAB3A5-4619-4908-9E22-439336F9DABB}" type="sibTrans" cxnId="{019C2CA0-A3DC-446E-BE3B-E0BBE4037709}">
      <dgm:prSet/>
      <dgm:spPr/>
      <dgm:t>
        <a:bodyPr/>
        <a:lstStyle/>
        <a:p>
          <a:endParaRPr lang="fr-FR"/>
        </a:p>
      </dgm:t>
    </dgm:pt>
    <dgm:pt modelId="{450ABD30-62CF-4D0A-9CBF-308AD3C40E84}">
      <dgm:prSet phldrT="[Texte]"/>
      <dgm:spPr/>
      <dgm:t>
        <a:bodyPr/>
        <a:lstStyle/>
        <a:p>
          <a:r>
            <a:rPr lang="fr-FR" dirty="0" smtClean="0"/>
            <a:t>FT21 : Déclencher </a:t>
          </a:r>
          <a:r>
            <a:rPr lang="fr-FR" dirty="0" smtClean="0"/>
            <a:t>  l’ouverture </a:t>
          </a:r>
          <a:r>
            <a:rPr lang="fr-FR" dirty="0" smtClean="0"/>
            <a:t>de la porte 2</a:t>
          </a:r>
          <a:endParaRPr lang="fr-FR" dirty="0"/>
        </a:p>
      </dgm:t>
    </dgm:pt>
    <dgm:pt modelId="{876FA951-C7CF-4A99-B2F4-2596F7A5CCE6}" type="parTrans" cxnId="{1CB82E2B-AECE-47DD-AFA6-F09035830FC9}">
      <dgm:prSet/>
      <dgm:spPr/>
      <dgm:t>
        <a:bodyPr/>
        <a:lstStyle/>
        <a:p>
          <a:endParaRPr lang="fr-FR"/>
        </a:p>
      </dgm:t>
    </dgm:pt>
    <dgm:pt modelId="{93D4AB55-BD30-4D80-8F77-A50FC911798B}" type="sibTrans" cxnId="{1CB82E2B-AECE-47DD-AFA6-F09035830FC9}">
      <dgm:prSet/>
      <dgm:spPr/>
      <dgm:t>
        <a:bodyPr/>
        <a:lstStyle/>
        <a:p>
          <a:endParaRPr lang="fr-FR"/>
        </a:p>
      </dgm:t>
    </dgm:pt>
    <dgm:pt modelId="{92D9C0BF-9170-41B0-8087-C24A43157EA5}">
      <dgm:prSet phldrT="[Texte]"/>
      <dgm:spPr/>
      <dgm:t>
        <a:bodyPr/>
        <a:lstStyle/>
        <a:p>
          <a:r>
            <a:rPr lang="fr-FR" dirty="0" smtClean="0"/>
            <a:t>FT22 : Ne pas se fermer sur l’élève</a:t>
          </a:r>
          <a:endParaRPr lang="fr-FR" dirty="0"/>
        </a:p>
      </dgm:t>
    </dgm:pt>
    <dgm:pt modelId="{AAAFD2C2-2529-40C3-997A-62B431CE3A2F}" type="parTrans" cxnId="{31244FCC-AB4B-4790-806A-06F2734ECB81}">
      <dgm:prSet/>
      <dgm:spPr/>
      <dgm:t>
        <a:bodyPr/>
        <a:lstStyle/>
        <a:p>
          <a:endParaRPr lang="fr-FR"/>
        </a:p>
      </dgm:t>
    </dgm:pt>
    <dgm:pt modelId="{CE237D11-E604-4366-A930-6AD0FBBCB395}" type="sibTrans" cxnId="{31244FCC-AB4B-4790-806A-06F2734ECB81}">
      <dgm:prSet/>
      <dgm:spPr/>
      <dgm:t>
        <a:bodyPr/>
        <a:lstStyle/>
        <a:p>
          <a:endParaRPr lang="fr-FR"/>
        </a:p>
      </dgm:t>
    </dgm:pt>
    <dgm:pt modelId="{1A58AC7C-E6BF-4CD3-A25E-39F54DA8CFC2}">
      <dgm:prSet phldrT="[Texte]"/>
      <dgm:spPr/>
      <dgm:t>
        <a:bodyPr/>
        <a:lstStyle/>
        <a:p>
          <a:r>
            <a:rPr lang="fr-FR" dirty="0" err="1" smtClean="0"/>
            <a:t>Servo-moteur</a:t>
          </a:r>
          <a:r>
            <a:rPr lang="fr-FR" dirty="0" smtClean="0"/>
            <a:t> 3 et 4</a:t>
          </a:r>
          <a:endParaRPr lang="fr-FR" dirty="0"/>
        </a:p>
      </dgm:t>
    </dgm:pt>
    <dgm:pt modelId="{2994F06B-2E53-48B4-AB38-FF69449A46CC}" type="parTrans" cxnId="{27E8B0B7-C1E9-4D6F-A0D0-A5B655A3383D}">
      <dgm:prSet/>
      <dgm:spPr/>
      <dgm:t>
        <a:bodyPr/>
        <a:lstStyle/>
        <a:p>
          <a:endParaRPr lang="fr-FR"/>
        </a:p>
      </dgm:t>
    </dgm:pt>
    <dgm:pt modelId="{311B7E68-483A-49A7-B1D2-4B483524C8EB}" type="sibTrans" cxnId="{27E8B0B7-C1E9-4D6F-A0D0-A5B655A3383D}">
      <dgm:prSet/>
      <dgm:spPr/>
      <dgm:t>
        <a:bodyPr/>
        <a:lstStyle/>
        <a:p>
          <a:endParaRPr lang="fr-FR"/>
        </a:p>
      </dgm:t>
    </dgm:pt>
    <dgm:pt modelId="{E3B380F0-3026-4055-AF4D-49464E0F55FA}">
      <dgm:prSet phldrT="[Texte]"/>
      <dgm:spPr/>
      <dgm:t>
        <a:bodyPr/>
        <a:lstStyle/>
        <a:p>
          <a:r>
            <a:rPr lang="fr-FR" dirty="0" smtClean="0"/>
            <a:t>Capteur infrarouge 3</a:t>
          </a:r>
          <a:endParaRPr lang="fr-FR" dirty="0"/>
        </a:p>
      </dgm:t>
    </dgm:pt>
    <dgm:pt modelId="{2E09BBD8-9A81-4A69-8431-B13C2DE4CE3A}" type="parTrans" cxnId="{BF444C83-F5C2-40B7-9092-C3C99D0AE879}">
      <dgm:prSet/>
      <dgm:spPr/>
      <dgm:t>
        <a:bodyPr/>
        <a:lstStyle/>
        <a:p>
          <a:endParaRPr lang="fr-FR"/>
        </a:p>
      </dgm:t>
    </dgm:pt>
    <dgm:pt modelId="{6C0F7E80-839C-4575-BE64-9C70A6168096}" type="sibTrans" cxnId="{BF444C83-F5C2-40B7-9092-C3C99D0AE879}">
      <dgm:prSet/>
      <dgm:spPr/>
      <dgm:t>
        <a:bodyPr/>
        <a:lstStyle/>
        <a:p>
          <a:endParaRPr lang="fr-FR"/>
        </a:p>
      </dgm:t>
    </dgm:pt>
    <dgm:pt modelId="{7962BEB7-8850-4641-8690-22165A8CF1B6}">
      <dgm:prSet phldrT="[Texte]"/>
      <dgm:spPr/>
      <dgm:t>
        <a:bodyPr/>
        <a:lstStyle/>
        <a:p>
          <a:r>
            <a:rPr lang="fr-FR" dirty="0" err="1" smtClean="0"/>
            <a:t>Raspberry</a:t>
          </a:r>
          <a:r>
            <a:rPr lang="fr-FR" dirty="0" smtClean="0"/>
            <a:t> + Caméra</a:t>
          </a:r>
          <a:endParaRPr lang="fr-FR" dirty="0"/>
        </a:p>
      </dgm:t>
    </dgm:pt>
    <dgm:pt modelId="{6860038E-F3EF-46A7-B26D-0DB617874682}" type="parTrans" cxnId="{2F1F2120-8603-4766-89BB-78411C7F80B8}">
      <dgm:prSet/>
      <dgm:spPr/>
      <dgm:t>
        <a:bodyPr/>
        <a:lstStyle/>
        <a:p>
          <a:endParaRPr lang="fr-FR"/>
        </a:p>
      </dgm:t>
    </dgm:pt>
    <dgm:pt modelId="{F4CD089C-F7D3-42EA-A040-180119042EA0}" type="sibTrans" cxnId="{2F1F2120-8603-4766-89BB-78411C7F80B8}">
      <dgm:prSet/>
      <dgm:spPr/>
      <dgm:t>
        <a:bodyPr/>
        <a:lstStyle/>
        <a:p>
          <a:endParaRPr lang="fr-FR"/>
        </a:p>
      </dgm:t>
    </dgm:pt>
    <dgm:pt modelId="{AE01D27B-BDA2-4196-97FC-775727327B89}">
      <dgm:prSet phldrT="[Texte]"/>
      <dgm:spPr/>
      <dgm:t>
        <a:bodyPr/>
        <a:lstStyle/>
        <a:p>
          <a:r>
            <a:rPr lang="fr-FR" dirty="0" smtClean="0"/>
            <a:t>FT14 : Contrôler le système</a:t>
          </a:r>
          <a:endParaRPr lang="fr-FR" dirty="0"/>
        </a:p>
      </dgm:t>
    </dgm:pt>
    <dgm:pt modelId="{1C9244EE-DD8A-4AC9-A536-BF7295887036}" type="parTrans" cxnId="{E6D17178-4A6C-4EF4-8FA5-032B91383B2B}">
      <dgm:prSet/>
      <dgm:spPr/>
      <dgm:t>
        <a:bodyPr/>
        <a:lstStyle/>
        <a:p>
          <a:endParaRPr lang="fr-FR"/>
        </a:p>
      </dgm:t>
    </dgm:pt>
    <dgm:pt modelId="{FB093FA2-0478-4473-B6DA-9FBB74A7036A}" type="sibTrans" cxnId="{E6D17178-4A6C-4EF4-8FA5-032B91383B2B}">
      <dgm:prSet/>
      <dgm:spPr/>
      <dgm:t>
        <a:bodyPr/>
        <a:lstStyle/>
        <a:p>
          <a:endParaRPr lang="fr-FR"/>
        </a:p>
      </dgm:t>
    </dgm:pt>
    <dgm:pt modelId="{16A9152E-9981-4FF7-A20E-E4ACA0290246}">
      <dgm:prSet phldrT="[Texte]"/>
      <dgm:spPr/>
      <dgm:t>
        <a:bodyPr/>
        <a:lstStyle/>
        <a:p>
          <a:r>
            <a:rPr lang="fr-FR" dirty="0" smtClean="0"/>
            <a:t>Carte </a:t>
          </a:r>
          <a:r>
            <a:rPr lang="fr-FR" dirty="0" err="1" smtClean="0"/>
            <a:t>arduino</a:t>
          </a:r>
          <a:endParaRPr lang="fr-FR" dirty="0"/>
        </a:p>
      </dgm:t>
    </dgm:pt>
    <dgm:pt modelId="{C9DE0A99-4F8C-4F69-BA21-10B2D1D6DBBC}" type="parTrans" cxnId="{6B491CE4-3D54-4A07-9B03-4595CA261C81}">
      <dgm:prSet/>
      <dgm:spPr/>
      <dgm:t>
        <a:bodyPr/>
        <a:lstStyle/>
        <a:p>
          <a:endParaRPr lang="fr-FR"/>
        </a:p>
      </dgm:t>
    </dgm:pt>
    <dgm:pt modelId="{6030BE52-9585-4D78-9863-F29B854717B7}" type="sibTrans" cxnId="{6B491CE4-3D54-4A07-9B03-4595CA261C81}">
      <dgm:prSet/>
      <dgm:spPr/>
      <dgm:t>
        <a:bodyPr/>
        <a:lstStyle/>
        <a:p>
          <a:endParaRPr lang="fr-FR"/>
        </a:p>
      </dgm:t>
    </dgm:pt>
    <dgm:pt modelId="{502E9458-3B4C-4645-85DD-53E872383040}" type="pres">
      <dgm:prSet presAssocID="{F4D0AFFF-EE21-4DDD-B050-709FB95DBA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DA9C7732-374D-4A64-BD35-D99CF3AAE413}" type="pres">
      <dgm:prSet presAssocID="{A262E6A3-274B-489E-8D36-6E8D83328FE5}" presName="hierRoot1" presStyleCnt="0">
        <dgm:presLayoutVars>
          <dgm:hierBranch val="init"/>
        </dgm:presLayoutVars>
      </dgm:prSet>
      <dgm:spPr/>
    </dgm:pt>
    <dgm:pt modelId="{3C18219E-20CE-4191-AA15-0356ABF4C355}" type="pres">
      <dgm:prSet presAssocID="{A262E6A3-274B-489E-8D36-6E8D83328FE5}" presName="rootComposite1" presStyleCnt="0"/>
      <dgm:spPr/>
    </dgm:pt>
    <dgm:pt modelId="{62136942-DFAA-460A-AB4B-3BD709E9061C}" type="pres">
      <dgm:prSet presAssocID="{A262E6A3-274B-489E-8D36-6E8D83328FE5}" presName="rootText1" presStyleLbl="node0" presStyleIdx="0" presStyleCnt="1" custLinFactNeighborX="1186" custLinFactNeighborY="-7320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A4C3938-4C99-4D6B-8182-00EE80357C13}" type="pres">
      <dgm:prSet presAssocID="{A262E6A3-274B-489E-8D36-6E8D83328FE5}" presName="rootConnector1" presStyleLbl="node1" presStyleIdx="0" presStyleCnt="0"/>
      <dgm:spPr/>
      <dgm:t>
        <a:bodyPr/>
        <a:lstStyle/>
        <a:p>
          <a:endParaRPr lang="fr-FR"/>
        </a:p>
      </dgm:t>
    </dgm:pt>
    <dgm:pt modelId="{680C1665-ED70-4DDF-9636-0B98DC150A91}" type="pres">
      <dgm:prSet presAssocID="{A262E6A3-274B-489E-8D36-6E8D83328FE5}" presName="hierChild2" presStyleCnt="0"/>
      <dgm:spPr/>
    </dgm:pt>
    <dgm:pt modelId="{FEEF3E50-C292-44BB-93C0-3D023E7D3742}" type="pres">
      <dgm:prSet presAssocID="{E6DA93BA-F4FB-44E5-89FB-DCB778221840}" presName="Name64" presStyleLbl="parChTrans1D2" presStyleIdx="0" presStyleCnt="2"/>
      <dgm:spPr/>
      <dgm:t>
        <a:bodyPr/>
        <a:lstStyle/>
        <a:p>
          <a:endParaRPr lang="fr-FR"/>
        </a:p>
      </dgm:t>
    </dgm:pt>
    <dgm:pt modelId="{9D385837-0701-47E4-BFF9-6C13C6C73F7E}" type="pres">
      <dgm:prSet presAssocID="{EE038255-9830-4F9C-A54C-DB7B8DC99B74}" presName="hierRoot2" presStyleCnt="0">
        <dgm:presLayoutVars>
          <dgm:hierBranch val="init"/>
        </dgm:presLayoutVars>
      </dgm:prSet>
      <dgm:spPr/>
    </dgm:pt>
    <dgm:pt modelId="{4138B17F-E81F-4C86-8A31-2A4D3AD120DC}" type="pres">
      <dgm:prSet presAssocID="{EE038255-9830-4F9C-A54C-DB7B8DC99B74}" presName="rootComposite" presStyleCnt="0"/>
      <dgm:spPr/>
    </dgm:pt>
    <dgm:pt modelId="{FE8DCCD3-24C9-4D29-A807-E83F2702E678}" type="pres">
      <dgm:prSet presAssocID="{EE038255-9830-4F9C-A54C-DB7B8DC99B74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5A70708-1527-4B5D-A233-05BE49713DA0}" type="pres">
      <dgm:prSet presAssocID="{EE038255-9830-4F9C-A54C-DB7B8DC99B74}" presName="rootConnector" presStyleLbl="node2" presStyleIdx="0" presStyleCnt="2"/>
      <dgm:spPr/>
      <dgm:t>
        <a:bodyPr/>
        <a:lstStyle/>
        <a:p>
          <a:endParaRPr lang="fr-FR"/>
        </a:p>
      </dgm:t>
    </dgm:pt>
    <dgm:pt modelId="{BB4485EA-3795-4AF0-8859-7551810635C3}" type="pres">
      <dgm:prSet presAssocID="{EE038255-9830-4F9C-A54C-DB7B8DC99B74}" presName="hierChild4" presStyleCnt="0"/>
      <dgm:spPr/>
    </dgm:pt>
    <dgm:pt modelId="{2B514E2A-324B-4708-B800-47C7F36BEF19}" type="pres">
      <dgm:prSet presAssocID="{FCB33E7A-17EF-4791-A86A-3E09251ADAA9}" presName="Name64" presStyleLbl="parChTrans1D3" presStyleIdx="0" presStyleCnt="7"/>
      <dgm:spPr/>
      <dgm:t>
        <a:bodyPr/>
        <a:lstStyle/>
        <a:p>
          <a:endParaRPr lang="fr-FR"/>
        </a:p>
      </dgm:t>
    </dgm:pt>
    <dgm:pt modelId="{408C1650-F665-42EF-AB15-C2BD9648E96B}" type="pres">
      <dgm:prSet presAssocID="{8255F569-364D-41B0-810E-F2CE88518DE7}" presName="hierRoot2" presStyleCnt="0">
        <dgm:presLayoutVars>
          <dgm:hierBranch val="init"/>
        </dgm:presLayoutVars>
      </dgm:prSet>
      <dgm:spPr/>
    </dgm:pt>
    <dgm:pt modelId="{91CD06C4-1605-4FC8-B322-C30AA300AB22}" type="pres">
      <dgm:prSet presAssocID="{8255F569-364D-41B0-810E-F2CE88518DE7}" presName="rootComposite" presStyleCnt="0"/>
      <dgm:spPr/>
    </dgm:pt>
    <dgm:pt modelId="{247709BB-5DFC-4E24-9F25-12EA00C8EE98}" type="pres">
      <dgm:prSet presAssocID="{8255F569-364D-41B0-810E-F2CE88518DE7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F598803-7746-44B3-B82F-915D8D58C7D7}" type="pres">
      <dgm:prSet presAssocID="{8255F569-364D-41B0-810E-F2CE88518DE7}" presName="rootConnector" presStyleLbl="node3" presStyleIdx="0" presStyleCnt="7"/>
      <dgm:spPr/>
      <dgm:t>
        <a:bodyPr/>
        <a:lstStyle/>
        <a:p>
          <a:endParaRPr lang="fr-FR"/>
        </a:p>
      </dgm:t>
    </dgm:pt>
    <dgm:pt modelId="{777666F4-362D-4F2B-903D-4AE838508B92}" type="pres">
      <dgm:prSet presAssocID="{8255F569-364D-41B0-810E-F2CE88518DE7}" presName="hierChild4" presStyleCnt="0"/>
      <dgm:spPr/>
    </dgm:pt>
    <dgm:pt modelId="{72976A5E-0E80-48C2-A249-FC1A85DBB8A8}" type="pres">
      <dgm:prSet presAssocID="{7BBD064D-36AA-455F-A45A-AE19F8A7FF5C}" presName="Name64" presStyleLbl="parChTrans1D4" presStyleIdx="0" presStyleCnt="7"/>
      <dgm:spPr/>
      <dgm:t>
        <a:bodyPr/>
        <a:lstStyle/>
        <a:p>
          <a:endParaRPr lang="fr-FR"/>
        </a:p>
      </dgm:t>
    </dgm:pt>
    <dgm:pt modelId="{44CDE2C8-7CAC-403F-BF7A-7BC4D9C4071F}" type="pres">
      <dgm:prSet presAssocID="{B1006ECE-F478-4D6B-940F-B5E0EC2F2F14}" presName="hierRoot2" presStyleCnt="0">
        <dgm:presLayoutVars>
          <dgm:hierBranch val="init"/>
        </dgm:presLayoutVars>
      </dgm:prSet>
      <dgm:spPr/>
    </dgm:pt>
    <dgm:pt modelId="{3A18798A-3D48-4AD7-9175-4BA836C0D9BE}" type="pres">
      <dgm:prSet presAssocID="{B1006ECE-F478-4D6B-940F-B5E0EC2F2F14}" presName="rootComposite" presStyleCnt="0"/>
      <dgm:spPr/>
    </dgm:pt>
    <dgm:pt modelId="{9EB0515E-D824-4E45-B698-BAA061061963}" type="pres">
      <dgm:prSet presAssocID="{B1006ECE-F478-4D6B-940F-B5E0EC2F2F14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1C4F6B1-0CFA-40B7-B17B-3BB3E2F10B3C}" type="pres">
      <dgm:prSet presAssocID="{B1006ECE-F478-4D6B-940F-B5E0EC2F2F14}" presName="rootConnector" presStyleLbl="node4" presStyleIdx="0" presStyleCnt="7"/>
      <dgm:spPr/>
      <dgm:t>
        <a:bodyPr/>
        <a:lstStyle/>
        <a:p>
          <a:endParaRPr lang="fr-FR"/>
        </a:p>
      </dgm:t>
    </dgm:pt>
    <dgm:pt modelId="{26F22E92-C9BC-4AE8-A70A-13BCDEE463A8}" type="pres">
      <dgm:prSet presAssocID="{B1006ECE-F478-4D6B-940F-B5E0EC2F2F14}" presName="hierChild4" presStyleCnt="0"/>
      <dgm:spPr/>
    </dgm:pt>
    <dgm:pt modelId="{E0BB4C26-4B24-4443-889E-AB4FD51D10AB}" type="pres">
      <dgm:prSet presAssocID="{B1006ECE-F478-4D6B-940F-B5E0EC2F2F14}" presName="hierChild5" presStyleCnt="0"/>
      <dgm:spPr/>
    </dgm:pt>
    <dgm:pt modelId="{F0883E60-0A48-4EF1-AECC-C360F3005EE3}" type="pres">
      <dgm:prSet presAssocID="{8255F569-364D-41B0-810E-F2CE88518DE7}" presName="hierChild5" presStyleCnt="0"/>
      <dgm:spPr/>
    </dgm:pt>
    <dgm:pt modelId="{AB585688-F782-4572-88CF-70F3BFE17A5D}" type="pres">
      <dgm:prSet presAssocID="{69721A61-5CA5-48FC-BE4C-62FD984B5B6D}" presName="Name64" presStyleLbl="parChTrans1D3" presStyleIdx="1" presStyleCnt="7"/>
      <dgm:spPr/>
      <dgm:t>
        <a:bodyPr/>
        <a:lstStyle/>
        <a:p>
          <a:endParaRPr lang="fr-FR"/>
        </a:p>
      </dgm:t>
    </dgm:pt>
    <dgm:pt modelId="{2BA6F6DA-917B-4AED-A6CC-7D3D4A471B2D}" type="pres">
      <dgm:prSet presAssocID="{2D4EDB56-606B-48DF-8FCF-6C7C1007924D}" presName="hierRoot2" presStyleCnt="0">
        <dgm:presLayoutVars>
          <dgm:hierBranch val="init"/>
        </dgm:presLayoutVars>
      </dgm:prSet>
      <dgm:spPr/>
    </dgm:pt>
    <dgm:pt modelId="{9344C170-61BF-48C6-A4A4-864F07E3FE54}" type="pres">
      <dgm:prSet presAssocID="{2D4EDB56-606B-48DF-8FCF-6C7C1007924D}" presName="rootComposite" presStyleCnt="0"/>
      <dgm:spPr/>
    </dgm:pt>
    <dgm:pt modelId="{CF06C877-0F3C-4C9F-8256-29B6B097D38C}" type="pres">
      <dgm:prSet presAssocID="{2D4EDB56-606B-48DF-8FCF-6C7C1007924D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E122934-D2FC-4AFC-8819-20B6C6E9F89E}" type="pres">
      <dgm:prSet presAssocID="{2D4EDB56-606B-48DF-8FCF-6C7C1007924D}" presName="rootConnector" presStyleLbl="node3" presStyleIdx="1" presStyleCnt="7"/>
      <dgm:spPr/>
      <dgm:t>
        <a:bodyPr/>
        <a:lstStyle/>
        <a:p>
          <a:endParaRPr lang="fr-FR"/>
        </a:p>
      </dgm:t>
    </dgm:pt>
    <dgm:pt modelId="{57A7827D-DE67-4A8E-BAB3-B2BC7F2BC33B}" type="pres">
      <dgm:prSet presAssocID="{2D4EDB56-606B-48DF-8FCF-6C7C1007924D}" presName="hierChild4" presStyleCnt="0"/>
      <dgm:spPr/>
    </dgm:pt>
    <dgm:pt modelId="{C6BD1623-320A-416C-8874-6B4CCC3527B3}" type="pres">
      <dgm:prSet presAssocID="{523F2081-77D1-446B-8ABF-5C8F9FCADBB2}" presName="Name64" presStyleLbl="parChTrans1D4" presStyleIdx="1" presStyleCnt="7"/>
      <dgm:spPr/>
      <dgm:t>
        <a:bodyPr/>
        <a:lstStyle/>
        <a:p>
          <a:endParaRPr lang="fr-FR"/>
        </a:p>
      </dgm:t>
    </dgm:pt>
    <dgm:pt modelId="{5CC1CE8C-9279-4044-81F3-C5D586D3FFC5}" type="pres">
      <dgm:prSet presAssocID="{E9E4DC70-A451-40A7-944C-D72074BD4936}" presName="hierRoot2" presStyleCnt="0">
        <dgm:presLayoutVars>
          <dgm:hierBranch val="init"/>
        </dgm:presLayoutVars>
      </dgm:prSet>
      <dgm:spPr/>
    </dgm:pt>
    <dgm:pt modelId="{A1075422-6D8A-4E0D-A970-6DAA38B3ABBE}" type="pres">
      <dgm:prSet presAssocID="{E9E4DC70-A451-40A7-944C-D72074BD4936}" presName="rootComposite" presStyleCnt="0"/>
      <dgm:spPr/>
    </dgm:pt>
    <dgm:pt modelId="{ED6BE014-BFAF-4F83-91C3-71BE3C0256AA}" type="pres">
      <dgm:prSet presAssocID="{E9E4DC70-A451-40A7-944C-D72074BD4936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F72BB25-2C57-408F-8103-13275C6EA9C5}" type="pres">
      <dgm:prSet presAssocID="{E9E4DC70-A451-40A7-944C-D72074BD4936}" presName="rootConnector" presStyleLbl="node4" presStyleIdx="1" presStyleCnt="7"/>
      <dgm:spPr/>
      <dgm:t>
        <a:bodyPr/>
        <a:lstStyle/>
        <a:p>
          <a:endParaRPr lang="fr-FR"/>
        </a:p>
      </dgm:t>
    </dgm:pt>
    <dgm:pt modelId="{1EEABCC3-2248-4543-BB21-2643A3D3ECB7}" type="pres">
      <dgm:prSet presAssocID="{E9E4DC70-A451-40A7-944C-D72074BD4936}" presName="hierChild4" presStyleCnt="0"/>
      <dgm:spPr/>
    </dgm:pt>
    <dgm:pt modelId="{1631FE70-E2D2-4597-9D53-6B95D98CFC2A}" type="pres">
      <dgm:prSet presAssocID="{E9E4DC70-A451-40A7-944C-D72074BD4936}" presName="hierChild5" presStyleCnt="0"/>
      <dgm:spPr/>
    </dgm:pt>
    <dgm:pt modelId="{7AE59F98-93BA-46AB-B228-3129A17599C9}" type="pres">
      <dgm:prSet presAssocID="{2D4EDB56-606B-48DF-8FCF-6C7C1007924D}" presName="hierChild5" presStyleCnt="0"/>
      <dgm:spPr/>
    </dgm:pt>
    <dgm:pt modelId="{1C7AA99C-8289-47EC-AF56-C4B70543550E}" type="pres">
      <dgm:prSet presAssocID="{7C83B2E5-84C8-4BAC-86A1-F8866039EB77}" presName="Name64" presStyleLbl="parChTrans1D3" presStyleIdx="2" presStyleCnt="7"/>
      <dgm:spPr/>
      <dgm:t>
        <a:bodyPr/>
        <a:lstStyle/>
        <a:p>
          <a:endParaRPr lang="fr-FR"/>
        </a:p>
      </dgm:t>
    </dgm:pt>
    <dgm:pt modelId="{CE84BFFC-2C09-4845-B9EA-0C573D2E3D72}" type="pres">
      <dgm:prSet presAssocID="{E904B1F8-2430-43F4-ACCB-8D155427DD28}" presName="hierRoot2" presStyleCnt="0">
        <dgm:presLayoutVars>
          <dgm:hierBranch val="init"/>
        </dgm:presLayoutVars>
      </dgm:prSet>
      <dgm:spPr/>
    </dgm:pt>
    <dgm:pt modelId="{50E76B62-554E-4A40-BF61-8E700DC10ED9}" type="pres">
      <dgm:prSet presAssocID="{E904B1F8-2430-43F4-ACCB-8D155427DD28}" presName="rootComposite" presStyleCnt="0"/>
      <dgm:spPr/>
    </dgm:pt>
    <dgm:pt modelId="{71B5735E-5E0A-49FE-88B5-5329A80B8777}" type="pres">
      <dgm:prSet presAssocID="{E904B1F8-2430-43F4-ACCB-8D155427DD28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BA2A0E7-23B2-492B-AEC5-D5BCDE969278}" type="pres">
      <dgm:prSet presAssocID="{E904B1F8-2430-43F4-ACCB-8D155427DD28}" presName="rootConnector" presStyleLbl="node3" presStyleIdx="2" presStyleCnt="7"/>
      <dgm:spPr/>
      <dgm:t>
        <a:bodyPr/>
        <a:lstStyle/>
        <a:p>
          <a:endParaRPr lang="fr-FR"/>
        </a:p>
      </dgm:t>
    </dgm:pt>
    <dgm:pt modelId="{1365A3DA-E6F3-4F92-A776-DB57BA59C876}" type="pres">
      <dgm:prSet presAssocID="{E904B1F8-2430-43F4-ACCB-8D155427DD28}" presName="hierChild4" presStyleCnt="0"/>
      <dgm:spPr/>
    </dgm:pt>
    <dgm:pt modelId="{AD6675A6-54DA-4190-BE2D-4F461305FE82}" type="pres">
      <dgm:prSet presAssocID="{8DE2B68A-34BC-4C2C-82DB-C2A63E579004}" presName="Name64" presStyleLbl="parChTrans1D4" presStyleIdx="2" presStyleCnt="7"/>
      <dgm:spPr/>
      <dgm:t>
        <a:bodyPr/>
        <a:lstStyle/>
        <a:p>
          <a:endParaRPr lang="fr-FR"/>
        </a:p>
      </dgm:t>
    </dgm:pt>
    <dgm:pt modelId="{21C8A2A8-BF41-4536-B248-3EC98DB27CE0}" type="pres">
      <dgm:prSet presAssocID="{C860C8DD-4077-4E9A-98E5-3D332DADD764}" presName="hierRoot2" presStyleCnt="0">
        <dgm:presLayoutVars>
          <dgm:hierBranch val="init"/>
        </dgm:presLayoutVars>
      </dgm:prSet>
      <dgm:spPr/>
    </dgm:pt>
    <dgm:pt modelId="{CCDFFF4A-08C6-4076-81D3-9B6E4587F1B2}" type="pres">
      <dgm:prSet presAssocID="{C860C8DD-4077-4E9A-98E5-3D332DADD764}" presName="rootComposite" presStyleCnt="0"/>
      <dgm:spPr/>
    </dgm:pt>
    <dgm:pt modelId="{1C9361AD-A3F6-48F0-AD08-0B86318CF594}" type="pres">
      <dgm:prSet presAssocID="{C860C8DD-4077-4E9A-98E5-3D332DADD764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D3744D2-24F3-4323-9DCB-91357C918EE0}" type="pres">
      <dgm:prSet presAssocID="{C860C8DD-4077-4E9A-98E5-3D332DADD764}" presName="rootConnector" presStyleLbl="node4" presStyleIdx="2" presStyleCnt="7"/>
      <dgm:spPr/>
      <dgm:t>
        <a:bodyPr/>
        <a:lstStyle/>
        <a:p>
          <a:endParaRPr lang="fr-FR"/>
        </a:p>
      </dgm:t>
    </dgm:pt>
    <dgm:pt modelId="{DFCCA70C-3FE3-46C8-B5CA-F15FFBD83581}" type="pres">
      <dgm:prSet presAssocID="{C860C8DD-4077-4E9A-98E5-3D332DADD764}" presName="hierChild4" presStyleCnt="0"/>
      <dgm:spPr/>
    </dgm:pt>
    <dgm:pt modelId="{8EB9179D-DE99-44FF-A889-C1A67E6A14EA}" type="pres">
      <dgm:prSet presAssocID="{C860C8DD-4077-4E9A-98E5-3D332DADD764}" presName="hierChild5" presStyleCnt="0"/>
      <dgm:spPr/>
    </dgm:pt>
    <dgm:pt modelId="{E486FD66-6752-4372-99AD-28F10A0857EF}" type="pres">
      <dgm:prSet presAssocID="{E904B1F8-2430-43F4-ACCB-8D155427DD28}" presName="hierChild5" presStyleCnt="0"/>
      <dgm:spPr/>
    </dgm:pt>
    <dgm:pt modelId="{AB2B09CD-6B51-4D94-AB23-1C6E4A45DE7A}" type="pres">
      <dgm:prSet presAssocID="{1C9244EE-DD8A-4AC9-A536-BF7295887036}" presName="Name64" presStyleLbl="parChTrans1D3" presStyleIdx="3" presStyleCnt="7"/>
      <dgm:spPr/>
      <dgm:t>
        <a:bodyPr/>
        <a:lstStyle/>
        <a:p>
          <a:endParaRPr lang="fr-FR"/>
        </a:p>
      </dgm:t>
    </dgm:pt>
    <dgm:pt modelId="{4683F572-5E23-43EE-B032-1DAA4238BEDF}" type="pres">
      <dgm:prSet presAssocID="{AE01D27B-BDA2-4196-97FC-775727327B89}" presName="hierRoot2" presStyleCnt="0">
        <dgm:presLayoutVars>
          <dgm:hierBranch val="init"/>
        </dgm:presLayoutVars>
      </dgm:prSet>
      <dgm:spPr/>
    </dgm:pt>
    <dgm:pt modelId="{2CA2F3F0-DDD0-4591-A483-1CCA4F39F94C}" type="pres">
      <dgm:prSet presAssocID="{AE01D27B-BDA2-4196-97FC-775727327B89}" presName="rootComposite" presStyleCnt="0"/>
      <dgm:spPr/>
    </dgm:pt>
    <dgm:pt modelId="{FF6CC4AA-A553-42A9-B77E-E8774CC63E27}" type="pres">
      <dgm:prSet presAssocID="{AE01D27B-BDA2-4196-97FC-775727327B89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5A87555-C3B8-4ADA-8453-6D65454204A1}" type="pres">
      <dgm:prSet presAssocID="{AE01D27B-BDA2-4196-97FC-775727327B89}" presName="rootConnector" presStyleLbl="node3" presStyleIdx="3" presStyleCnt="7"/>
      <dgm:spPr/>
      <dgm:t>
        <a:bodyPr/>
        <a:lstStyle/>
        <a:p>
          <a:endParaRPr lang="fr-FR"/>
        </a:p>
      </dgm:t>
    </dgm:pt>
    <dgm:pt modelId="{B7565FE0-AB46-4C9C-8D79-5AE3892508D1}" type="pres">
      <dgm:prSet presAssocID="{AE01D27B-BDA2-4196-97FC-775727327B89}" presName="hierChild4" presStyleCnt="0"/>
      <dgm:spPr/>
    </dgm:pt>
    <dgm:pt modelId="{7F38B6A2-D2F2-4EEB-A4B1-CA65AB076939}" type="pres">
      <dgm:prSet presAssocID="{C9DE0A99-4F8C-4F69-BA21-10B2D1D6DBBC}" presName="Name64" presStyleLbl="parChTrans1D4" presStyleIdx="3" presStyleCnt="7"/>
      <dgm:spPr/>
      <dgm:t>
        <a:bodyPr/>
        <a:lstStyle/>
        <a:p>
          <a:endParaRPr lang="fr-FR"/>
        </a:p>
      </dgm:t>
    </dgm:pt>
    <dgm:pt modelId="{8FA35DF9-8A28-45CE-BB5C-5C958EFFF87F}" type="pres">
      <dgm:prSet presAssocID="{16A9152E-9981-4FF7-A20E-E4ACA0290246}" presName="hierRoot2" presStyleCnt="0">
        <dgm:presLayoutVars>
          <dgm:hierBranch val="init"/>
        </dgm:presLayoutVars>
      </dgm:prSet>
      <dgm:spPr/>
    </dgm:pt>
    <dgm:pt modelId="{EA034DA6-EFB5-4ECC-97E3-86EBFF94D246}" type="pres">
      <dgm:prSet presAssocID="{16A9152E-9981-4FF7-A20E-E4ACA0290246}" presName="rootComposite" presStyleCnt="0"/>
      <dgm:spPr/>
    </dgm:pt>
    <dgm:pt modelId="{EE2284D5-218B-4F83-8F9A-6CE14CCAD5AF}" type="pres">
      <dgm:prSet presAssocID="{16A9152E-9981-4FF7-A20E-E4ACA0290246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6E1FD54-EB46-4327-A173-828F36B2B3FC}" type="pres">
      <dgm:prSet presAssocID="{16A9152E-9981-4FF7-A20E-E4ACA0290246}" presName="rootConnector" presStyleLbl="node4" presStyleIdx="3" presStyleCnt="7"/>
      <dgm:spPr/>
      <dgm:t>
        <a:bodyPr/>
        <a:lstStyle/>
        <a:p>
          <a:endParaRPr lang="fr-FR"/>
        </a:p>
      </dgm:t>
    </dgm:pt>
    <dgm:pt modelId="{36DFC375-89EB-4E40-B9CD-04A4E237E5ED}" type="pres">
      <dgm:prSet presAssocID="{16A9152E-9981-4FF7-A20E-E4ACA0290246}" presName="hierChild4" presStyleCnt="0"/>
      <dgm:spPr/>
    </dgm:pt>
    <dgm:pt modelId="{6A596982-7412-49CA-88F0-F8A8736C890D}" type="pres">
      <dgm:prSet presAssocID="{16A9152E-9981-4FF7-A20E-E4ACA0290246}" presName="hierChild5" presStyleCnt="0"/>
      <dgm:spPr/>
    </dgm:pt>
    <dgm:pt modelId="{CD749EC7-B2A6-4135-8D62-EC3CF4BC8CE8}" type="pres">
      <dgm:prSet presAssocID="{AE01D27B-BDA2-4196-97FC-775727327B89}" presName="hierChild5" presStyleCnt="0"/>
      <dgm:spPr/>
    </dgm:pt>
    <dgm:pt modelId="{EF1BA229-7C39-4C18-97AA-5699C924FC32}" type="pres">
      <dgm:prSet presAssocID="{EE038255-9830-4F9C-A54C-DB7B8DC99B74}" presName="hierChild5" presStyleCnt="0"/>
      <dgm:spPr/>
    </dgm:pt>
    <dgm:pt modelId="{4C35782E-66F9-409F-8B68-A8D4ACE237CB}" type="pres">
      <dgm:prSet presAssocID="{8C5B3962-C2DE-43C3-B657-2C57FACF7288}" presName="Name64" presStyleLbl="parChTrans1D2" presStyleIdx="1" presStyleCnt="2"/>
      <dgm:spPr/>
      <dgm:t>
        <a:bodyPr/>
        <a:lstStyle/>
        <a:p>
          <a:endParaRPr lang="fr-FR"/>
        </a:p>
      </dgm:t>
    </dgm:pt>
    <dgm:pt modelId="{4BAF8041-FFAD-4F09-8202-AB6F2F590084}" type="pres">
      <dgm:prSet presAssocID="{136AFFD2-6CEA-4FC9-870C-F0F29E418950}" presName="hierRoot2" presStyleCnt="0">
        <dgm:presLayoutVars>
          <dgm:hierBranch val="init"/>
        </dgm:presLayoutVars>
      </dgm:prSet>
      <dgm:spPr/>
    </dgm:pt>
    <dgm:pt modelId="{EF92B286-E47D-4EC6-A30B-EF0D8AEA9EEF}" type="pres">
      <dgm:prSet presAssocID="{136AFFD2-6CEA-4FC9-870C-F0F29E418950}" presName="rootComposite" presStyleCnt="0"/>
      <dgm:spPr/>
    </dgm:pt>
    <dgm:pt modelId="{2CA921CA-B434-44CA-9FE2-390D4BFA281F}" type="pres">
      <dgm:prSet presAssocID="{136AFFD2-6CEA-4FC9-870C-F0F29E418950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F3F0F27-4E38-4A9B-9492-EE60F56B0B35}" type="pres">
      <dgm:prSet presAssocID="{136AFFD2-6CEA-4FC9-870C-F0F29E418950}" presName="rootConnector" presStyleLbl="node2" presStyleIdx="1" presStyleCnt="2"/>
      <dgm:spPr/>
      <dgm:t>
        <a:bodyPr/>
        <a:lstStyle/>
        <a:p>
          <a:endParaRPr lang="fr-FR"/>
        </a:p>
      </dgm:t>
    </dgm:pt>
    <dgm:pt modelId="{32A9D287-6DF9-4949-A3C4-840EF190C0E5}" type="pres">
      <dgm:prSet presAssocID="{136AFFD2-6CEA-4FC9-870C-F0F29E418950}" presName="hierChild4" presStyleCnt="0"/>
      <dgm:spPr/>
    </dgm:pt>
    <dgm:pt modelId="{F800DA07-CD9A-40CA-BBB8-2B20B6DF10A1}" type="pres">
      <dgm:prSet presAssocID="{876FA951-C7CF-4A99-B2F4-2596F7A5CCE6}" presName="Name64" presStyleLbl="parChTrans1D3" presStyleIdx="4" presStyleCnt="7"/>
      <dgm:spPr/>
      <dgm:t>
        <a:bodyPr/>
        <a:lstStyle/>
        <a:p>
          <a:endParaRPr lang="fr-FR"/>
        </a:p>
      </dgm:t>
    </dgm:pt>
    <dgm:pt modelId="{5F855028-D5E4-40D8-A4FE-1783FDBE797E}" type="pres">
      <dgm:prSet presAssocID="{450ABD30-62CF-4D0A-9CBF-308AD3C40E84}" presName="hierRoot2" presStyleCnt="0">
        <dgm:presLayoutVars>
          <dgm:hierBranch val="init"/>
        </dgm:presLayoutVars>
      </dgm:prSet>
      <dgm:spPr/>
    </dgm:pt>
    <dgm:pt modelId="{6ADCD38B-6FE1-4AF1-9B4B-FFA97CAAEB3D}" type="pres">
      <dgm:prSet presAssocID="{450ABD30-62CF-4D0A-9CBF-308AD3C40E84}" presName="rootComposite" presStyleCnt="0"/>
      <dgm:spPr/>
    </dgm:pt>
    <dgm:pt modelId="{ADCD9FB4-C41B-48CF-ABDC-264F7FD9DE10}" type="pres">
      <dgm:prSet presAssocID="{450ABD30-62CF-4D0A-9CBF-308AD3C40E84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70853EB-2AF6-44B7-883D-F80ADA36F5C9}" type="pres">
      <dgm:prSet presAssocID="{450ABD30-62CF-4D0A-9CBF-308AD3C40E84}" presName="rootConnector" presStyleLbl="node3" presStyleIdx="4" presStyleCnt="7"/>
      <dgm:spPr/>
      <dgm:t>
        <a:bodyPr/>
        <a:lstStyle/>
        <a:p>
          <a:endParaRPr lang="fr-FR"/>
        </a:p>
      </dgm:t>
    </dgm:pt>
    <dgm:pt modelId="{112CCFD0-D730-4920-88B6-41BB3E27C7A9}" type="pres">
      <dgm:prSet presAssocID="{450ABD30-62CF-4D0A-9CBF-308AD3C40E84}" presName="hierChild4" presStyleCnt="0"/>
      <dgm:spPr/>
    </dgm:pt>
    <dgm:pt modelId="{6CCF9CF4-2181-4A07-A946-20E13FDD0653}" type="pres">
      <dgm:prSet presAssocID="{2994F06B-2E53-48B4-AB38-FF69449A46CC}" presName="Name64" presStyleLbl="parChTrans1D4" presStyleIdx="4" presStyleCnt="7"/>
      <dgm:spPr/>
      <dgm:t>
        <a:bodyPr/>
        <a:lstStyle/>
        <a:p>
          <a:endParaRPr lang="fr-FR"/>
        </a:p>
      </dgm:t>
    </dgm:pt>
    <dgm:pt modelId="{CE386F10-0DC8-4E63-A95B-FFBE702703C3}" type="pres">
      <dgm:prSet presAssocID="{1A58AC7C-E6BF-4CD3-A25E-39F54DA8CFC2}" presName="hierRoot2" presStyleCnt="0">
        <dgm:presLayoutVars>
          <dgm:hierBranch val="init"/>
        </dgm:presLayoutVars>
      </dgm:prSet>
      <dgm:spPr/>
    </dgm:pt>
    <dgm:pt modelId="{5AEC6772-036B-4226-B7ED-8B1405A7F3DB}" type="pres">
      <dgm:prSet presAssocID="{1A58AC7C-E6BF-4CD3-A25E-39F54DA8CFC2}" presName="rootComposite" presStyleCnt="0"/>
      <dgm:spPr/>
    </dgm:pt>
    <dgm:pt modelId="{6EDA6284-B355-4525-AEA0-5E4627E75D4A}" type="pres">
      <dgm:prSet presAssocID="{1A58AC7C-E6BF-4CD3-A25E-39F54DA8CFC2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FA72AF1-48C4-42A8-A16F-0DC50B24408B}" type="pres">
      <dgm:prSet presAssocID="{1A58AC7C-E6BF-4CD3-A25E-39F54DA8CFC2}" presName="rootConnector" presStyleLbl="node4" presStyleIdx="4" presStyleCnt="7"/>
      <dgm:spPr/>
      <dgm:t>
        <a:bodyPr/>
        <a:lstStyle/>
        <a:p>
          <a:endParaRPr lang="fr-FR"/>
        </a:p>
      </dgm:t>
    </dgm:pt>
    <dgm:pt modelId="{42732E31-6EEF-41C5-8BEF-362A182997E7}" type="pres">
      <dgm:prSet presAssocID="{1A58AC7C-E6BF-4CD3-A25E-39F54DA8CFC2}" presName="hierChild4" presStyleCnt="0"/>
      <dgm:spPr/>
    </dgm:pt>
    <dgm:pt modelId="{20570F16-983B-4429-BE6B-090BEE0532A7}" type="pres">
      <dgm:prSet presAssocID="{1A58AC7C-E6BF-4CD3-A25E-39F54DA8CFC2}" presName="hierChild5" presStyleCnt="0"/>
      <dgm:spPr/>
    </dgm:pt>
    <dgm:pt modelId="{B5A60C8F-55BA-40D3-B769-E5ACBE549ABC}" type="pres">
      <dgm:prSet presAssocID="{450ABD30-62CF-4D0A-9CBF-308AD3C40E84}" presName="hierChild5" presStyleCnt="0"/>
      <dgm:spPr/>
    </dgm:pt>
    <dgm:pt modelId="{F0AF3AD3-80F2-4663-B9FE-F3B1BA7DE961}" type="pres">
      <dgm:prSet presAssocID="{AAAFD2C2-2529-40C3-997A-62B431CE3A2F}" presName="Name64" presStyleLbl="parChTrans1D3" presStyleIdx="5" presStyleCnt="7"/>
      <dgm:spPr/>
      <dgm:t>
        <a:bodyPr/>
        <a:lstStyle/>
        <a:p>
          <a:endParaRPr lang="fr-FR"/>
        </a:p>
      </dgm:t>
    </dgm:pt>
    <dgm:pt modelId="{E4B30681-122C-40EF-B4F8-BBBB713C8E2C}" type="pres">
      <dgm:prSet presAssocID="{92D9C0BF-9170-41B0-8087-C24A43157EA5}" presName="hierRoot2" presStyleCnt="0">
        <dgm:presLayoutVars>
          <dgm:hierBranch val="init"/>
        </dgm:presLayoutVars>
      </dgm:prSet>
      <dgm:spPr/>
    </dgm:pt>
    <dgm:pt modelId="{CE40AC55-4647-4EDE-98E6-45912C0402E8}" type="pres">
      <dgm:prSet presAssocID="{92D9C0BF-9170-41B0-8087-C24A43157EA5}" presName="rootComposite" presStyleCnt="0"/>
      <dgm:spPr/>
    </dgm:pt>
    <dgm:pt modelId="{C05DD98A-96A5-427F-BC57-0B35D0E2EC08}" type="pres">
      <dgm:prSet presAssocID="{92D9C0BF-9170-41B0-8087-C24A43157EA5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DFEF4FF-9754-4E2D-863A-FC519181CF09}" type="pres">
      <dgm:prSet presAssocID="{92D9C0BF-9170-41B0-8087-C24A43157EA5}" presName="rootConnector" presStyleLbl="node3" presStyleIdx="5" presStyleCnt="7"/>
      <dgm:spPr/>
      <dgm:t>
        <a:bodyPr/>
        <a:lstStyle/>
        <a:p>
          <a:endParaRPr lang="fr-FR"/>
        </a:p>
      </dgm:t>
    </dgm:pt>
    <dgm:pt modelId="{1D8356FE-9F57-49BB-8F61-70A0528262B7}" type="pres">
      <dgm:prSet presAssocID="{92D9C0BF-9170-41B0-8087-C24A43157EA5}" presName="hierChild4" presStyleCnt="0"/>
      <dgm:spPr/>
    </dgm:pt>
    <dgm:pt modelId="{9371CE8D-E350-4221-864E-2111352BF0B4}" type="pres">
      <dgm:prSet presAssocID="{2E09BBD8-9A81-4A69-8431-B13C2DE4CE3A}" presName="Name64" presStyleLbl="parChTrans1D4" presStyleIdx="5" presStyleCnt="7"/>
      <dgm:spPr/>
      <dgm:t>
        <a:bodyPr/>
        <a:lstStyle/>
        <a:p>
          <a:endParaRPr lang="fr-FR"/>
        </a:p>
      </dgm:t>
    </dgm:pt>
    <dgm:pt modelId="{D5B0AAA7-9C70-4F8E-B76E-CEB44EB1D93B}" type="pres">
      <dgm:prSet presAssocID="{E3B380F0-3026-4055-AF4D-49464E0F55FA}" presName="hierRoot2" presStyleCnt="0">
        <dgm:presLayoutVars>
          <dgm:hierBranch val="init"/>
        </dgm:presLayoutVars>
      </dgm:prSet>
      <dgm:spPr/>
    </dgm:pt>
    <dgm:pt modelId="{AB856F5E-D4FF-47A4-A2F2-1A32F9AE93CD}" type="pres">
      <dgm:prSet presAssocID="{E3B380F0-3026-4055-AF4D-49464E0F55FA}" presName="rootComposite" presStyleCnt="0"/>
      <dgm:spPr/>
    </dgm:pt>
    <dgm:pt modelId="{636153AD-B9A5-4318-96DA-556B87BFF152}" type="pres">
      <dgm:prSet presAssocID="{E3B380F0-3026-4055-AF4D-49464E0F55FA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94F01AC-8BEE-492D-9544-2DE864EDDEA4}" type="pres">
      <dgm:prSet presAssocID="{E3B380F0-3026-4055-AF4D-49464E0F55FA}" presName="rootConnector" presStyleLbl="node4" presStyleIdx="5" presStyleCnt="7"/>
      <dgm:spPr/>
      <dgm:t>
        <a:bodyPr/>
        <a:lstStyle/>
        <a:p>
          <a:endParaRPr lang="fr-FR"/>
        </a:p>
      </dgm:t>
    </dgm:pt>
    <dgm:pt modelId="{6B8DFEDE-38BC-4AC1-9BE5-B6C31CAA5181}" type="pres">
      <dgm:prSet presAssocID="{E3B380F0-3026-4055-AF4D-49464E0F55FA}" presName="hierChild4" presStyleCnt="0"/>
      <dgm:spPr/>
    </dgm:pt>
    <dgm:pt modelId="{CEDB7DDF-4D87-44A5-B4E9-9225BBD5769C}" type="pres">
      <dgm:prSet presAssocID="{E3B380F0-3026-4055-AF4D-49464E0F55FA}" presName="hierChild5" presStyleCnt="0"/>
      <dgm:spPr/>
    </dgm:pt>
    <dgm:pt modelId="{F30F63C5-9101-4056-B7B0-2073190DC761}" type="pres">
      <dgm:prSet presAssocID="{92D9C0BF-9170-41B0-8087-C24A43157EA5}" presName="hierChild5" presStyleCnt="0"/>
      <dgm:spPr/>
    </dgm:pt>
    <dgm:pt modelId="{CC925266-91E3-4654-97E4-6F5750698248}" type="pres">
      <dgm:prSet presAssocID="{7F9612F3-1BA9-4482-BEB8-297C7FCC1D67}" presName="Name64" presStyleLbl="parChTrans1D3" presStyleIdx="6" presStyleCnt="7"/>
      <dgm:spPr/>
      <dgm:t>
        <a:bodyPr/>
        <a:lstStyle/>
        <a:p>
          <a:endParaRPr lang="fr-FR"/>
        </a:p>
      </dgm:t>
    </dgm:pt>
    <dgm:pt modelId="{DD28470D-EAB5-49BB-972B-539B2358BA79}" type="pres">
      <dgm:prSet presAssocID="{80EDAD6A-4463-4ACC-8FED-6A2CD5A156A1}" presName="hierRoot2" presStyleCnt="0">
        <dgm:presLayoutVars>
          <dgm:hierBranch val="init"/>
        </dgm:presLayoutVars>
      </dgm:prSet>
      <dgm:spPr/>
    </dgm:pt>
    <dgm:pt modelId="{6B1E215C-A11C-47B9-8F21-C9E1600CE879}" type="pres">
      <dgm:prSet presAssocID="{80EDAD6A-4463-4ACC-8FED-6A2CD5A156A1}" presName="rootComposite" presStyleCnt="0"/>
      <dgm:spPr/>
    </dgm:pt>
    <dgm:pt modelId="{551312C1-E887-4C66-AE01-3C013BA03B8A}" type="pres">
      <dgm:prSet presAssocID="{80EDAD6A-4463-4ACC-8FED-6A2CD5A156A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52FA58-8908-463E-B507-A4F7966CD112}" type="pres">
      <dgm:prSet presAssocID="{80EDAD6A-4463-4ACC-8FED-6A2CD5A156A1}" presName="rootConnector" presStyleLbl="node3" presStyleIdx="6" presStyleCnt="7"/>
      <dgm:spPr/>
      <dgm:t>
        <a:bodyPr/>
        <a:lstStyle/>
        <a:p>
          <a:endParaRPr lang="fr-FR"/>
        </a:p>
      </dgm:t>
    </dgm:pt>
    <dgm:pt modelId="{EEB7022C-DA95-422A-B771-87F926876B7D}" type="pres">
      <dgm:prSet presAssocID="{80EDAD6A-4463-4ACC-8FED-6A2CD5A156A1}" presName="hierChild4" presStyleCnt="0"/>
      <dgm:spPr/>
    </dgm:pt>
    <dgm:pt modelId="{13F62BAA-6924-4662-BA5C-13E19160A811}" type="pres">
      <dgm:prSet presAssocID="{6860038E-F3EF-46A7-B26D-0DB617874682}" presName="Name64" presStyleLbl="parChTrans1D4" presStyleIdx="6" presStyleCnt="7"/>
      <dgm:spPr/>
      <dgm:t>
        <a:bodyPr/>
        <a:lstStyle/>
        <a:p>
          <a:endParaRPr lang="fr-FR"/>
        </a:p>
      </dgm:t>
    </dgm:pt>
    <dgm:pt modelId="{8282363C-EF68-4D25-AD51-ED721DA5A7B3}" type="pres">
      <dgm:prSet presAssocID="{7962BEB7-8850-4641-8690-22165A8CF1B6}" presName="hierRoot2" presStyleCnt="0">
        <dgm:presLayoutVars>
          <dgm:hierBranch val="init"/>
        </dgm:presLayoutVars>
      </dgm:prSet>
      <dgm:spPr/>
    </dgm:pt>
    <dgm:pt modelId="{1AF6A219-21E1-460D-A312-1AEB72058881}" type="pres">
      <dgm:prSet presAssocID="{7962BEB7-8850-4641-8690-22165A8CF1B6}" presName="rootComposite" presStyleCnt="0"/>
      <dgm:spPr/>
    </dgm:pt>
    <dgm:pt modelId="{AF7EA0C9-50F9-4D92-971A-F0408A7CB54A}" type="pres">
      <dgm:prSet presAssocID="{7962BEB7-8850-4641-8690-22165A8CF1B6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CD38FA9-AB60-47DA-944C-7EE2A997171D}" type="pres">
      <dgm:prSet presAssocID="{7962BEB7-8850-4641-8690-22165A8CF1B6}" presName="rootConnector" presStyleLbl="node4" presStyleIdx="6" presStyleCnt="7"/>
      <dgm:spPr/>
      <dgm:t>
        <a:bodyPr/>
        <a:lstStyle/>
        <a:p>
          <a:endParaRPr lang="fr-FR"/>
        </a:p>
      </dgm:t>
    </dgm:pt>
    <dgm:pt modelId="{71FB7C32-469F-48F6-9E3D-4B6CD2638F57}" type="pres">
      <dgm:prSet presAssocID="{7962BEB7-8850-4641-8690-22165A8CF1B6}" presName="hierChild4" presStyleCnt="0"/>
      <dgm:spPr/>
    </dgm:pt>
    <dgm:pt modelId="{84DDEC70-5461-444F-946C-AB4A799356D8}" type="pres">
      <dgm:prSet presAssocID="{7962BEB7-8850-4641-8690-22165A8CF1B6}" presName="hierChild5" presStyleCnt="0"/>
      <dgm:spPr/>
    </dgm:pt>
    <dgm:pt modelId="{CC685B2E-F341-4413-B853-BCE0B031EC85}" type="pres">
      <dgm:prSet presAssocID="{80EDAD6A-4463-4ACC-8FED-6A2CD5A156A1}" presName="hierChild5" presStyleCnt="0"/>
      <dgm:spPr/>
    </dgm:pt>
    <dgm:pt modelId="{F0E8A3F8-86B5-4056-9146-3B9A0781FAAC}" type="pres">
      <dgm:prSet presAssocID="{136AFFD2-6CEA-4FC9-870C-F0F29E418950}" presName="hierChild5" presStyleCnt="0"/>
      <dgm:spPr/>
    </dgm:pt>
    <dgm:pt modelId="{75FAE590-90B6-46BE-B8C0-CB10CA0508AF}" type="pres">
      <dgm:prSet presAssocID="{A262E6A3-274B-489E-8D36-6E8D83328FE5}" presName="hierChild3" presStyleCnt="0"/>
      <dgm:spPr/>
    </dgm:pt>
  </dgm:ptLst>
  <dgm:cxnLst>
    <dgm:cxn modelId="{C5B53612-28EB-4158-AE9B-4E2965DBEF10}" type="presOf" srcId="{A262E6A3-274B-489E-8D36-6E8D83328FE5}" destId="{9A4C3938-4C99-4D6B-8182-00EE80357C13}" srcOrd="1" destOrd="0" presId="urn:microsoft.com/office/officeart/2009/3/layout/HorizontalOrganizationChart"/>
    <dgm:cxn modelId="{FC1EE8AB-9971-41F0-B5A1-AE31C6AC1689}" type="presOf" srcId="{7BBD064D-36AA-455F-A45A-AE19F8A7FF5C}" destId="{72976A5E-0E80-48C2-A249-FC1A85DBB8A8}" srcOrd="0" destOrd="0" presId="urn:microsoft.com/office/officeart/2009/3/layout/HorizontalOrganizationChart"/>
    <dgm:cxn modelId="{BF444C83-F5C2-40B7-9092-C3C99D0AE879}" srcId="{92D9C0BF-9170-41B0-8087-C24A43157EA5}" destId="{E3B380F0-3026-4055-AF4D-49464E0F55FA}" srcOrd="0" destOrd="0" parTransId="{2E09BBD8-9A81-4A69-8431-B13C2DE4CE3A}" sibTransId="{6C0F7E80-839C-4575-BE64-9C70A6168096}"/>
    <dgm:cxn modelId="{96A5A0A3-336D-4D73-AAB9-D3A918EAB075}" type="presOf" srcId="{E9E4DC70-A451-40A7-944C-D72074BD4936}" destId="{ED6BE014-BFAF-4F83-91C3-71BE3C0256AA}" srcOrd="0" destOrd="0" presId="urn:microsoft.com/office/officeart/2009/3/layout/HorizontalOrganizationChart"/>
    <dgm:cxn modelId="{6554DDA4-3675-4447-AD0C-3A48DF006551}" type="presOf" srcId="{80EDAD6A-4463-4ACC-8FED-6A2CD5A156A1}" destId="{2352FA58-8908-463E-B507-A4F7966CD112}" srcOrd="1" destOrd="0" presId="urn:microsoft.com/office/officeart/2009/3/layout/HorizontalOrganizationChart"/>
    <dgm:cxn modelId="{618E88A3-E753-4778-B3DE-140A39BAE21E}" srcId="{A262E6A3-274B-489E-8D36-6E8D83328FE5}" destId="{EE038255-9830-4F9C-A54C-DB7B8DC99B74}" srcOrd="0" destOrd="0" parTransId="{E6DA93BA-F4FB-44E5-89FB-DCB778221840}" sibTransId="{F694865E-9FA9-4C4A-96D7-FD58E35D1949}"/>
    <dgm:cxn modelId="{F52A1B99-5686-4E5D-968A-D71144697AD2}" srcId="{E904B1F8-2430-43F4-ACCB-8D155427DD28}" destId="{C860C8DD-4077-4E9A-98E5-3D332DADD764}" srcOrd="0" destOrd="0" parTransId="{8DE2B68A-34BC-4C2C-82DB-C2A63E579004}" sibTransId="{BD589B78-4825-4495-8A2C-AC2E2FFF1D75}"/>
    <dgm:cxn modelId="{FE43DE58-D367-4776-941A-672DBC6653DA}" srcId="{2D4EDB56-606B-48DF-8FCF-6C7C1007924D}" destId="{E9E4DC70-A451-40A7-944C-D72074BD4936}" srcOrd="0" destOrd="0" parTransId="{523F2081-77D1-446B-8ABF-5C8F9FCADBB2}" sibTransId="{C05D7A38-F002-4D32-AF22-F955BACD4FF9}"/>
    <dgm:cxn modelId="{3623E7BD-9A6F-425A-A25A-615E45640F7A}" type="presOf" srcId="{69721A61-5CA5-48FC-BE4C-62FD984B5B6D}" destId="{AB585688-F782-4572-88CF-70F3BFE17A5D}" srcOrd="0" destOrd="0" presId="urn:microsoft.com/office/officeart/2009/3/layout/HorizontalOrganizationChart"/>
    <dgm:cxn modelId="{DEF810C5-EF6A-4256-A6EB-42761956CC7D}" type="presOf" srcId="{E3B380F0-3026-4055-AF4D-49464E0F55FA}" destId="{636153AD-B9A5-4318-96DA-556B87BFF152}" srcOrd="0" destOrd="0" presId="urn:microsoft.com/office/officeart/2009/3/layout/HorizontalOrganizationChart"/>
    <dgm:cxn modelId="{02E10E09-BD3E-4DD9-9609-CEAC6683AC91}" type="presOf" srcId="{FCB33E7A-17EF-4791-A86A-3E09251ADAA9}" destId="{2B514E2A-324B-4708-B800-47C7F36BEF19}" srcOrd="0" destOrd="0" presId="urn:microsoft.com/office/officeart/2009/3/layout/HorizontalOrganizationChart"/>
    <dgm:cxn modelId="{023F4A3E-4EA9-4675-901E-C123096E5BE4}" type="presOf" srcId="{92D9C0BF-9170-41B0-8087-C24A43157EA5}" destId="{2DFEF4FF-9754-4E2D-863A-FC519181CF09}" srcOrd="1" destOrd="0" presId="urn:microsoft.com/office/officeart/2009/3/layout/HorizontalOrganizationChart"/>
    <dgm:cxn modelId="{019C2CA0-A3DC-446E-BE3B-E0BBE4037709}" srcId="{136AFFD2-6CEA-4FC9-870C-F0F29E418950}" destId="{80EDAD6A-4463-4ACC-8FED-6A2CD5A156A1}" srcOrd="2" destOrd="0" parTransId="{7F9612F3-1BA9-4482-BEB8-297C7FCC1D67}" sibTransId="{59AAB3A5-4619-4908-9E22-439336F9DABB}"/>
    <dgm:cxn modelId="{4142D72A-27EA-465F-A31B-75CC32E709DF}" type="presOf" srcId="{E6DA93BA-F4FB-44E5-89FB-DCB778221840}" destId="{FEEF3E50-C292-44BB-93C0-3D023E7D3742}" srcOrd="0" destOrd="0" presId="urn:microsoft.com/office/officeart/2009/3/layout/HorizontalOrganizationChart"/>
    <dgm:cxn modelId="{4BCA1377-3C4B-46F2-BA20-C8D35A88DA94}" type="presOf" srcId="{2D4EDB56-606B-48DF-8FCF-6C7C1007924D}" destId="{CF06C877-0F3C-4C9F-8256-29B6B097D38C}" srcOrd="0" destOrd="0" presId="urn:microsoft.com/office/officeart/2009/3/layout/HorizontalOrganizationChart"/>
    <dgm:cxn modelId="{C2DF41EA-690D-4642-91DF-D02DE9D9CDCC}" type="presOf" srcId="{7962BEB7-8850-4641-8690-22165A8CF1B6}" destId="{AF7EA0C9-50F9-4D92-971A-F0408A7CB54A}" srcOrd="0" destOrd="0" presId="urn:microsoft.com/office/officeart/2009/3/layout/HorizontalOrganizationChart"/>
    <dgm:cxn modelId="{34429879-E9FD-4EEE-A5B2-803DFA54D07C}" type="presOf" srcId="{1A58AC7C-E6BF-4CD3-A25E-39F54DA8CFC2}" destId="{BFA72AF1-48C4-42A8-A16F-0DC50B24408B}" srcOrd="1" destOrd="0" presId="urn:microsoft.com/office/officeart/2009/3/layout/HorizontalOrganizationChart"/>
    <dgm:cxn modelId="{D9DC5B57-E758-4A69-9E52-5CA893D54EA4}" type="presOf" srcId="{16A9152E-9981-4FF7-A20E-E4ACA0290246}" destId="{EE2284D5-218B-4F83-8F9A-6CE14CCAD5AF}" srcOrd="0" destOrd="0" presId="urn:microsoft.com/office/officeart/2009/3/layout/HorizontalOrganizationChart"/>
    <dgm:cxn modelId="{FB7A6FBB-8124-4AE7-935E-A9F77A5574B7}" type="presOf" srcId="{C860C8DD-4077-4E9A-98E5-3D332DADD764}" destId="{1C9361AD-A3F6-48F0-AD08-0B86318CF594}" srcOrd="0" destOrd="0" presId="urn:microsoft.com/office/officeart/2009/3/layout/HorizontalOrganizationChart"/>
    <dgm:cxn modelId="{74C58251-C7EB-45DE-B32B-5A69B7E1F2FF}" type="presOf" srcId="{7962BEB7-8850-4641-8690-22165A8CF1B6}" destId="{ECD38FA9-AB60-47DA-944C-7EE2A997171D}" srcOrd="1" destOrd="0" presId="urn:microsoft.com/office/officeart/2009/3/layout/HorizontalOrganizationChart"/>
    <dgm:cxn modelId="{0D299891-733B-4FB7-BF8E-F36C4D2A4870}" type="presOf" srcId="{8DE2B68A-34BC-4C2C-82DB-C2A63E579004}" destId="{AD6675A6-54DA-4190-BE2D-4F461305FE82}" srcOrd="0" destOrd="0" presId="urn:microsoft.com/office/officeart/2009/3/layout/HorizontalOrganizationChart"/>
    <dgm:cxn modelId="{A3EAA9AB-7C9A-43F7-A925-332A7E2E3546}" type="presOf" srcId="{2E09BBD8-9A81-4A69-8431-B13C2DE4CE3A}" destId="{9371CE8D-E350-4221-864E-2111352BF0B4}" srcOrd="0" destOrd="0" presId="urn:microsoft.com/office/officeart/2009/3/layout/HorizontalOrganizationChart"/>
    <dgm:cxn modelId="{EE5CFC74-DE5B-49A3-8077-94A88DE15E38}" type="presOf" srcId="{EE038255-9830-4F9C-A54C-DB7B8DC99B74}" destId="{FE8DCCD3-24C9-4D29-A807-E83F2702E678}" srcOrd="0" destOrd="0" presId="urn:microsoft.com/office/officeart/2009/3/layout/HorizontalOrganizationChart"/>
    <dgm:cxn modelId="{762B4608-EBFF-4F67-AE28-F163949E82BC}" type="presOf" srcId="{2D4EDB56-606B-48DF-8FCF-6C7C1007924D}" destId="{7E122934-D2FC-4AFC-8819-20B6C6E9F89E}" srcOrd="1" destOrd="0" presId="urn:microsoft.com/office/officeart/2009/3/layout/HorizontalOrganizationChart"/>
    <dgm:cxn modelId="{46A4608E-3B08-4DA0-8FE0-EC05F7239CFB}" type="presOf" srcId="{6860038E-F3EF-46A7-B26D-0DB617874682}" destId="{13F62BAA-6924-4662-BA5C-13E19160A811}" srcOrd="0" destOrd="0" presId="urn:microsoft.com/office/officeart/2009/3/layout/HorizontalOrganizationChart"/>
    <dgm:cxn modelId="{7AAD00DB-B406-4910-B55E-991126896550}" type="presOf" srcId="{AAAFD2C2-2529-40C3-997A-62B431CE3A2F}" destId="{F0AF3AD3-80F2-4663-B9FE-F3B1BA7DE961}" srcOrd="0" destOrd="0" presId="urn:microsoft.com/office/officeart/2009/3/layout/HorizontalOrganizationChart"/>
    <dgm:cxn modelId="{23502E89-C5A7-4AA1-8A1E-53478ADD8E01}" type="presOf" srcId="{B1006ECE-F478-4D6B-940F-B5E0EC2F2F14}" destId="{91C4F6B1-0CFA-40B7-B17B-3BB3E2F10B3C}" srcOrd="1" destOrd="0" presId="urn:microsoft.com/office/officeart/2009/3/layout/HorizontalOrganizationChart"/>
    <dgm:cxn modelId="{AC505875-FDBF-475D-94B5-03402342762B}" type="presOf" srcId="{E904B1F8-2430-43F4-ACCB-8D155427DD28}" destId="{0BA2A0E7-23B2-492B-AEC5-D5BCDE969278}" srcOrd="1" destOrd="0" presId="urn:microsoft.com/office/officeart/2009/3/layout/HorizontalOrganizationChart"/>
    <dgm:cxn modelId="{F86C189F-2CB8-4E7B-AC43-9379FAB289C6}" type="presOf" srcId="{1A58AC7C-E6BF-4CD3-A25E-39F54DA8CFC2}" destId="{6EDA6284-B355-4525-AEA0-5E4627E75D4A}" srcOrd="0" destOrd="0" presId="urn:microsoft.com/office/officeart/2009/3/layout/HorizontalOrganizationChart"/>
    <dgm:cxn modelId="{3E6E8376-26FA-4314-B73B-FC0A6BA1820C}" type="presOf" srcId="{E9E4DC70-A451-40A7-944C-D72074BD4936}" destId="{8F72BB25-2C57-408F-8103-13275C6EA9C5}" srcOrd="1" destOrd="0" presId="urn:microsoft.com/office/officeart/2009/3/layout/HorizontalOrganizationChart"/>
    <dgm:cxn modelId="{B70ECB35-3B2A-4DD4-9662-FB63ACAC6459}" type="presOf" srcId="{C9DE0A99-4F8C-4F69-BA21-10B2D1D6DBBC}" destId="{7F38B6A2-D2F2-4EEB-A4B1-CA65AB076939}" srcOrd="0" destOrd="0" presId="urn:microsoft.com/office/officeart/2009/3/layout/HorizontalOrganizationChart"/>
    <dgm:cxn modelId="{EAE382FB-C885-44CD-B33B-115408A79FE0}" type="presOf" srcId="{1C9244EE-DD8A-4AC9-A536-BF7295887036}" destId="{AB2B09CD-6B51-4D94-AB23-1C6E4A45DE7A}" srcOrd="0" destOrd="0" presId="urn:microsoft.com/office/officeart/2009/3/layout/HorizontalOrganizationChart"/>
    <dgm:cxn modelId="{0C42AB1E-D195-44A7-A58B-7B7D3342532B}" type="presOf" srcId="{8255F569-364D-41B0-810E-F2CE88518DE7}" destId="{247709BB-5DFC-4E24-9F25-12EA00C8EE98}" srcOrd="0" destOrd="0" presId="urn:microsoft.com/office/officeart/2009/3/layout/HorizontalOrganizationChart"/>
    <dgm:cxn modelId="{2F1F2120-8603-4766-89BB-78411C7F80B8}" srcId="{80EDAD6A-4463-4ACC-8FED-6A2CD5A156A1}" destId="{7962BEB7-8850-4641-8690-22165A8CF1B6}" srcOrd="0" destOrd="0" parTransId="{6860038E-F3EF-46A7-B26D-0DB617874682}" sibTransId="{F4CD089C-F7D3-42EA-A040-180119042EA0}"/>
    <dgm:cxn modelId="{870CE8F2-3703-4DA0-BE93-E586487DC303}" type="presOf" srcId="{8C5B3962-C2DE-43C3-B657-2C57FACF7288}" destId="{4C35782E-66F9-409F-8B68-A8D4ACE237CB}" srcOrd="0" destOrd="0" presId="urn:microsoft.com/office/officeart/2009/3/layout/HorizontalOrganizationChart"/>
    <dgm:cxn modelId="{9268390C-DF13-4921-8888-544E69DE33D9}" srcId="{EE038255-9830-4F9C-A54C-DB7B8DC99B74}" destId="{E904B1F8-2430-43F4-ACCB-8D155427DD28}" srcOrd="2" destOrd="0" parTransId="{7C83B2E5-84C8-4BAC-86A1-F8866039EB77}" sibTransId="{2D9284B4-69CE-42DD-9677-C921063A479C}"/>
    <dgm:cxn modelId="{4BB58E3E-CD08-46E2-BE08-E9D6DBC6E987}" type="presOf" srcId="{EE038255-9830-4F9C-A54C-DB7B8DC99B74}" destId="{D5A70708-1527-4B5D-A233-05BE49713DA0}" srcOrd="1" destOrd="0" presId="urn:microsoft.com/office/officeart/2009/3/layout/HorizontalOrganizationChart"/>
    <dgm:cxn modelId="{6470D5D0-960B-4802-8170-A4F2409DE22E}" srcId="{F4D0AFFF-EE21-4DDD-B050-709FB95DBA8B}" destId="{A262E6A3-274B-489E-8D36-6E8D83328FE5}" srcOrd="0" destOrd="0" parTransId="{274FFE01-5F97-41B2-95ED-50F486E426AC}" sibTransId="{573FAFDD-A99E-4894-B47B-FB5B090C22BE}"/>
    <dgm:cxn modelId="{A50B7AA1-BACD-4F02-B109-0F5877F0113C}" type="presOf" srcId="{92D9C0BF-9170-41B0-8087-C24A43157EA5}" destId="{C05DD98A-96A5-427F-BC57-0B35D0E2EC08}" srcOrd="0" destOrd="0" presId="urn:microsoft.com/office/officeart/2009/3/layout/HorizontalOrganizationChart"/>
    <dgm:cxn modelId="{70A321A3-695D-4874-9ABE-5D5CDA37F96D}" type="presOf" srcId="{B1006ECE-F478-4D6B-940F-B5E0EC2F2F14}" destId="{9EB0515E-D824-4E45-B698-BAA061061963}" srcOrd="0" destOrd="0" presId="urn:microsoft.com/office/officeart/2009/3/layout/HorizontalOrganizationChart"/>
    <dgm:cxn modelId="{63C27A2B-F2E6-48D0-822A-F7875702A170}" srcId="{EE038255-9830-4F9C-A54C-DB7B8DC99B74}" destId="{8255F569-364D-41B0-810E-F2CE88518DE7}" srcOrd="0" destOrd="0" parTransId="{FCB33E7A-17EF-4791-A86A-3E09251ADAA9}" sibTransId="{C5FFE930-4FB2-4D93-8A5A-A87B16930D32}"/>
    <dgm:cxn modelId="{CF0D8BF8-7DA5-45FF-8442-78F3757BDF2C}" type="presOf" srcId="{F4D0AFFF-EE21-4DDD-B050-709FB95DBA8B}" destId="{502E9458-3B4C-4645-85DD-53E872383040}" srcOrd="0" destOrd="0" presId="urn:microsoft.com/office/officeart/2009/3/layout/HorizontalOrganizationChart"/>
    <dgm:cxn modelId="{BE80D8A1-A548-4D13-9BC5-9232E10BA6E9}" type="presOf" srcId="{7F9612F3-1BA9-4482-BEB8-297C7FCC1D67}" destId="{CC925266-91E3-4654-97E4-6F5750698248}" srcOrd="0" destOrd="0" presId="urn:microsoft.com/office/officeart/2009/3/layout/HorizontalOrganizationChart"/>
    <dgm:cxn modelId="{67E41D48-0DB9-4DD5-832A-E2164B563BA4}" type="presOf" srcId="{C860C8DD-4077-4E9A-98E5-3D332DADD764}" destId="{7D3744D2-24F3-4323-9DCB-91357C918EE0}" srcOrd="1" destOrd="0" presId="urn:microsoft.com/office/officeart/2009/3/layout/HorizontalOrganizationChart"/>
    <dgm:cxn modelId="{CFC3993D-41DB-40FE-85CD-5408DC081B6C}" type="presOf" srcId="{136AFFD2-6CEA-4FC9-870C-F0F29E418950}" destId="{2CA921CA-B434-44CA-9FE2-390D4BFA281F}" srcOrd="0" destOrd="0" presId="urn:microsoft.com/office/officeart/2009/3/layout/HorizontalOrganizationChart"/>
    <dgm:cxn modelId="{4C1793F3-B5CE-49F7-B97F-C0D54AC547C9}" type="presOf" srcId="{E3B380F0-3026-4055-AF4D-49464E0F55FA}" destId="{B94F01AC-8BEE-492D-9544-2DE864EDDEA4}" srcOrd="1" destOrd="0" presId="urn:microsoft.com/office/officeart/2009/3/layout/HorizontalOrganizationChart"/>
    <dgm:cxn modelId="{27E8B0B7-C1E9-4D6F-A0D0-A5B655A3383D}" srcId="{450ABD30-62CF-4D0A-9CBF-308AD3C40E84}" destId="{1A58AC7C-E6BF-4CD3-A25E-39F54DA8CFC2}" srcOrd="0" destOrd="0" parTransId="{2994F06B-2E53-48B4-AB38-FF69449A46CC}" sibTransId="{311B7E68-483A-49A7-B1D2-4B483524C8EB}"/>
    <dgm:cxn modelId="{AE644141-4E01-499C-BB1C-678F9A1BD1DF}" type="presOf" srcId="{876FA951-C7CF-4A99-B2F4-2596F7A5CCE6}" destId="{F800DA07-CD9A-40CA-BBB8-2B20B6DF10A1}" srcOrd="0" destOrd="0" presId="urn:microsoft.com/office/officeart/2009/3/layout/HorizontalOrganizationChart"/>
    <dgm:cxn modelId="{B906741A-AD66-4B89-B68F-C633DDE4A2B9}" type="presOf" srcId="{AE01D27B-BDA2-4196-97FC-775727327B89}" destId="{A5A87555-C3B8-4ADA-8453-6D65454204A1}" srcOrd="1" destOrd="0" presId="urn:microsoft.com/office/officeart/2009/3/layout/HorizontalOrganizationChart"/>
    <dgm:cxn modelId="{73B8041C-A590-43B7-9BCD-A12C41D21CB2}" type="presOf" srcId="{450ABD30-62CF-4D0A-9CBF-308AD3C40E84}" destId="{ADCD9FB4-C41B-48CF-ABDC-264F7FD9DE10}" srcOrd="0" destOrd="0" presId="urn:microsoft.com/office/officeart/2009/3/layout/HorizontalOrganizationChart"/>
    <dgm:cxn modelId="{1CB82E2B-AECE-47DD-AFA6-F09035830FC9}" srcId="{136AFFD2-6CEA-4FC9-870C-F0F29E418950}" destId="{450ABD30-62CF-4D0A-9CBF-308AD3C40E84}" srcOrd="0" destOrd="0" parTransId="{876FA951-C7CF-4A99-B2F4-2596F7A5CCE6}" sibTransId="{93D4AB55-BD30-4D80-8F77-A50FC911798B}"/>
    <dgm:cxn modelId="{78B5CFDE-CB6B-45C0-A306-7D22A00BF5FE}" type="presOf" srcId="{450ABD30-62CF-4D0A-9CBF-308AD3C40E84}" destId="{370853EB-2AF6-44B7-883D-F80ADA36F5C9}" srcOrd="1" destOrd="0" presId="urn:microsoft.com/office/officeart/2009/3/layout/HorizontalOrganizationChart"/>
    <dgm:cxn modelId="{D838585C-34CA-4099-9DDE-5B3A95879421}" type="presOf" srcId="{8255F569-364D-41B0-810E-F2CE88518DE7}" destId="{6F598803-7746-44B3-B82F-915D8D58C7D7}" srcOrd="1" destOrd="0" presId="urn:microsoft.com/office/officeart/2009/3/layout/HorizontalOrganizationChart"/>
    <dgm:cxn modelId="{7BDB315A-4E0E-4918-A1F9-39B010DB7662}" type="presOf" srcId="{523F2081-77D1-446B-8ABF-5C8F9FCADBB2}" destId="{C6BD1623-320A-416C-8874-6B4CCC3527B3}" srcOrd="0" destOrd="0" presId="urn:microsoft.com/office/officeart/2009/3/layout/HorizontalOrganizationChart"/>
    <dgm:cxn modelId="{31244FCC-AB4B-4790-806A-06F2734ECB81}" srcId="{136AFFD2-6CEA-4FC9-870C-F0F29E418950}" destId="{92D9C0BF-9170-41B0-8087-C24A43157EA5}" srcOrd="1" destOrd="0" parTransId="{AAAFD2C2-2529-40C3-997A-62B431CE3A2F}" sibTransId="{CE237D11-E604-4366-A930-6AD0FBBCB395}"/>
    <dgm:cxn modelId="{0909832A-3CA1-4A84-B7E6-4B379B74D23F}" type="presOf" srcId="{AE01D27B-BDA2-4196-97FC-775727327B89}" destId="{FF6CC4AA-A553-42A9-B77E-E8774CC63E27}" srcOrd="0" destOrd="0" presId="urn:microsoft.com/office/officeart/2009/3/layout/HorizontalOrganizationChart"/>
    <dgm:cxn modelId="{4002E490-8DCF-4601-A59D-EB8A0D4DC9B8}" type="presOf" srcId="{2994F06B-2E53-48B4-AB38-FF69449A46CC}" destId="{6CCF9CF4-2181-4A07-A946-20E13FDD0653}" srcOrd="0" destOrd="0" presId="urn:microsoft.com/office/officeart/2009/3/layout/HorizontalOrganizationChart"/>
    <dgm:cxn modelId="{8212C5E7-AFC4-46D2-9E9F-A77F719CE56A}" srcId="{EE038255-9830-4F9C-A54C-DB7B8DC99B74}" destId="{2D4EDB56-606B-48DF-8FCF-6C7C1007924D}" srcOrd="1" destOrd="0" parTransId="{69721A61-5CA5-48FC-BE4C-62FD984B5B6D}" sibTransId="{E5C9D6AD-63BB-4190-AA62-DFC62B51A6D8}"/>
    <dgm:cxn modelId="{AD3D42C5-97DF-4AA6-9E57-F3729ADC79EE}" type="presOf" srcId="{16A9152E-9981-4FF7-A20E-E4ACA0290246}" destId="{F6E1FD54-EB46-4327-A173-828F36B2B3FC}" srcOrd="1" destOrd="0" presId="urn:microsoft.com/office/officeart/2009/3/layout/HorizontalOrganizationChart"/>
    <dgm:cxn modelId="{4CA2D2FF-C369-41CD-A2D3-C710FF499E16}" type="presOf" srcId="{A262E6A3-274B-489E-8D36-6E8D83328FE5}" destId="{62136942-DFAA-460A-AB4B-3BD709E9061C}" srcOrd="0" destOrd="0" presId="urn:microsoft.com/office/officeart/2009/3/layout/HorizontalOrganizationChart"/>
    <dgm:cxn modelId="{B4E31080-435C-469C-895D-EE80069C75E2}" type="presOf" srcId="{80EDAD6A-4463-4ACC-8FED-6A2CD5A156A1}" destId="{551312C1-E887-4C66-AE01-3C013BA03B8A}" srcOrd="0" destOrd="0" presId="urn:microsoft.com/office/officeart/2009/3/layout/HorizontalOrganizationChart"/>
    <dgm:cxn modelId="{0D757003-F830-4DED-B1AA-12BC51490A43}" type="presOf" srcId="{136AFFD2-6CEA-4FC9-870C-F0F29E418950}" destId="{7F3F0F27-4E38-4A9B-9492-EE60F56B0B35}" srcOrd="1" destOrd="0" presId="urn:microsoft.com/office/officeart/2009/3/layout/HorizontalOrganizationChart"/>
    <dgm:cxn modelId="{78A74E7E-C49F-4CA5-8EC5-CAA583676939}" srcId="{A262E6A3-274B-489E-8D36-6E8D83328FE5}" destId="{136AFFD2-6CEA-4FC9-870C-F0F29E418950}" srcOrd="1" destOrd="0" parTransId="{8C5B3962-C2DE-43C3-B657-2C57FACF7288}" sibTransId="{4A7618C6-0D4A-4A6F-9C83-90583E69B649}"/>
    <dgm:cxn modelId="{527FD75F-3AA5-4CA4-8017-4A50C3E53A00}" type="presOf" srcId="{7C83B2E5-84C8-4BAC-86A1-F8866039EB77}" destId="{1C7AA99C-8289-47EC-AF56-C4B70543550E}" srcOrd="0" destOrd="0" presId="urn:microsoft.com/office/officeart/2009/3/layout/HorizontalOrganizationChart"/>
    <dgm:cxn modelId="{A752627A-89F5-4DB9-A7E0-32A88F12FBA6}" type="presOf" srcId="{E904B1F8-2430-43F4-ACCB-8D155427DD28}" destId="{71B5735E-5E0A-49FE-88B5-5329A80B8777}" srcOrd="0" destOrd="0" presId="urn:microsoft.com/office/officeart/2009/3/layout/HorizontalOrganizationChart"/>
    <dgm:cxn modelId="{E6D17178-4A6C-4EF4-8FA5-032B91383B2B}" srcId="{EE038255-9830-4F9C-A54C-DB7B8DC99B74}" destId="{AE01D27B-BDA2-4196-97FC-775727327B89}" srcOrd="3" destOrd="0" parTransId="{1C9244EE-DD8A-4AC9-A536-BF7295887036}" sibTransId="{FB093FA2-0478-4473-B6DA-9FBB74A7036A}"/>
    <dgm:cxn modelId="{6B491CE4-3D54-4A07-9B03-4595CA261C81}" srcId="{AE01D27B-BDA2-4196-97FC-775727327B89}" destId="{16A9152E-9981-4FF7-A20E-E4ACA0290246}" srcOrd="0" destOrd="0" parTransId="{C9DE0A99-4F8C-4F69-BA21-10B2D1D6DBBC}" sibTransId="{6030BE52-9585-4D78-9863-F29B854717B7}"/>
    <dgm:cxn modelId="{6FCD08AE-E03C-4C35-86A2-47E20FE26D5A}" srcId="{8255F569-364D-41B0-810E-F2CE88518DE7}" destId="{B1006ECE-F478-4D6B-940F-B5E0EC2F2F14}" srcOrd="0" destOrd="0" parTransId="{7BBD064D-36AA-455F-A45A-AE19F8A7FF5C}" sibTransId="{2247F0E6-3987-44B1-B920-123E149E33F0}"/>
    <dgm:cxn modelId="{6C377E69-DD84-47CA-A380-31D0120A3CAF}" type="presParOf" srcId="{502E9458-3B4C-4645-85DD-53E872383040}" destId="{DA9C7732-374D-4A64-BD35-D99CF3AAE413}" srcOrd="0" destOrd="0" presId="urn:microsoft.com/office/officeart/2009/3/layout/HorizontalOrganizationChart"/>
    <dgm:cxn modelId="{5ED82DDD-4F15-4408-BCA8-6A1C4735E867}" type="presParOf" srcId="{DA9C7732-374D-4A64-BD35-D99CF3AAE413}" destId="{3C18219E-20CE-4191-AA15-0356ABF4C355}" srcOrd="0" destOrd="0" presId="urn:microsoft.com/office/officeart/2009/3/layout/HorizontalOrganizationChart"/>
    <dgm:cxn modelId="{FB255FA7-1B5E-4BFC-BFEA-DC22DBD11C72}" type="presParOf" srcId="{3C18219E-20CE-4191-AA15-0356ABF4C355}" destId="{62136942-DFAA-460A-AB4B-3BD709E9061C}" srcOrd="0" destOrd="0" presId="urn:microsoft.com/office/officeart/2009/3/layout/HorizontalOrganizationChart"/>
    <dgm:cxn modelId="{8B5FEBD1-AE2F-4DBC-8964-D5454CC28406}" type="presParOf" srcId="{3C18219E-20CE-4191-AA15-0356ABF4C355}" destId="{9A4C3938-4C99-4D6B-8182-00EE80357C13}" srcOrd="1" destOrd="0" presId="urn:microsoft.com/office/officeart/2009/3/layout/HorizontalOrganizationChart"/>
    <dgm:cxn modelId="{CDE710DA-D310-452F-8CAF-94A14C0D7E76}" type="presParOf" srcId="{DA9C7732-374D-4A64-BD35-D99CF3AAE413}" destId="{680C1665-ED70-4DDF-9636-0B98DC150A91}" srcOrd="1" destOrd="0" presId="urn:microsoft.com/office/officeart/2009/3/layout/HorizontalOrganizationChart"/>
    <dgm:cxn modelId="{AFCCAB03-3C09-46E4-B917-7B82E9B3F549}" type="presParOf" srcId="{680C1665-ED70-4DDF-9636-0B98DC150A91}" destId="{FEEF3E50-C292-44BB-93C0-3D023E7D3742}" srcOrd="0" destOrd="0" presId="urn:microsoft.com/office/officeart/2009/3/layout/HorizontalOrganizationChart"/>
    <dgm:cxn modelId="{D5C8337D-2BC1-499F-BE92-E80D80ECA5DE}" type="presParOf" srcId="{680C1665-ED70-4DDF-9636-0B98DC150A91}" destId="{9D385837-0701-47E4-BFF9-6C13C6C73F7E}" srcOrd="1" destOrd="0" presId="urn:microsoft.com/office/officeart/2009/3/layout/HorizontalOrganizationChart"/>
    <dgm:cxn modelId="{C1813D94-04A6-40FA-ADAC-A35F70A62084}" type="presParOf" srcId="{9D385837-0701-47E4-BFF9-6C13C6C73F7E}" destId="{4138B17F-E81F-4C86-8A31-2A4D3AD120DC}" srcOrd="0" destOrd="0" presId="urn:microsoft.com/office/officeart/2009/3/layout/HorizontalOrganizationChart"/>
    <dgm:cxn modelId="{A74DC7CF-0AF4-4EB4-9B15-0EE992B3BBBC}" type="presParOf" srcId="{4138B17F-E81F-4C86-8A31-2A4D3AD120DC}" destId="{FE8DCCD3-24C9-4D29-A807-E83F2702E678}" srcOrd="0" destOrd="0" presId="urn:microsoft.com/office/officeart/2009/3/layout/HorizontalOrganizationChart"/>
    <dgm:cxn modelId="{972EE560-ADF8-44F5-85BF-4EDA82F18E8D}" type="presParOf" srcId="{4138B17F-E81F-4C86-8A31-2A4D3AD120DC}" destId="{D5A70708-1527-4B5D-A233-05BE49713DA0}" srcOrd="1" destOrd="0" presId="urn:microsoft.com/office/officeart/2009/3/layout/HorizontalOrganizationChart"/>
    <dgm:cxn modelId="{C03865AB-63D1-4F35-99A0-78A2DA3CD88C}" type="presParOf" srcId="{9D385837-0701-47E4-BFF9-6C13C6C73F7E}" destId="{BB4485EA-3795-4AF0-8859-7551810635C3}" srcOrd="1" destOrd="0" presId="urn:microsoft.com/office/officeart/2009/3/layout/HorizontalOrganizationChart"/>
    <dgm:cxn modelId="{D5830123-42C7-4369-A5B0-61FDB09C3A46}" type="presParOf" srcId="{BB4485EA-3795-4AF0-8859-7551810635C3}" destId="{2B514E2A-324B-4708-B800-47C7F36BEF19}" srcOrd="0" destOrd="0" presId="urn:microsoft.com/office/officeart/2009/3/layout/HorizontalOrganizationChart"/>
    <dgm:cxn modelId="{099906CD-CA74-427A-9030-8AC56FF4BA9D}" type="presParOf" srcId="{BB4485EA-3795-4AF0-8859-7551810635C3}" destId="{408C1650-F665-42EF-AB15-C2BD9648E96B}" srcOrd="1" destOrd="0" presId="urn:microsoft.com/office/officeart/2009/3/layout/HorizontalOrganizationChart"/>
    <dgm:cxn modelId="{38C0C765-FC4A-4A52-8D49-2F6C63748193}" type="presParOf" srcId="{408C1650-F665-42EF-AB15-C2BD9648E96B}" destId="{91CD06C4-1605-4FC8-B322-C30AA300AB22}" srcOrd="0" destOrd="0" presId="urn:microsoft.com/office/officeart/2009/3/layout/HorizontalOrganizationChart"/>
    <dgm:cxn modelId="{A32AC70C-63D2-455B-8DC5-E4565809E9D6}" type="presParOf" srcId="{91CD06C4-1605-4FC8-B322-C30AA300AB22}" destId="{247709BB-5DFC-4E24-9F25-12EA00C8EE98}" srcOrd="0" destOrd="0" presId="urn:microsoft.com/office/officeart/2009/3/layout/HorizontalOrganizationChart"/>
    <dgm:cxn modelId="{5CA17EE0-26A8-4CED-9AE9-9185BC28CAC7}" type="presParOf" srcId="{91CD06C4-1605-4FC8-B322-C30AA300AB22}" destId="{6F598803-7746-44B3-B82F-915D8D58C7D7}" srcOrd="1" destOrd="0" presId="urn:microsoft.com/office/officeart/2009/3/layout/HorizontalOrganizationChart"/>
    <dgm:cxn modelId="{5FF6F7AA-26D7-4F8C-9F71-6BDED4D912E9}" type="presParOf" srcId="{408C1650-F665-42EF-AB15-C2BD9648E96B}" destId="{777666F4-362D-4F2B-903D-4AE838508B92}" srcOrd="1" destOrd="0" presId="urn:microsoft.com/office/officeart/2009/3/layout/HorizontalOrganizationChart"/>
    <dgm:cxn modelId="{477D5BB9-27E0-4642-AB24-C5EA73105AD3}" type="presParOf" srcId="{777666F4-362D-4F2B-903D-4AE838508B92}" destId="{72976A5E-0E80-48C2-A249-FC1A85DBB8A8}" srcOrd="0" destOrd="0" presId="urn:microsoft.com/office/officeart/2009/3/layout/HorizontalOrganizationChart"/>
    <dgm:cxn modelId="{6054A6FE-5DFC-4B27-B1C2-AAAE140CEDDE}" type="presParOf" srcId="{777666F4-362D-4F2B-903D-4AE838508B92}" destId="{44CDE2C8-7CAC-403F-BF7A-7BC4D9C4071F}" srcOrd="1" destOrd="0" presId="urn:microsoft.com/office/officeart/2009/3/layout/HorizontalOrganizationChart"/>
    <dgm:cxn modelId="{26926D13-8897-4602-BE9C-1FDFA455C73B}" type="presParOf" srcId="{44CDE2C8-7CAC-403F-BF7A-7BC4D9C4071F}" destId="{3A18798A-3D48-4AD7-9175-4BA836C0D9BE}" srcOrd="0" destOrd="0" presId="urn:microsoft.com/office/officeart/2009/3/layout/HorizontalOrganizationChart"/>
    <dgm:cxn modelId="{ACE1892C-7CBD-492B-90B5-6B7A19191C02}" type="presParOf" srcId="{3A18798A-3D48-4AD7-9175-4BA836C0D9BE}" destId="{9EB0515E-D824-4E45-B698-BAA061061963}" srcOrd="0" destOrd="0" presId="urn:microsoft.com/office/officeart/2009/3/layout/HorizontalOrganizationChart"/>
    <dgm:cxn modelId="{F27C6801-D333-4F10-85D7-C8726E3D2B09}" type="presParOf" srcId="{3A18798A-3D48-4AD7-9175-4BA836C0D9BE}" destId="{91C4F6B1-0CFA-40B7-B17B-3BB3E2F10B3C}" srcOrd="1" destOrd="0" presId="urn:microsoft.com/office/officeart/2009/3/layout/HorizontalOrganizationChart"/>
    <dgm:cxn modelId="{C3D598A8-4A89-4152-837A-555AC2511FBA}" type="presParOf" srcId="{44CDE2C8-7CAC-403F-BF7A-7BC4D9C4071F}" destId="{26F22E92-C9BC-4AE8-A70A-13BCDEE463A8}" srcOrd="1" destOrd="0" presId="urn:microsoft.com/office/officeart/2009/3/layout/HorizontalOrganizationChart"/>
    <dgm:cxn modelId="{1239ED59-58C5-4F42-8C3F-8FB2C1E20A14}" type="presParOf" srcId="{44CDE2C8-7CAC-403F-BF7A-7BC4D9C4071F}" destId="{E0BB4C26-4B24-4443-889E-AB4FD51D10AB}" srcOrd="2" destOrd="0" presId="urn:microsoft.com/office/officeart/2009/3/layout/HorizontalOrganizationChart"/>
    <dgm:cxn modelId="{38FA86D8-07E6-4637-B200-5A71F102D739}" type="presParOf" srcId="{408C1650-F665-42EF-AB15-C2BD9648E96B}" destId="{F0883E60-0A48-4EF1-AECC-C360F3005EE3}" srcOrd="2" destOrd="0" presId="urn:microsoft.com/office/officeart/2009/3/layout/HorizontalOrganizationChart"/>
    <dgm:cxn modelId="{5B31698D-A72F-4270-B406-5EBA373C7D99}" type="presParOf" srcId="{BB4485EA-3795-4AF0-8859-7551810635C3}" destId="{AB585688-F782-4572-88CF-70F3BFE17A5D}" srcOrd="2" destOrd="0" presId="urn:microsoft.com/office/officeart/2009/3/layout/HorizontalOrganizationChart"/>
    <dgm:cxn modelId="{7F7F046E-694D-49FC-A718-A0FEB53C1E1A}" type="presParOf" srcId="{BB4485EA-3795-4AF0-8859-7551810635C3}" destId="{2BA6F6DA-917B-4AED-A6CC-7D3D4A471B2D}" srcOrd="3" destOrd="0" presId="urn:microsoft.com/office/officeart/2009/3/layout/HorizontalOrganizationChart"/>
    <dgm:cxn modelId="{F7ACC642-BB17-4CD4-9CF6-B3AEEB657894}" type="presParOf" srcId="{2BA6F6DA-917B-4AED-A6CC-7D3D4A471B2D}" destId="{9344C170-61BF-48C6-A4A4-864F07E3FE54}" srcOrd="0" destOrd="0" presId="urn:microsoft.com/office/officeart/2009/3/layout/HorizontalOrganizationChart"/>
    <dgm:cxn modelId="{E1314812-52B9-4BB6-A429-BC4858443A5E}" type="presParOf" srcId="{9344C170-61BF-48C6-A4A4-864F07E3FE54}" destId="{CF06C877-0F3C-4C9F-8256-29B6B097D38C}" srcOrd="0" destOrd="0" presId="urn:microsoft.com/office/officeart/2009/3/layout/HorizontalOrganizationChart"/>
    <dgm:cxn modelId="{D63023B5-8F90-4C80-94BD-03F1B435AA35}" type="presParOf" srcId="{9344C170-61BF-48C6-A4A4-864F07E3FE54}" destId="{7E122934-D2FC-4AFC-8819-20B6C6E9F89E}" srcOrd="1" destOrd="0" presId="urn:microsoft.com/office/officeart/2009/3/layout/HorizontalOrganizationChart"/>
    <dgm:cxn modelId="{B79F41DE-F95E-452E-B2EA-F48178292446}" type="presParOf" srcId="{2BA6F6DA-917B-4AED-A6CC-7D3D4A471B2D}" destId="{57A7827D-DE67-4A8E-BAB3-B2BC7F2BC33B}" srcOrd="1" destOrd="0" presId="urn:microsoft.com/office/officeart/2009/3/layout/HorizontalOrganizationChart"/>
    <dgm:cxn modelId="{64555D06-1A42-4808-B8D7-C6302EC30257}" type="presParOf" srcId="{57A7827D-DE67-4A8E-BAB3-B2BC7F2BC33B}" destId="{C6BD1623-320A-416C-8874-6B4CCC3527B3}" srcOrd="0" destOrd="0" presId="urn:microsoft.com/office/officeart/2009/3/layout/HorizontalOrganizationChart"/>
    <dgm:cxn modelId="{9073D589-C216-4909-82FA-93AB2879BC32}" type="presParOf" srcId="{57A7827D-DE67-4A8E-BAB3-B2BC7F2BC33B}" destId="{5CC1CE8C-9279-4044-81F3-C5D586D3FFC5}" srcOrd="1" destOrd="0" presId="urn:microsoft.com/office/officeart/2009/3/layout/HorizontalOrganizationChart"/>
    <dgm:cxn modelId="{97688EF2-A63B-4950-9B67-BE9872C5E89F}" type="presParOf" srcId="{5CC1CE8C-9279-4044-81F3-C5D586D3FFC5}" destId="{A1075422-6D8A-4E0D-A970-6DAA38B3ABBE}" srcOrd="0" destOrd="0" presId="urn:microsoft.com/office/officeart/2009/3/layout/HorizontalOrganizationChart"/>
    <dgm:cxn modelId="{CAFB009E-AE3A-442D-9991-9D402E2A4271}" type="presParOf" srcId="{A1075422-6D8A-4E0D-A970-6DAA38B3ABBE}" destId="{ED6BE014-BFAF-4F83-91C3-71BE3C0256AA}" srcOrd="0" destOrd="0" presId="urn:microsoft.com/office/officeart/2009/3/layout/HorizontalOrganizationChart"/>
    <dgm:cxn modelId="{7BD2856F-9E70-469D-9EC2-26273ABE8D2A}" type="presParOf" srcId="{A1075422-6D8A-4E0D-A970-6DAA38B3ABBE}" destId="{8F72BB25-2C57-408F-8103-13275C6EA9C5}" srcOrd="1" destOrd="0" presId="urn:microsoft.com/office/officeart/2009/3/layout/HorizontalOrganizationChart"/>
    <dgm:cxn modelId="{48B9B233-3192-4DB5-8B17-0A0C01124E70}" type="presParOf" srcId="{5CC1CE8C-9279-4044-81F3-C5D586D3FFC5}" destId="{1EEABCC3-2248-4543-BB21-2643A3D3ECB7}" srcOrd="1" destOrd="0" presId="urn:microsoft.com/office/officeart/2009/3/layout/HorizontalOrganizationChart"/>
    <dgm:cxn modelId="{DD09E25F-494A-440C-8CE4-147C605D561E}" type="presParOf" srcId="{5CC1CE8C-9279-4044-81F3-C5D586D3FFC5}" destId="{1631FE70-E2D2-4597-9D53-6B95D98CFC2A}" srcOrd="2" destOrd="0" presId="urn:microsoft.com/office/officeart/2009/3/layout/HorizontalOrganizationChart"/>
    <dgm:cxn modelId="{71EB75DA-1E18-47ED-902B-C90BC9F4D07B}" type="presParOf" srcId="{2BA6F6DA-917B-4AED-A6CC-7D3D4A471B2D}" destId="{7AE59F98-93BA-46AB-B228-3129A17599C9}" srcOrd="2" destOrd="0" presId="urn:microsoft.com/office/officeart/2009/3/layout/HorizontalOrganizationChart"/>
    <dgm:cxn modelId="{97635ECD-B6F6-4453-AF00-DD2D37D30BA8}" type="presParOf" srcId="{BB4485EA-3795-4AF0-8859-7551810635C3}" destId="{1C7AA99C-8289-47EC-AF56-C4B70543550E}" srcOrd="4" destOrd="0" presId="urn:microsoft.com/office/officeart/2009/3/layout/HorizontalOrganizationChart"/>
    <dgm:cxn modelId="{4AE776E9-87C9-40CA-A7EE-7A4C4DE4D6B0}" type="presParOf" srcId="{BB4485EA-3795-4AF0-8859-7551810635C3}" destId="{CE84BFFC-2C09-4845-B9EA-0C573D2E3D72}" srcOrd="5" destOrd="0" presId="urn:microsoft.com/office/officeart/2009/3/layout/HorizontalOrganizationChart"/>
    <dgm:cxn modelId="{D0FE3DFF-1A75-48D9-9D35-6E7FBAE3A396}" type="presParOf" srcId="{CE84BFFC-2C09-4845-B9EA-0C573D2E3D72}" destId="{50E76B62-554E-4A40-BF61-8E700DC10ED9}" srcOrd="0" destOrd="0" presId="urn:microsoft.com/office/officeart/2009/3/layout/HorizontalOrganizationChart"/>
    <dgm:cxn modelId="{EC2DD52B-4F9B-4F96-B6E7-B934C9F7DF76}" type="presParOf" srcId="{50E76B62-554E-4A40-BF61-8E700DC10ED9}" destId="{71B5735E-5E0A-49FE-88B5-5329A80B8777}" srcOrd="0" destOrd="0" presId="urn:microsoft.com/office/officeart/2009/3/layout/HorizontalOrganizationChart"/>
    <dgm:cxn modelId="{A7B7F523-8B2A-417F-9758-853E9B478E2B}" type="presParOf" srcId="{50E76B62-554E-4A40-BF61-8E700DC10ED9}" destId="{0BA2A0E7-23B2-492B-AEC5-D5BCDE969278}" srcOrd="1" destOrd="0" presId="urn:microsoft.com/office/officeart/2009/3/layout/HorizontalOrganizationChart"/>
    <dgm:cxn modelId="{5E6A5A14-39E3-4A0A-BCB2-D68BFE5F1FDF}" type="presParOf" srcId="{CE84BFFC-2C09-4845-B9EA-0C573D2E3D72}" destId="{1365A3DA-E6F3-4F92-A776-DB57BA59C876}" srcOrd="1" destOrd="0" presId="urn:microsoft.com/office/officeart/2009/3/layout/HorizontalOrganizationChart"/>
    <dgm:cxn modelId="{DFB66859-B006-4D4C-824B-781415F8F097}" type="presParOf" srcId="{1365A3DA-E6F3-4F92-A776-DB57BA59C876}" destId="{AD6675A6-54DA-4190-BE2D-4F461305FE82}" srcOrd="0" destOrd="0" presId="urn:microsoft.com/office/officeart/2009/3/layout/HorizontalOrganizationChart"/>
    <dgm:cxn modelId="{DA67DAF2-BF0F-40CD-A0E3-BFF107AD5E99}" type="presParOf" srcId="{1365A3DA-E6F3-4F92-A776-DB57BA59C876}" destId="{21C8A2A8-BF41-4536-B248-3EC98DB27CE0}" srcOrd="1" destOrd="0" presId="urn:microsoft.com/office/officeart/2009/3/layout/HorizontalOrganizationChart"/>
    <dgm:cxn modelId="{507B2DF8-916C-45E4-9F7C-60EE30A28A1E}" type="presParOf" srcId="{21C8A2A8-BF41-4536-B248-3EC98DB27CE0}" destId="{CCDFFF4A-08C6-4076-81D3-9B6E4587F1B2}" srcOrd="0" destOrd="0" presId="urn:microsoft.com/office/officeart/2009/3/layout/HorizontalOrganizationChart"/>
    <dgm:cxn modelId="{43A3F3B4-2C9C-4801-9A4B-B3915EDA6923}" type="presParOf" srcId="{CCDFFF4A-08C6-4076-81D3-9B6E4587F1B2}" destId="{1C9361AD-A3F6-48F0-AD08-0B86318CF594}" srcOrd="0" destOrd="0" presId="urn:microsoft.com/office/officeart/2009/3/layout/HorizontalOrganizationChart"/>
    <dgm:cxn modelId="{F5448DD3-46B7-4F2F-8AC6-29D3C3637CAC}" type="presParOf" srcId="{CCDFFF4A-08C6-4076-81D3-9B6E4587F1B2}" destId="{7D3744D2-24F3-4323-9DCB-91357C918EE0}" srcOrd="1" destOrd="0" presId="urn:microsoft.com/office/officeart/2009/3/layout/HorizontalOrganizationChart"/>
    <dgm:cxn modelId="{C0A32E01-A39C-49D3-9058-B74166A28D0B}" type="presParOf" srcId="{21C8A2A8-BF41-4536-B248-3EC98DB27CE0}" destId="{DFCCA70C-3FE3-46C8-B5CA-F15FFBD83581}" srcOrd="1" destOrd="0" presId="urn:microsoft.com/office/officeart/2009/3/layout/HorizontalOrganizationChart"/>
    <dgm:cxn modelId="{AC421E61-01B2-44AF-A32E-B3CCDC54FCA4}" type="presParOf" srcId="{21C8A2A8-BF41-4536-B248-3EC98DB27CE0}" destId="{8EB9179D-DE99-44FF-A889-C1A67E6A14EA}" srcOrd="2" destOrd="0" presId="urn:microsoft.com/office/officeart/2009/3/layout/HorizontalOrganizationChart"/>
    <dgm:cxn modelId="{54818CB7-A9E3-4EC2-832F-520BF6E8CF8C}" type="presParOf" srcId="{CE84BFFC-2C09-4845-B9EA-0C573D2E3D72}" destId="{E486FD66-6752-4372-99AD-28F10A0857EF}" srcOrd="2" destOrd="0" presId="urn:microsoft.com/office/officeart/2009/3/layout/HorizontalOrganizationChart"/>
    <dgm:cxn modelId="{C90E3312-F149-4772-B775-B844861BB793}" type="presParOf" srcId="{BB4485EA-3795-4AF0-8859-7551810635C3}" destId="{AB2B09CD-6B51-4D94-AB23-1C6E4A45DE7A}" srcOrd="6" destOrd="0" presId="urn:microsoft.com/office/officeart/2009/3/layout/HorizontalOrganizationChart"/>
    <dgm:cxn modelId="{AD832DAF-00D1-434D-88DB-59F6084DB2BE}" type="presParOf" srcId="{BB4485EA-3795-4AF0-8859-7551810635C3}" destId="{4683F572-5E23-43EE-B032-1DAA4238BEDF}" srcOrd="7" destOrd="0" presId="urn:microsoft.com/office/officeart/2009/3/layout/HorizontalOrganizationChart"/>
    <dgm:cxn modelId="{3F2814F5-1C20-4CE6-AA3F-6A80257AE587}" type="presParOf" srcId="{4683F572-5E23-43EE-B032-1DAA4238BEDF}" destId="{2CA2F3F0-DDD0-4591-A483-1CCA4F39F94C}" srcOrd="0" destOrd="0" presId="urn:microsoft.com/office/officeart/2009/3/layout/HorizontalOrganizationChart"/>
    <dgm:cxn modelId="{27237DDE-B19F-40F3-B3A7-F06BCEE78799}" type="presParOf" srcId="{2CA2F3F0-DDD0-4591-A483-1CCA4F39F94C}" destId="{FF6CC4AA-A553-42A9-B77E-E8774CC63E27}" srcOrd="0" destOrd="0" presId="urn:microsoft.com/office/officeart/2009/3/layout/HorizontalOrganizationChart"/>
    <dgm:cxn modelId="{C9A7B70C-A26C-4612-899E-72AFBEBBC9F9}" type="presParOf" srcId="{2CA2F3F0-DDD0-4591-A483-1CCA4F39F94C}" destId="{A5A87555-C3B8-4ADA-8453-6D65454204A1}" srcOrd="1" destOrd="0" presId="urn:microsoft.com/office/officeart/2009/3/layout/HorizontalOrganizationChart"/>
    <dgm:cxn modelId="{CB1F9FC5-673D-4D0B-9944-AF93020672D0}" type="presParOf" srcId="{4683F572-5E23-43EE-B032-1DAA4238BEDF}" destId="{B7565FE0-AB46-4C9C-8D79-5AE3892508D1}" srcOrd="1" destOrd="0" presId="urn:microsoft.com/office/officeart/2009/3/layout/HorizontalOrganizationChart"/>
    <dgm:cxn modelId="{2A1BC7C8-2740-40E6-95B8-DD9C977B5002}" type="presParOf" srcId="{B7565FE0-AB46-4C9C-8D79-5AE3892508D1}" destId="{7F38B6A2-D2F2-4EEB-A4B1-CA65AB076939}" srcOrd="0" destOrd="0" presId="urn:microsoft.com/office/officeart/2009/3/layout/HorizontalOrganizationChart"/>
    <dgm:cxn modelId="{38DDDB83-B4D3-438D-849F-FC594A359029}" type="presParOf" srcId="{B7565FE0-AB46-4C9C-8D79-5AE3892508D1}" destId="{8FA35DF9-8A28-45CE-BB5C-5C958EFFF87F}" srcOrd="1" destOrd="0" presId="urn:microsoft.com/office/officeart/2009/3/layout/HorizontalOrganizationChart"/>
    <dgm:cxn modelId="{C786C3E7-60DD-4293-898D-B28A35C6DFB7}" type="presParOf" srcId="{8FA35DF9-8A28-45CE-BB5C-5C958EFFF87F}" destId="{EA034DA6-EFB5-4ECC-97E3-86EBFF94D246}" srcOrd="0" destOrd="0" presId="urn:microsoft.com/office/officeart/2009/3/layout/HorizontalOrganizationChart"/>
    <dgm:cxn modelId="{43F14BF9-63A4-4FEE-B56D-200B8FCFF4F0}" type="presParOf" srcId="{EA034DA6-EFB5-4ECC-97E3-86EBFF94D246}" destId="{EE2284D5-218B-4F83-8F9A-6CE14CCAD5AF}" srcOrd="0" destOrd="0" presId="urn:microsoft.com/office/officeart/2009/3/layout/HorizontalOrganizationChart"/>
    <dgm:cxn modelId="{56EC3136-E3C4-4E06-BAFD-9A6D647DCB80}" type="presParOf" srcId="{EA034DA6-EFB5-4ECC-97E3-86EBFF94D246}" destId="{F6E1FD54-EB46-4327-A173-828F36B2B3FC}" srcOrd="1" destOrd="0" presId="urn:microsoft.com/office/officeart/2009/3/layout/HorizontalOrganizationChart"/>
    <dgm:cxn modelId="{C921B876-E33B-4F47-B4AE-046DC7DCE281}" type="presParOf" srcId="{8FA35DF9-8A28-45CE-BB5C-5C958EFFF87F}" destId="{36DFC375-89EB-4E40-B9CD-04A4E237E5ED}" srcOrd="1" destOrd="0" presId="urn:microsoft.com/office/officeart/2009/3/layout/HorizontalOrganizationChart"/>
    <dgm:cxn modelId="{BD7877FA-820D-47A7-BD33-C666E64B1C78}" type="presParOf" srcId="{8FA35DF9-8A28-45CE-BB5C-5C958EFFF87F}" destId="{6A596982-7412-49CA-88F0-F8A8736C890D}" srcOrd="2" destOrd="0" presId="urn:microsoft.com/office/officeart/2009/3/layout/HorizontalOrganizationChart"/>
    <dgm:cxn modelId="{0E905A38-2513-4008-B18B-BCEC779526D1}" type="presParOf" srcId="{4683F572-5E23-43EE-B032-1DAA4238BEDF}" destId="{CD749EC7-B2A6-4135-8D62-EC3CF4BC8CE8}" srcOrd="2" destOrd="0" presId="urn:microsoft.com/office/officeart/2009/3/layout/HorizontalOrganizationChart"/>
    <dgm:cxn modelId="{22867AE4-6ED3-4668-BF57-DFCB8DE8D99D}" type="presParOf" srcId="{9D385837-0701-47E4-BFF9-6C13C6C73F7E}" destId="{EF1BA229-7C39-4C18-97AA-5699C924FC32}" srcOrd="2" destOrd="0" presId="urn:microsoft.com/office/officeart/2009/3/layout/HorizontalOrganizationChart"/>
    <dgm:cxn modelId="{C38C9EB0-4576-4C12-AAA2-A29E85A21E57}" type="presParOf" srcId="{680C1665-ED70-4DDF-9636-0B98DC150A91}" destId="{4C35782E-66F9-409F-8B68-A8D4ACE237CB}" srcOrd="2" destOrd="0" presId="urn:microsoft.com/office/officeart/2009/3/layout/HorizontalOrganizationChart"/>
    <dgm:cxn modelId="{F98C581E-3EEC-443A-BB72-80020D0F63E8}" type="presParOf" srcId="{680C1665-ED70-4DDF-9636-0B98DC150A91}" destId="{4BAF8041-FFAD-4F09-8202-AB6F2F590084}" srcOrd="3" destOrd="0" presId="urn:microsoft.com/office/officeart/2009/3/layout/HorizontalOrganizationChart"/>
    <dgm:cxn modelId="{A60AA441-D3AB-4F33-9BD1-8223EA2710E6}" type="presParOf" srcId="{4BAF8041-FFAD-4F09-8202-AB6F2F590084}" destId="{EF92B286-E47D-4EC6-A30B-EF0D8AEA9EEF}" srcOrd="0" destOrd="0" presId="urn:microsoft.com/office/officeart/2009/3/layout/HorizontalOrganizationChart"/>
    <dgm:cxn modelId="{772096B2-B989-4B53-9FFA-293F6111A318}" type="presParOf" srcId="{EF92B286-E47D-4EC6-A30B-EF0D8AEA9EEF}" destId="{2CA921CA-B434-44CA-9FE2-390D4BFA281F}" srcOrd="0" destOrd="0" presId="urn:microsoft.com/office/officeart/2009/3/layout/HorizontalOrganizationChart"/>
    <dgm:cxn modelId="{3E6A792E-4213-4FDD-9223-DB363DC89DAC}" type="presParOf" srcId="{EF92B286-E47D-4EC6-A30B-EF0D8AEA9EEF}" destId="{7F3F0F27-4E38-4A9B-9492-EE60F56B0B35}" srcOrd="1" destOrd="0" presId="urn:microsoft.com/office/officeart/2009/3/layout/HorizontalOrganizationChart"/>
    <dgm:cxn modelId="{FF219031-C4CB-4B78-9162-DC3E41E45A4E}" type="presParOf" srcId="{4BAF8041-FFAD-4F09-8202-AB6F2F590084}" destId="{32A9D287-6DF9-4949-A3C4-840EF190C0E5}" srcOrd="1" destOrd="0" presId="urn:microsoft.com/office/officeart/2009/3/layout/HorizontalOrganizationChart"/>
    <dgm:cxn modelId="{D89A34CF-0ACA-4374-B5C5-BFBFC78E8909}" type="presParOf" srcId="{32A9D287-6DF9-4949-A3C4-840EF190C0E5}" destId="{F800DA07-CD9A-40CA-BBB8-2B20B6DF10A1}" srcOrd="0" destOrd="0" presId="urn:microsoft.com/office/officeart/2009/3/layout/HorizontalOrganizationChart"/>
    <dgm:cxn modelId="{9B8D5D59-0B9F-49B0-AD38-79677A491F98}" type="presParOf" srcId="{32A9D287-6DF9-4949-A3C4-840EF190C0E5}" destId="{5F855028-D5E4-40D8-A4FE-1783FDBE797E}" srcOrd="1" destOrd="0" presId="urn:microsoft.com/office/officeart/2009/3/layout/HorizontalOrganizationChart"/>
    <dgm:cxn modelId="{8A1B0289-AC77-45C3-A401-54B30C72FF60}" type="presParOf" srcId="{5F855028-D5E4-40D8-A4FE-1783FDBE797E}" destId="{6ADCD38B-6FE1-4AF1-9B4B-FFA97CAAEB3D}" srcOrd="0" destOrd="0" presId="urn:microsoft.com/office/officeart/2009/3/layout/HorizontalOrganizationChart"/>
    <dgm:cxn modelId="{95B5FDFE-2CB6-4F8B-A9DF-4ECAECF891F4}" type="presParOf" srcId="{6ADCD38B-6FE1-4AF1-9B4B-FFA97CAAEB3D}" destId="{ADCD9FB4-C41B-48CF-ABDC-264F7FD9DE10}" srcOrd="0" destOrd="0" presId="urn:microsoft.com/office/officeart/2009/3/layout/HorizontalOrganizationChart"/>
    <dgm:cxn modelId="{A3364BEB-ACB5-43D6-88E4-7041C6B8E877}" type="presParOf" srcId="{6ADCD38B-6FE1-4AF1-9B4B-FFA97CAAEB3D}" destId="{370853EB-2AF6-44B7-883D-F80ADA36F5C9}" srcOrd="1" destOrd="0" presId="urn:microsoft.com/office/officeart/2009/3/layout/HorizontalOrganizationChart"/>
    <dgm:cxn modelId="{F0F85647-5BB1-4A16-8F27-5FB795216E55}" type="presParOf" srcId="{5F855028-D5E4-40D8-A4FE-1783FDBE797E}" destId="{112CCFD0-D730-4920-88B6-41BB3E27C7A9}" srcOrd="1" destOrd="0" presId="urn:microsoft.com/office/officeart/2009/3/layout/HorizontalOrganizationChart"/>
    <dgm:cxn modelId="{4F2DD923-4541-4233-9347-2AFCE52F4ADD}" type="presParOf" srcId="{112CCFD0-D730-4920-88B6-41BB3E27C7A9}" destId="{6CCF9CF4-2181-4A07-A946-20E13FDD0653}" srcOrd="0" destOrd="0" presId="urn:microsoft.com/office/officeart/2009/3/layout/HorizontalOrganizationChart"/>
    <dgm:cxn modelId="{781F27B7-54E2-4277-93C3-E4D3546E1122}" type="presParOf" srcId="{112CCFD0-D730-4920-88B6-41BB3E27C7A9}" destId="{CE386F10-0DC8-4E63-A95B-FFBE702703C3}" srcOrd="1" destOrd="0" presId="urn:microsoft.com/office/officeart/2009/3/layout/HorizontalOrganizationChart"/>
    <dgm:cxn modelId="{8C074F71-9039-4D31-BD81-2E7B533DD9DA}" type="presParOf" srcId="{CE386F10-0DC8-4E63-A95B-FFBE702703C3}" destId="{5AEC6772-036B-4226-B7ED-8B1405A7F3DB}" srcOrd="0" destOrd="0" presId="urn:microsoft.com/office/officeart/2009/3/layout/HorizontalOrganizationChart"/>
    <dgm:cxn modelId="{66135E30-777F-47F2-93C7-94D20AE259DB}" type="presParOf" srcId="{5AEC6772-036B-4226-B7ED-8B1405A7F3DB}" destId="{6EDA6284-B355-4525-AEA0-5E4627E75D4A}" srcOrd="0" destOrd="0" presId="urn:microsoft.com/office/officeart/2009/3/layout/HorizontalOrganizationChart"/>
    <dgm:cxn modelId="{12C8CD0A-095A-45B4-AE4D-BFDAD03D1FFA}" type="presParOf" srcId="{5AEC6772-036B-4226-B7ED-8B1405A7F3DB}" destId="{BFA72AF1-48C4-42A8-A16F-0DC50B24408B}" srcOrd="1" destOrd="0" presId="urn:microsoft.com/office/officeart/2009/3/layout/HorizontalOrganizationChart"/>
    <dgm:cxn modelId="{57E3919C-6127-4023-9363-25374582F574}" type="presParOf" srcId="{CE386F10-0DC8-4E63-A95B-FFBE702703C3}" destId="{42732E31-6EEF-41C5-8BEF-362A182997E7}" srcOrd="1" destOrd="0" presId="urn:microsoft.com/office/officeart/2009/3/layout/HorizontalOrganizationChart"/>
    <dgm:cxn modelId="{C0BAB435-37B1-4CED-B296-B9AB7C671883}" type="presParOf" srcId="{CE386F10-0DC8-4E63-A95B-FFBE702703C3}" destId="{20570F16-983B-4429-BE6B-090BEE0532A7}" srcOrd="2" destOrd="0" presId="urn:microsoft.com/office/officeart/2009/3/layout/HorizontalOrganizationChart"/>
    <dgm:cxn modelId="{B68F43E1-CD2C-4E9A-9F50-2A1D0711E575}" type="presParOf" srcId="{5F855028-D5E4-40D8-A4FE-1783FDBE797E}" destId="{B5A60C8F-55BA-40D3-B769-E5ACBE549ABC}" srcOrd="2" destOrd="0" presId="urn:microsoft.com/office/officeart/2009/3/layout/HorizontalOrganizationChart"/>
    <dgm:cxn modelId="{1DF35599-39BA-4E69-9D26-CB0B8EB8BF06}" type="presParOf" srcId="{32A9D287-6DF9-4949-A3C4-840EF190C0E5}" destId="{F0AF3AD3-80F2-4663-B9FE-F3B1BA7DE961}" srcOrd="2" destOrd="0" presId="urn:microsoft.com/office/officeart/2009/3/layout/HorizontalOrganizationChart"/>
    <dgm:cxn modelId="{E9BE4DBC-9E58-4398-87F4-AA2184ADBAC6}" type="presParOf" srcId="{32A9D287-6DF9-4949-A3C4-840EF190C0E5}" destId="{E4B30681-122C-40EF-B4F8-BBBB713C8E2C}" srcOrd="3" destOrd="0" presId="urn:microsoft.com/office/officeart/2009/3/layout/HorizontalOrganizationChart"/>
    <dgm:cxn modelId="{9F9B8593-4B33-49B8-ABD6-E847C2D9D1AE}" type="presParOf" srcId="{E4B30681-122C-40EF-B4F8-BBBB713C8E2C}" destId="{CE40AC55-4647-4EDE-98E6-45912C0402E8}" srcOrd="0" destOrd="0" presId="urn:microsoft.com/office/officeart/2009/3/layout/HorizontalOrganizationChart"/>
    <dgm:cxn modelId="{0C9B7270-FA81-42E0-8671-95B7EBDA11F5}" type="presParOf" srcId="{CE40AC55-4647-4EDE-98E6-45912C0402E8}" destId="{C05DD98A-96A5-427F-BC57-0B35D0E2EC08}" srcOrd="0" destOrd="0" presId="urn:microsoft.com/office/officeart/2009/3/layout/HorizontalOrganizationChart"/>
    <dgm:cxn modelId="{18E4448D-0066-4EA2-8CC1-B16B4A2E219A}" type="presParOf" srcId="{CE40AC55-4647-4EDE-98E6-45912C0402E8}" destId="{2DFEF4FF-9754-4E2D-863A-FC519181CF09}" srcOrd="1" destOrd="0" presId="urn:microsoft.com/office/officeart/2009/3/layout/HorizontalOrganizationChart"/>
    <dgm:cxn modelId="{D3489389-26D1-4802-84CD-B021778E9FD0}" type="presParOf" srcId="{E4B30681-122C-40EF-B4F8-BBBB713C8E2C}" destId="{1D8356FE-9F57-49BB-8F61-70A0528262B7}" srcOrd="1" destOrd="0" presId="urn:microsoft.com/office/officeart/2009/3/layout/HorizontalOrganizationChart"/>
    <dgm:cxn modelId="{53DB1670-4075-4BC0-9208-4F7037148F9E}" type="presParOf" srcId="{1D8356FE-9F57-49BB-8F61-70A0528262B7}" destId="{9371CE8D-E350-4221-864E-2111352BF0B4}" srcOrd="0" destOrd="0" presId="urn:microsoft.com/office/officeart/2009/3/layout/HorizontalOrganizationChart"/>
    <dgm:cxn modelId="{020C00E9-7184-4397-99FF-10C21A60E370}" type="presParOf" srcId="{1D8356FE-9F57-49BB-8F61-70A0528262B7}" destId="{D5B0AAA7-9C70-4F8E-B76E-CEB44EB1D93B}" srcOrd="1" destOrd="0" presId="urn:microsoft.com/office/officeart/2009/3/layout/HorizontalOrganizationChart"/>
    <dgm:cxn modelId="{F4B36A66-EFE6-4163-AF0C-5D9077C935CD}" type="presParOf" srcId="{D5B0AAA7-9C70-4F8E-B76E-CEB44EB1D93B}" destId="{AB856F5E-D4FF-47A4-A2F2-1A32F9AE93CD}" srcOrd="0" destOrd="0" presId="urn:microsoft.com/office/officeart/2009/3/layout/HorizontalOrganizationChart"/>
    <dgm:cxn modelId="{AF9857EB-08F2-4A68-9288-D1CAD29F3AD6}" type="presParOf" srcId="{AB856F5E-D4FF-47A4-A2F2-1A32F9AE93CD}" destId="{636153AD-B9A5-4318-96DA-556B87BFF152}" srcOrd="0" destOrd="0" presId="urn:microsoft.com/office/officeart/2009/3/layout/HorizontalOrganizationChart"/>
    <dgm:cxn modelId="{35AB4D45-F296-4B46-BBA7-AA66FACBF103}" type="presParOf" srcId="{AB856F5E-D4FF-47A4-A2F2-1A32F9AE93CD}" destId="{B94F01AC-8BEE-492D-9544-2DE864EDDEA4}" srcOrd="1" destOrd="0" presId="urn:microsoft.com/office/officeart/2009/3/layout/HorizontalOrganizationChart"/>
    <dgm:cxn modelId="{F4F2F891-CC60-41E9-B1E6-81CE2DAB021E}" type="presParOf" srcId="{D5B0AAA7-9C70-4F8E-B76E-CEB44EB1D93B}" destId="{6B8DFEDE-38BC-4AC1-9BE5-B6C31CAA5181}" srcOrd="1" destOrd="0" presId="urn:microsoft.com/office/officeart/2009/3/layout/HorizontalOrganizationChart"/>
    <dgm:cxn modelId="{3A6E36BF-10AA-41C0-89A6-58989B961BF4}" type="presParOf" srcId="{D5B0AAA7-9C70-4F8E-B76E-CEB44EB1D93B}" destId="{CEDB7DDF-4D87-44A5-B4E9-9225BBD5769C}" srcOrd="2" destOrd="0" presId="urn:microsoft.com/office/officeart/2009/3/layout/HorizontalOrganizationChart"/>
    <dgm:cxn modelId="{3A006325-80C4-4FBE-85B8-0D66F1FC7C14}" type="presParOf" srcId="{E4B30681-122C-40EF-B4F8-BBBB713C8E2C}" destId="{F30F63C5-9101-4056-B7B0-2073190DC761}" srcOrd="2" destOrd="0" presId="urn:microsoft.com/office/officeart/2009/3/layout/HorizontalOrganizationChart"/>
    <dgm:cxn modelId="{D051739E-57F3-4D96-8358-ABC5BF119C6D}" type="presParOf" srcId="{32A9D287-6DF9-4949-A3C4-840EF190C0E5}" destId="{CC925266-91E3-4654-97E4-6F5750698248}" srcOrd="4" destOrd="0" presId="urn:microsoft.com/office/officeart/2009/3/layout/HorizontalOrganizationChart"/>
    <dgm:cxn modelId="{1365B1ED-5246-4AD2-914D-D540EE4697F4}" type="presParOf" srcId="{32A9D287-6DF9-4949-A3C4-840EF190C0E5}" destId="{DD28470D-EAB5-49BB-972B-539B2358BA79}" srcOrd="5" destOrd="0" presId="urn:microsoft.com/office/officeart/2009/3/layout/HorizontalOrganizationChart"/>
    <dgm:cxn modelId="{C9EFCAEB-7327-4600-BCBD-1C684D24FA29}" type="presParOf" srcId="{DD28470D-EAB5-49BB-972B-539B2358BA79}" destId="{6B1E215C-A11C-47B9-8F21-C9E1600CE879}" srcOrd="0" destOrd="0" presId="urn:microsoft.com/office/officeart/2009/3/layout/HorizontalOrganizationChart"/>
    <dgm:cxn modelId="{B6A54C71-803C-4F8A-8244-4E8506F8B452}" type="presParOf" srcId="{6B1E215C-A11C-47B9-8F21-C9E1600CE879}" destId="{551312C1-E887-4C66-AE01-3C013BA03B8A}" srcOrd="0" destOrd="0" presId="urn:microsoft.com/office/officeart/2009/3/layout/HorizontalOrganizationChart"/>
    <dgm:cxn modelId="{11808022-1CB4-4874-844E-984ABAAD83FE}" type="presParOf" srcId="{6B1E215C-A11C-47B9-8F21-C9E1600CE879}" destId="{2352FA58-8908-463E-B507-A4F7966CD112}" srcOrd="1" destOrd="0" presId="urn:microsoft.com/office/officeart/2009/3/layout/HorizontalOrganizationChart"/>
    <dgm:cxn modelId="{C944766B-5F07-4EC1-A5F5-8831E8BA23C9}" type="presParOf" srcId="{DD28470D-EAB5-49BB-972B-539B2358BA79}" destId="{EEB7022C-DA95-422A-B771-87F926876B7D}" srcOrd="1" destOrd="0" presId="urn:microsoft.com/office/officeart/2009/3/layout/HorizontalOrganizationChart"/>
    <dgm:cxn modelId="{D13F83C5-BCFD-418D-BE66-025EAAC142D9}" type="presParOf" srcId="{EEB7022C-DA95-422A-B771-87F926876B7D}" destId="{13F62BAA-6924-4662-BA5C-13E19160A811}" srcOrd="0" destOrd="0" presId="urn:microsoft.com/office/officeart/2009/3/layout/HorizontalOrganizationChart"/>
    <dgm:cxn modelId="{5AFC42E2-E559-4665-8B5B-87D0426B6AF5}" type="presParOf" srcId="{EEB7022C-DA95-422A-B771-87F926876B7D}" destId="{8282363C-EF68-4D25-AD51-ED721DA5A7B3}" srcOrd="1" destOrd="0" presId="urn:microsoft.com/office/officeart/2009/3/layout/HorizontalOrganizationChart"/>
    <dgm:cxn modelId="{77AA0142-2B81-40C7-95B3-07C076E22529}" type="presParOf" srcId="{8282363C-EF68-4D25-AD51-ED721DA5A7B3}" destId="{1AF6A219-21E1-460D-A312-1AEB72058881}" srcOrd="0" destOrd="0" presId="urn:microsoft.com/office/officeart/2009/3/layout/HorizontalOrganizationChart"/>
    <dgm:cxn modelId="{837716BF-288A-425F-9744-BF1C52A2F254}" type="presParOf" srcId="{1AF6A219-21E1-460D-A312-1AEB72058881}" destId="{AF7EA0C9-50F9-4D92-971A-F0408A7CB54A}" srcOrd="0" destOrd="0" presId="urn:microsoft.com/office/officeart/2009/3/layout/HorizontalOrganizationChart"/>
    <dgm:cxn modelId="{2750B94D-3D2C-4E14-8EA5-472EB674A1E6}" type="presParOf" srcId="{1AF6A219-21E1-460D-A312-1AEB72058881}" destId="{ECD38FA9-AB60-47DA-944C-7EE2A997171D}" srcOrd="1" destOrd="0" presId="urn:microsoft.com/office/officeart/2009/3/layout/HorizontalOrganizationChart"/>
    <dgm:cxn modelId="{4B3285EE-351A-4A35-9E0A-7C9E21AA76CC}" type="presParOf" srcId="{8282363C-EF68-4D25-AD51-ED721DA5A7B3}" destId="{71FB7C32-469F-48F6-9E3D-4B6CD2638F57}" srcOrd="1" destOrd="0" presId="urn:microsoft.com/office/officeart/2009/3/layout/HorizontalOrganizationChart"/>
    <dgm:cxn modelId="{EF7D6504-1ED1-4C5F-94BA-7B0E8C00CAB5}" type="presParOf" srcId="{8282363C-EF68-4D25-AD51-ED721DA5A7B3}" destId="{84DDEC70-5461-444F-946C-AB4A799356D8}" srcOrd="2" destOrd="0" presId="urn:microsoft.com/office/officeart/2009/3/layout/HorizontalOrganizationChart"/>
    <dgm:cxn modelId="{7729CF5E-05EF-41A7-95AE-1BBA478C9492}" type="presParOf" srcId="{DD28470D-EAB5-49BB-972B-539B2358BA79}" destId="{CC685B2E-F341-4413-B853-BCE0B031EC85}" srcOrd="2" destOrd="0" presId="urn:microsoft.com/office/officeart/2009/3/layout/HorizontalOrganizationChart"/>
    <dgm:cxn modelId="{F564DC05-732A-411B-8F98-89038A9AB21D}" type="presParOf" srcId="{4BAF8041-FFAD-4F09-8202-AB6F2F590084}" destId="{F0E8A3F8-86B5-4056-9146-3B9A0781FAAC}" srcOrd="2" destOrd="0" presId="urn:microsoft.com/office/officeart/2009/3/layout/HorizontalOrganizationChart"/>
    <dgm:cxn modelId="{C013447E-5306-4EEE-9816-F6B8D33D5FC3}" type="presParOf" srcId="{DA9C7732-374D-4A64-BD35-D99CF3AAE413}" destId="{75FAE590-90B6-46BE-B8C0-CB10CA0508A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62BAA-6924-4662-BA5C-13E19160A811}">
      <dsp:nvSpPr>
        <dsp:cNvPr id="0" name=""/>
        <dsp:cNvSpPr/>
      </dsp:nvSpPr>
      <dsp:spPr>
        <a:xfrm>
          <a:off x="5196242" y="3801669"/>
          <a:ext cx="281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5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25266-91E3-4654-97E4-6F5750698248}">
      <dsp:nvSpPr>
        <dsp:cNvPr id="0" name=""/>
        <dsp:cNvSpPr/>
      </dsp:nvSpPr>
      <dsp:spPr>
        <a:xfrm>
          <a:off x="3507508" y="3242259"/>
          <a:ext cx="281455" cy="605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727" y="0"/>
              </a:lnTo>
              <a:lnTo>
                <a:pt x="140727" y="605129"/>
              </a:lnTo>
              <a:lnTo>
                <a:pt x="281455" y="6051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71CE8D-E350-4221-864E-2111352BF0B4}">
      <dsp:nvSpPr>
        <dsp:cNvPr id="0" name=""/>
        <dsp:cNvSpPr/>
      </dsp:nvSpPr>
      <dsp:spPr>
        <a:xfrm>
          <a:off x="5196242" y="3196539"/>
          <a:ext cx="281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5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F3AD3-80F2-4663-B9FE-F3B1BA7DE961}">
      <dsp:nvSpPr>
        <dsp:cNvPr id="0" name=""/>
        <dsp:cNvSpPr/>
      </dsp:nvSpPr>
      <dsp:spPr>
        <a:xfrm>
          <a:off x="3507508" y="3196539"/>
          <a:ext cx="281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5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F9CF4-2181-4A07-A946-20E13FDD0653}">
      <dsp:nvSpPr>
        <dsp:cNvPr id="0" name=""/>
        <dsp:cNvSpPr/>
      </dsp:nvSpPr>
      <dsp:spPr>
        <a:xfrm>
          <a:off x="5196242" y="2591409"/>
          <a:ext cx="281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5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0DA07-CD9A-40CA-BBB8-2B20B6DF10A1}">
      <dsp:nvSpPr>
        <dsp:cNvPr id="0" name=""/>
        <dsp:cNvSpPr/>
      </dsp:nvSpPr>
      <dsp:spPr>
        <a:xfrm>
          <a:off x="3507508" y="2637129"/>
          <a:ext cx="281455" cy="605129"/>
        </a:xfrm>
        <a:custGeom>
          <a:avLst/>
          <a:gdLst/>
          <a:ahLst/>
          <a:cxnLst/>
          <a:rect l="0" t="0" r="0" b="0"/>
          <a:pathLst>
            <a:path>
              <a:moveTo>
                <a:pt x="0" y="605129"/>
              </a:moveTo>
              <a:lnTo>
                <a:pt x="140727" y="605129"/>
              </a:lnTo>
              <a:lnTo>
                <a:pt x="140727" y="0"/>
              </a:lnTo>
              <a:lnTo>
                <a:pt x="281455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5782E-66F9-409F-8B68-A8D4ACE237CB}">
      <dsp:nvSpPr>
        <dsp:cNvPr id="0" name=""/>
        <dsp:cNvSpPr/>
      </dsp:nvSpPr>
      <dsp:spPr>
        <a:xfrm>
          <a:off x="1835464" y="1869071"/>
          <a:ext cx="264765" cy="1373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4037" y="0"/>
              </a:lnTo>
              <a:lnTo>
                <a:pt x="124037" y="1373187"/>
              </a:lnTo>
              <a:lnTo>
                <a:pt x="264765" y="13731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8B6A2-D2F2-4EEB-A4B1-CA65AB076939}">
      <dsp:nvSpPr>
        <dsp:cNvPr id="0" name=""/>
        <dsp:cNvSpPr/>
      </dsp:nvSpPr>
      <dsp:spPr>
        <a:xfrm>
          <a:off x="5196242" y="1986280"/>
          <a:ext cx="281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5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2B09CD-6B51-4D94-AB23-1C6E4A45DE7A}">
      <dsp:nvSpPr>
        <dsp:cNvPr id="0" name=""/>
        <dsp:cNvSpPr/>
      </dsp:nvSpPr>
      <dsp:spPr>
        <a:xfrm>
          <a:off x="3507508" y="1124305"/>
          <a:ext cx="281455" cy="907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727" y="0"/>
              </a:lnTo>
              <a:lnTo>
                <a:pt x="140727" y="907694"/>
              </a:lnTo>
              <a:lnTo>
                <a:pt x="281455" y="9076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675A6-54DA-4190-BE2D-4F461305FE82}">
      <dsp:nvSpPr>
        <dsp:cNvPr id="0" name=""/>
        <dsp:cNvSpPr/>
      </dsp:nvSpPr>
      <dsp:spPr>
        <a:xfrm>
          <a:off x="5196242" y="1381150"/>
          <a:ext cx="281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5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AA99C-8289-47EC-AF56-C4B70543550E}">
      <dsp:nvSpPr>
        <dsp:cNvPr id="0" name=""/>
        <dsp:cNvSpPr/>
      </dsp:nvSpPr>
      <dsp:spPr>
        <a:xfrm>
          <a:off x="3507508" y="1124305"/>
          <a:ext cx="281455" cy="302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727" y="0"/>
              </a:lnTo>
              <a:lnTo>
                <a:pt x="140727" y="302564"/>
              </a:lnTo>
              <a:lnTo>
                <a:pt x="281455" y="3025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D1623-320A-416C-8874-6B4CCC3527B3}">
      <dsp:nvSpPr>
        <dsp:cNvPr id="0" name=""/>
        <dsp:cNvSpPr/>
      </dsp:nvSpPr>
      <dsp:spPr>
        <a:xfrm>
          <a:off x="5196242" y="776020"/>
          <a:ext cx="281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5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85688-F782-4572-88CF-70F3BFE17A5D}">
      <dsp:nvSpPr>
        <dsp:cNvPr id="0" name=""/>
        <dsp:cNvSpPr/>
      </dsp:nvSpPr>
      <dsp:spPr>
        <a:xfrm>
          <a:off x="3507508" y="821740"/>
          <a:ext cx="281455" cy="302564"/>
        </a:xfrm>
        <a:custGeom>
          <a:avLst/>
          <a:gdLst/>
          <a:ahLst/>
          <a:cxnLst/>
          <a:rect l="0" t="0" r="0" b="0"/>
          <a:pathLst>
            <a:path>
              <a:moveTo>
                <a:pt x="0" y="302564"/>
              </a:moveTo>
              <a:lnTo>
                <a:pt x="140727" y="302564"/>
              </a:lnTo>
              <a:lnTo>
                <a:pt x="140727" y="0"/>
              </a:lnTo>
              <a:lnTo>
                <a:pt x="281455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76A5E-0E80-48C2-A249-FC1A85DBB8A8}">
      <dsp:nvSpPr>
        <dsp:cNvPr id="0" name=""/>
        <dsp:cNvSpPr/>
      </dsp:nvSpPr>
      <dsp:spPr>
        <a:xfrm>
          <a:off x="5196242" y="170890"/>
          <a:ext cx="281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5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14E2A-324B-4708-B800-47C7F36BEF19}">
      <dsp:nvSpPr>
        <dsp:cNvPr id="0" name=""/>
        <dsp:cNvSpPr/>
      </dsp:nvSpPr>
      <dsp:spPr>
        <a:xfrm>
          <a:off x="3507508" y="216610"/>
          <a:ext cx="281455" cy="907694"/>
        </a:xfrm>
        <a:custGeom>
          <a:avLst/>
          <a:gdLst/>
          <a:ahLst/>
          <a:cxnLst/>
          <a:rect l="0" t="0" r="0" b="0"/>
          <a:pathLst>
            <a:path>
              <a:moveTo>
                <a:pt x="0" y="907694"/>
              </a:moveTo>
              <a:lnTo>
                <a:pt x="140727" y="907694"/>
              </a:lnTo>
              <a:lnTo>
                <a:pt x="140727" y="0"/>
              </a:lnTo>
              <a:lnTo>
                <a:pt x="281455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EF3E50-C292-44BB-93C0-3D023E7D3742}">
      <dsp:nvSpPr>
        <dsp:cNvPr id="0" name=""/>
        <dsp:cNvSpPr/>
      </dsp:nvSpPr>
      <dsp:spPr>
        <a:xfrm>
          <a:off x="1835464" y="1124305"/>
          <a:ext cx="264765" cy="744766"/>
        </a:xfrm>
        <a:custGeom>
          <a:avLst/>
          <a:gdLst/>
          <a:ahLst/>
          <a:cxnLst/>
          <a:rect l="0" t="0" r="0" b="0"/>
          <a:pathLst>
            <a:path>
              <a:moveTo>
                <a:pt x="0" y="744766"/>
              </a:moveTo>
              <a:lnTo>
                <a:pt x="124037" y="744766"/>
              </a:lnTo>
              <a:lnTo>
                <a:pt x="124037" y="0"/>
              </a:lnTo>
              <a:lnTo>
                <a:pt x="26476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36942-DFAA-460A-AB4B-3BD709E9061C}">
      <dsp:nvSpPr>
        <dsp:cNvPr id="0" name=""/>
        <dsp:cNvSpPr/>
      </dsp:nvSpPr>
      <dsp:spPr>
        <a:xfrm>
          <a:off x="428185" y="1654461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FP: Ouvrir les portes avec la caméra</a:t>
          </a:r>
          <a:endParaRPr lang="fr-FR" sz="1200" kern="1200" dirty="0"/>
        </a:p>
      </dsp:txBody>
      <dsp:txXfrm>
        <a:off x="428185" y="1654461"/>
        <a:ext cx="1407278" cy="429219"/>
      </dsp:txXfrm>
    </dsp:sp>
    <dsp:sp modelId="{FE8DCCD3-24C9-4D29-A807-E83F2702E678}">
      <dsp:nvSpPr>
        <dsp:cNvPr id="0" name=""/>
        <dsp:cNvSpPr/>
      </dsp:nvSpPr>
      <dsp:spPr>
        <a:xfrm>
          <a:off x="2100229" y="909695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FT1 : Ouvrir Porte 1</a:t>
          </a:r>
          <a:endParaRPr lang="fr-FR" sz="1200" kern="1200" dirty="0"/>
        </a:p>
      </dsp:txBody>
      <dsp:txXfrm>
        <a:off x="2100229" y="909695"/>
        <a:ext cx="1407278" cy="429219"/>
      </dsp:txXfrm>
    </dsp:sp>
    <dsp:sp modelId="{247709BB-5DFC-4E24-9F25-12EA00C8EE98}">
      <dsp:nvSpPr>
        <dsp:cNvPr id="0" name=""/>
        <dsp:cNvSpPr/>
      </dsp:nvSpPr>
      <dsp:spPr>
        <a:xfrm>
          <a:off x="3788963" y="2000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 dirty="0"/>
        </a:p>
      </dsp:txBody>
      <dsp:txXfrm>
        <a:off x="3788963" y="2000"/>
        <a:ext cx="1407278" cy="429219"/>
      </dsp:txXfrm>
    </dsp:sp>
    <dsp:sp modelId="{9EB0515E-D824-4E45-B698-BAA061061963}">
      <dsp:nvSpPr>
        <dsp:cNvPr id="0" name=""/>
        <dsp:cNvSpPr/>
      </dsp:nvSpPr>
      <dsp:spPr>
        <a:xfrm>
          <a:off x="5477698" y="2000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 dirty="0"/>
        </a:p>
      </dsp:txBody>
      <dsp:txXfrm>
        <a:off x="5477698" y="2000"/>
        <a:ext cx="1407278" cy="429219"/>
      </dsp:txXfrm>
    </dsp:sp>
    <dsp:sp modelId="{CF06C877-0F3C-4C9F-8256-29B6B097D38C}">
      <dsp:nvSpPr>
        <dsp:cNvPr id="0" name=""/>
        <dsp:cNvSpPr/>
      </dsp:nvSpPr>
      <dsp:spPr>
        <a:xfrm>
          <a:off x="3788963" y="607130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 dirty="0"/>
        </a:p>
      </dsp:txBody>
      <dsp:txXfrm>
        <a:off x="3788963" y="607130"/>
        <a:ext cx="1407278" cy="429219"/>
      </dsp:txXfrm>
    </dsp:sp>
    <dsp:sp modelId="{ED6BE014-BFAF-4F83-91C3-71BE3C0256AA}">
      <dsp:nvSpPr>
        <dsp:cNvPr id="0" name=""/>
        <dsp:cNvSpPr/>
      </dsp:nvSpPr>
      <dsp:spPr>
        <a:xfrm>
          <a:off x="5477698" y="607130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 dirty="0"/>
        </a:p>
      </dsp:txBody>
      <dsp:txXfrm>
        <a:off x="5477698" y="607130"/>
        <a:ext cx="1407278" cy="429219"/>
      </dsp:txXfrm>
    </dsp:sp>
    <dsp:sp modelId="{71B5735E-5E0A-49FE-88B5-5329A80B8777}">
      <dsp:nvSpPr>
        <dsp:cNvPr id="0" name=""/>
        <dsp:cNvSpPr/>
      </dsp:nvSpPr>
      <dsp:spPr>
        <a:xfrm>
          <a:off x="3788963" y="1212260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 dirty="0"/>
        </a:p>
      </dsp:txBody>
      <dsp:txXfrm>
        <a:off x="3788963" y="1212260"/>
        <a:ext cx="1407278" cy="429219"/>
      </dsp:txXfrm>
    </dsp:sp>
    <dsp:sp modelId="{1C9361AD-A3F6-48F0-AD08-0B86318CF594}">
      <dsp:nvSpPr>
        <dsp:cNvPr id="0" name=""/>
        <dsp:cNvSpPr/>
      </dsp:nvSpPr>
      <dsp:spPr>
        <a:xfrm>
          <a:off x="5477698" y="1212260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 dirty="0"/>
        </a:p>
      </dsp:txBody>
      <dsp:txXfrm>
        <a:off x="5477698" y="1212260"/>
        <a:ext cx="1407278" cy="429219"/>
      </dsp:txXfrm>
    </dsp:sp>
    <dsp:sp modelId="{FF6CC4AA-A553-42A9-B77E-E8774CC63E27}">
      <dsp:nvSpPr>
        <dsp:cNvPr id="0" name=""/>
        <dsp:cNvSpPr/>
      </dsp:nvSpPr>
      <dsp:spPr>
        <a:xfrm>
          <a:off x="3788963" y="1817390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 dirty="0"/>
        </a:p>
      </dsp:txBody>
      <dsp:txXfrm>
        <a:off x="3788963" y="1817390"/>
        <a:ext cx="1407278" cy="429219"/>
      </dsp:txXfrm>
    </dsp:sp>
    <dsp:sp modelId="{EE2284D5-218B-4F83-8F9A-6CE14CCAD5AF}">
      <dsp:nvSpPr>
        <dsp:cNvPr id="0" name=""/>
        <dsp:cNvSpPr/>
      </dsp:nvSpPr>
      <dsp:spPr>
        <a:xfrm>
          <a:off x="5477698" y="1817390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 dirty="0"/>
        </a:p>
      </dsp:txBody>
      <dsp:txXfrm>
        <a:off x="5477698" y="1817390"/>
        <a:ext cx="1407278" cy="429219"/>
      </dsp:txXfrm>
    </dsp:sp>
    <dsp:sp modelId="{2CA921CA-B434-44CA-9FE2-390D4BFA281F}">
      <dsp:nvSpPr>
        <dsp:cNvPr id="0" name=""/>
        <dsp:cNvSpPr/>
      </dsp:nvSpPr>
      <dsp:spPr>
        <a:xfrm>
          <a:off x="2100229" y="3027649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FT2 : Ouvrir Porte 2</a:t>
          </a:r>
          <a:endParaRPr lang="fr-FR" sz="1200" kern="1200" dirty="0"/>
        </a:p>
      </dsp:txBody>
      <dsp:txXfrm>
        <a:off x="2100229" y="3027649"/>
        <a:ext cx="1407278" cy="429219"/>
      </dsp:txXfrm>
    </dsp:sp>
    <dsp:sp modelId="{ADCD9FB4-C41B-48CF-ABDC-264F7FD9DE10}">
      <dsp:nvSpPr>
        <dsp:cNvPr id="0" name=""/>
        <dsp:cNvSpPr/>
      </dsp:nvSpPr>
      <dsp:spPr>
        <a:xfrm>
          <a:off x="3788963" y="2422519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 dirty="0"/>
        </a:p>
      </dsp:txBody>
      <dsp:txXfrm>
        <a:off x="3788963" y="2422519"/>
        <a:ext cx="1407278" cy="429219"/>
      </dsp:txXfrm>
    </dsp:sp>
    <dsp:sp modelId="{6EDA6284-B355-4525-AEA0-5E4627E75D4A}">
      <dsp:nvSpPr>
        <dsp:cNvPr id="0" name=""/>
        <dsp:cNvSpPr/>
      </dsp:nvSpPr>
      <dsp:spPr>
        <a:xfrm>
          <a:off x="5477698" y="2422519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 dirty="0"/>
        </a:p>
      </dsp:txBody>
      <dsp:txXfrm>
        <a:off x="5477698" y="2422519"/>
        <a:ext cx="1407278" cy="429219"/>
      </dsp:txXfrm>
    </dsp:sp>
    <dsp:sp modelId="{C05DD98A-96A5-427F-BC57-0B35D0E2EC08}">
      <dsp:nvSpPr>
        <dsp:cNvPr id="0" name=""/>
        <dsp:cNvSpPr/>
      </dsp:nvSpPr>
      <dsp:spPr>
        <a:xfrm>
          <a:off x="3788963" y="3027649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 dirty="0"/>
        </a:p>
      </dsp:txBody>
      <dsp:txXfrm>
        <a:off x="3788963" y="3027649"/>
        <a:ext cx="1407278" cy="429219"/>
      </dsp:txXfrm>
    </dsp:sp>
    <dsp:sp modelId="{636153AD-B9A5-4318-96DA-556B87BFF152}">
      <dsp:nvSpPr>
        <dsp:cNvPr id="0" name=""/>
        <dsp:cNvSpPr/>
      </dsp:nvSpPr>
      <dsp:spPr>
        <a:xfrm>
          <a:off x="5477698" y="3027649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 dirty="0"/>
        </a:p>
      </dsp:txBody>
      <dsp:txXfrm>
        <a:off x="5477698" y="3027649"/>
        <a:ext cx="1407278" cy="429219"/>
      </dsp:txXfrm>
    </dsp:sp>
    <dsp:sp modelId="{551312C1-E887-4C66-AE01-3C013BA03B8A}">
      <dsp:nvSpPr>
        <dsp:cNvPr id="0" name=""/>
        <dsp:cNvSpPr/>
      </dsp:nvSpPr>
      <dsp:spPr>
        <a:xfrm>
          <a:off x="3788963" y="3632779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 dirty="0"/>
        </a:p>
      </dsp:txBody>
      <dsp:txXfrm>
        <a:off x="3788963" y="3632779"/>
        <a:ext cx="1407278" cy="429219"/>
      </dsp:txXfrm>
    </dsp:sp>
    <dsp:sp modelId="{AF7EA0C9-50F9-4D92-971A-F0408A7CB54A}">
      <dsp:nvSpPr>
        <dsp:cNvPr id="0" name=""/>
        <dsp:cNvSpPr/>
      </dsp:nvSpPr>
      <dsp:spPr>
        <a:xfrm>
          <a:off x="5477698" y="3632779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 dirty="0"/>
        </a:p>
      </dsp:txBody>
      <dsp:txXfrm>
        <a:off x="5477698" y="3632779"/>
        <a:ext cx="1407278" cy="4292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62BAA-6924-4662-BA5C-13E19160A811}">
      <dsp:nvSpPr>
        <dsp:cNvPr id="0" name=""/>
        <dsp:cNvSpPr/>
      </dsp:nvSpPr>
      <dsp:spPr>
        <a:xfrm>
          <a:off x="5196242" y="3801669"/>
          <a:ext cx="281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5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25266-91E3-4654-97E4-6F5750698248}">
      <dsp:nvSpPr>
        <dsp:cNvPr id="0" name=""/>
        <dsp:cNvSpPr/>
      </dsp:nvSpPr>
      <dsp:spPr>
        <a:xfrm>
          <a:off x="3507508" y="3242259"/>
          <a:ext cx="281455" cy="605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727" y="0"/>
              </a:lnTo>
              <a:lnTo>
                <a:pt x="140727" y="605129"/>
              </a:lnTo>
              <a:lnTo>
                <a:pt x="281455" y="6051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71CE8D-E350-4221-864E-2111352BF0B4}">
      <dsp:nvSpPr>
        <dsp:cNvPr id="0" name=""/>
        <dsp:cNvSpPr/>
      </dsp:nvSpPr>
      <dsp:spPr>
        <a:xfrm>
          <a:off x="5196242" y="3196539"/>
          <a:ext cx="281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5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F3AD3-80F2-4663-B9FE-F3B1BA7DE961}">
      <dsp:nvSpPr>
        <dsp:cNvPr id="0" name=""/>
        <dsp:cNvSpPr/>
      </dsp:nvSpPr>
      <dsp:spPr>
        <a:xfrm>
          <a:off x="3507508" y="3196539"/>
          <a:ext cx="281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5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F9CF4-2181-4A07-A946-20E13FDD0653}">
      <dsp:nvSpPr>
        <dsp:cNvPr id="0" name=""/>
        <dsp:cNvSpPr/>
      </dsp:nvSpPr>
      <dsp:spPr>
        <a:xfrm>
          <a:off x="5196242" y="2591409"/>
          <a:ext cx="281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5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0DA07-CD9A-40CA-BBB8-2B20B6DF10A1}">
      <dsp:nvSpPr>
        <dsp:cNvPr id="0" name=""/>
        <dsp:cNvSpPr/>
      </dsp:nvSpPr>
      <dsp:spPr>
        <a:xfrm>
          <a:off x="3507508" y="2637129"/>
          <a:ext cx="281455" cy="605129"/>
        </a:xfrm>
        <a:custGeom>
          <a:avLst/>
          <a:gdLst/>
          <a:ahLst/>
          <a:cxnLst/>
          <a:rect l="0" t="0" r="0" b="0"/>
          <a:pathLst>
            <a:path>
              <a:moveTo>
                <a:pt x="0" y="605129"/>
              </a:moveTo>
              <a:lnTo>
                <a:pt x="140727" y="605129"/>
              </a:lnTo>
              <a:lnTo>
                <a:pt x="140727" y="0"/>
              </a:lnTo>
              <a:lnTo>
                <a:pt x="281455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5782E-66F9-409F-8B68-A8D4ACE237CB}">
      <dsp:nvSpPr>
        <dsp:cNvPr id="0" name=""/>
        <dsp:cNvSpPr/>
      </dsp:nvSpPr>
      <dsp:spPr>
        <a:xfrm>
          <a:off x="1835464" y="1869071"/>
          <a:ext cx="264765" cy="1373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4037" y="0"/>
              </a:lnTo>
              <a:lnTo>
                <a:pt x="124037" y="1373187"/>
              </a:lnTo>
              <a:lnTo>
                <a:pt x="264765" y="13731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8B6A2-D2F2-4EEB-A4B1-CA65AB076939}">
      <dsp:nvSpPr>
        <dsp:cNvPr id="0" name=""/>
        <dsp:cNvSpPr/>
      </dsp:nvSpPr>
      <dsp:spPr>
        <a:xfrm>
          <a:off x="5196242" y="1986280"/>
          <a:ext cx="281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5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2B09CD-6B51-4D94-AB23-1C6E4A45DE7A}">
      <dsp:nvSpPr>
        <dsp:cNvPr id="0" name=""/>
        <dsp:cNvSpPr/>
      </dsp:nvSpPr>
      <dsp:spPr>
        <a:xfrm>
          <a:off x="3507508" y="1124305"/>
          <a:ext cx="281455" cy="907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727" y="0"/>
              </a:lnTo>
              <a:lnTo>
                <a:pt x="140727" y="907694"/>
              </a:lnTo>
              <a:lnTo>
                <a:pt x="281455" y="9076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675A6-54DA-4190-BE2D-4F461305FE82}">
      <dsp:nvSpPr>
        <dsp:cNvPr id="0" name=""/>
        <dsp:cNvSpPr/>
      </dsp:nvSpPr>
      <dsp:spPr>
        <a:xfrm>
          <a:off x="5196242" y="1381150"/>
          <a:ext cx="281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5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AA99C-8289-47EC-AF56-C4B70543550E}">
      <dsp:nvSpPr>
        <dsp:cNvPr id="0" name=""/>
        <dsp:cNvSpPr/>
      </dsp:nvSpPr>
      <dsp:spPr>
        <a:xfrm>
          <a:off x="3507508" y="1124305"/>
          <a:ext cx="281455" cy="302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727" y="0"/>
              </a:lnTo>
              <a:lnTo>
                <a:pt x="140727" y="302564"/>
              </a:lnTo>
              <a:lnTo>
                <a:pt x="281455" y="3025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D1623-320A-416C-8874-6B4CCC3527B3}">
      <dsp:nvSpPr>
        <dsp:cNvPr id="0" name=""/>
        <dsp:cNvSpPr/>
      </dsp:nvSpPr>
      <dsp:spPr>
        <a:xfrm>
          <a:off x="5196242" y="776020"/>
          <a:ext cx="281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5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85688-F782-4572-88CF-70F3BFE17A5D}">
      <dsp:nvSpPr>
        <dsp:cNvPr id="0" name=""/>
        <dsp:cNvSpPr/>
      </dsp:nvSpPr>
      <dsp:spPr>
        <a:xfrm>
          <a:off x="3507508" y="821740"/>
          <a:ext cx="281455" cy="302564"/>
        </a:xfrm>
        <a:custGeom>
          <a:avLst/>
          <a:gdLst/>
          <a:ahLst/>
          <a:cxnLst/>
          <a:rect l="0" t="0" r="0" b="0"/>
          <a:pathLst>
            <a:path>
              <a:moveTo>
                <a:pt x="0" y="302564"/>
              </a:moveTo>
              <a:lnTo>
                <a:pt x="140727" y="302564"/>
              </a:lnTo>
              <a:lnTo>
                <a:pt x="140727" y="0"/>
              </a:lnTo>
              <a:lnTo>
                <a:pt x="281455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76A5E-0E80-48C2-A249-FC1A85DBB8A8}">
      <dsp:nvSpPr>
        <dsp:cNvPr id="0" name=""/>
        <dsp:cNvSpPr/>
      </dsp:nvSpPr>
      <dsp:spPr>
        <a:xfrm>
          <a:off x="5196242" y="170890"/>
          <a:ext cx="281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5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14E2A-324B-4708-B800-47C7F36BEF19}">
      <dsp:nvSpPr>
        <dsp:cNvPr id="0" name=""/>
        <dsp:cNvSpPr/>
      </dsp:nvSpPr>
      <dsp:spPr>
        <a:xfrm>
          <a:off x="3507508" y="216610"/>
          <a:ext cx="281455" cy="907694"/>
        </a:xfrm>
        <a:custGeom>
          <a:avLst/>
          <a:gdLst/>
          <a:ahLst/>
          <a:cxnLst/>
          <a:rect l="0" t="0" r="0" b="0"/>
          <a:pathLst>
            <a:path>
              <a:moveTo>
                <a:pt x="0" y="907694"/>
              </a:moveTo>
              <a:lnTo>
                <a:pt x="140727" y="907694"/>
              </a:lnTo>
              <a:lnTo>
                <a:pt x="140727" y="0"/>
              </a:lnTo>
              <a:lnTo>
                <a:pt x="281455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EF3E50-C292-44BB-93C0-3D023E7D3742}">
      <dsp:nvSpPr>
        <dsp:cNvPr id="0" name=""/>
        <dsp:cNvSpPr/>
      </dsp:nvSpPr>
      <dsp:spPr>
        <a:xfrm>
          <a:off x="1835464" y="1124305"/>
          <a:ext cx="264765" cy="744766"/>
        </a:xfrm>
        <a:custGeom>
          <a:avLst/>
          <a:gdLst/>
          <a:ahLst/>
          <a:cxnLst/>
          <a:rect l="0" t="0" r="0" b="0"/>
          <a:pathLst>
            <a:path>
              <a:moveTo>
                <a:pt x="0" y="744766"/>
              </a:moveTo>
              <a:lnTo>
                <a:pt x="124037" y="744766"/>
              </a:lnTo>
              <a:lnTo>
                <a:pt x="124037" y="0"/>
              </a:lnTo>
              <a:lnTo>
                <a:pt x="26476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36942-DFAA-460A-AB4B-3BD709E9061C}">
      <dsp:nvSpPr>
        <dsp:cNvPr id="0" name=""/>
        <dsp:cNvSpPr/>
      </dsp:nvSpPr>
      <dsp:spPr>
        <a:xfrm>
          <a:off x="428185" y="1654461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FP: Ouvrir les portes avec la caméra</a:t>
          </a:r>
          <a:endParaRPr lang="fr-FR" sz="1000" kern="1200" dirty="0"/>
        </a:p>
      </dsp:txBody>
      <dsp:txXfrm>
        <a:off x="428185" y="1654461"/>
        <a:ext cx="1407278" cy="429219"/>
      </dsp:txXfrm>
    </dsp:sp>
    <dsp:sp modelId="{FE8DCCD3-24C9-4D29-A807-E83F2702E678}">
      <dsp:nvSpPr>
        <dsp:cNvPr id="0" name=""/>
        <dsp:cNvSpPr/>
      </dsp:nvSpPr>
      <dsp:spPr>
        <a:xfrm>
          <a:off x="2100229" y="909695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FT1 : Ouvrir Porte 1</a:t>
          </a:r>
          <a:endParaRPr lang="fr-FR" sz="1000" kern="1200" dirty="0"/>
        </a:p>
      </dsp:txBody>
      <dsp:txXfrm>
        <a:off x="2100229" y="909695"/>
        <a:ext cx="1407278" cy="429219"/>
      </dsp:txXfrm>
    </dsp:sp>
    <dsp:sp modelId="{247709BB-5DFC-4E24-9F25-12EA00C8EE98}">
      <dsp:nvSpPr>
        <dsp:cNvPr id="0" name=""/>
        <dsp:cNvSpPr/>
      </dsp:nvSpPr>
      <dsp:spPr>
        <a:xfrm>
          <a:off x="3788963" y="2000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FT11 : Détecter les </a:t>
          </a:r>
          <a:r>
            <a:rPr lang="fr-FR" sz="1000" kern="1200" dirty="0" smtClean="0"/>
            <a:t>élèves</a:t>
          </a:r>
          <a:endParaRPr lang="fr-FR" sz="1000" kern="1200" dirty="0"/>
        </a:p>
      </dsp:txBody>
      <dsp:txXfrm>
        <a:off x="3788963" y="2000"/>
        <a:ext cx="1407278" cy="429219"/>
      </dsp:txXfrm>
    </dsp:sp>
    <dsp:sp modelId="{9EB0515E-D824-4E45-B698-BAA061061963}">
      <dsp:nvSpPr>
        <dsp:cNvPr id="0" name=""/>
        <dsp:cNvSpPr/>
      </dsp:nvSpPr>
      <dsp:spPr>
        <a:xfrm>
          <a:off x="5477698" y="2000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Capteur infrarouge 1</a:t>
          </a:r>
          <a:endParaRPr lang="fr-FR" sz="1000" kern="1200" dirty="0"/>
        </a:p>
      </dsp:txBody>
      <dsp:txXfrm>
        <a:off x="5477698" y="2000"/>
        <a:ext cx="1407278" cy="429219"/>
      </dsp:txXfrm>
    </dsp:sp>
    <dsp:sp modelId="{CF06C877-0F3C-4C9F-8256-29B6B097D38C}">
      <dsp:nvSpPr>
        <dsp:cNvPr id="0" name=""/>
        <dsp:cNvSpPr/>
      </dsp:nvSpPr>
      <dsp:spPr>
        <a:xfrm>
          <a:off x="3788963" y="607130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FT12 : Déclencher l’ouverture de la porte 1</a:t>
          </a:r>
          <a:endParaRPr lang="fr-FR" sz="1000" kern="1200" dirty="0"/>
        </a:p>
      </dsp:txBody>
      <dsp:txXfrm>
        <a:off x="3788963" y="607130"/>
        <a:ext cx="1407278" cy="429219"/>
      </dsp:txXfrm>
    </dsp:sp>
    <dsp:sp modelId="{ED6BE014-BFAF-4F83-91C3-71BE3C0256AA}">
      <dsp:nvSpPr>
        <dsp:cNvPr id="0" name=""/>
        <dsp:cNvSpPr/>
      </dsp:nvSpPr>
      <dsp:spPr>
        <a:xfrm>
          <a:off x="5477698" y="607130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Servo-moteur</a:t>
          </a:r>
          <a:r>
            <a:rPr lang="fr-FR" sz="1000" kern="1200" dirty="0" smtClean="0"/>
            <a:t> 1 et 2</a:t>
          </a:r>
          <a:endParaRPr lang="fr-FR" sz="1000" kern="1200" dirty="0"/>
        </a:p>
      </dsp:txBody>
      <dsp:txXfrm>
        <a:off x="5477698" y="607130"/>
        <a:ext cx="1407278" cy="429219"/>
      </dsp:txXfrm>
    </dsp:sp>
    <dsp:sp modelId="{71B5735E-5E0A-49FE-88B5-5329A80B8777}">
      <dsp:nvSpPr>
        <dsp:cNvPr id="0" name=""/>
        <dsp:cNvSpPr/>
      </dsp:nvSpPr>
      <dsp:spPr>
        <a:xfrm>
          <a:off x="3788963" y="1212260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FT13 : Ne pas se fermer sur l’élève</a:t>
          </a:r>
          <a:endParaRPr lang="fr-FR" sz="1000" kern="1200" dirty="0"/>
        </a:p>
      </dsp:txBody>
      <dsp:txXfrm>
        <a:off x="3788963" y="1212260"/>
        <a:ext cx="1407278" cy="429219"/>
      </dsp:txXfrm>
    </dsp:sp>
    <dsp:sp modelId="{1C9361AD-A3F6-48F0-AD08-0B86318CF594}">
      <dsp:nvSpPr>
        <dsp:cNvPr id="0" name=""/>
        <dsp:cNvSpPr/>
      </dsp:nvSpPr>
      <dsp:spPr>
        <a:xfrm>
          <a:off x="5477698" y="1212260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Capteur infrarouge 2</a:t>
          </a:r>
          <a:endParaRPr lang="fr-FR" sz="1000" kern="1200" dirty="0"/>
        </a:p>
      </dsp:txBody>
      <dsp:txXfrm>
        <a:off x="5477698" y="1212260"/>
        <a:ext cx="1407278" cy="429219"/>
      </dsp:txXfrm>
    </dsp:sp>
    <dsp:sp modelId="{FF6CC4AA-A553-42A9-B77E-E8774CC63E27}">
      <dsp:nvSpPr>
        <dsp:cNvPr id="0" name=""/>
        <dsp:cNvSpPr/>
      </dsp:nvSpPr>
      <dsp:spPr>
        <a:xfrm>
          <a:off x="3788963" y="1817390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FT14 : Contrôler le système</a:t>
          </a:r>
          <a:endParaRPr lang="fr-FR" sz="1000" kern="1200" dirty="0"/>
        </a:p>
      </dsp:txBody>
      <dsp:txXfrm>
        <a:off x="3788963" y="1817390"/>
        <a:ext cx="1407278" cy="429219"/>
      </dsp:txXfrm>
    </dsp:sp>
    <dsp:sp modelId="{EE2284D5-218B-4F83-8F9A-6CE14CCAD5AF}">
      <dsp:nvSpPr>
        <dsp:cNvPr id="0" name=""/>
        <dsp:cNvSpPr/>
      </dsp:nvSpPr>
      <dsp:spPr>
        <a:xfrm>
          <a:off x="5477698" y="1817390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Carte </a:t>
          </a:r>
          <a:r>
            <a:rPr lang="fr-FR" sz="1000" kern="1200" dirty="0" err="1" smtClean="0"/>
            <a:t>arduino</a:t>
          </a:r>
          <a:endParaRPr lang="fr-FR" sz="1000" kern="1200" dirty="0"/>
        </a:p>
      </dsp:txBody>
      <dsp:txXfrm>
        <a:off x="5477698" y="1817390"/>
        <a:ext cx="1407278" cy="429219"/>
      </dsp:txXfrm>
    </dsp:sp>
    <dsp:sp modelId="{2CA921CA-B434-44CA-9FE2-390D4BFA281F}">
      <dsp:nvSpPr>
        <dsp:cNvPr id="0" name=""/>
        <dsp:cNvSpPr/>
      </dsp:nvSpPr>
      <dsp:spPr>
        <a:xfrm>
          <a:off x="2100229" y="3027649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FT2 : Ouvrir Porte 2</a:t>
          </a:r>
          <a:endParaRPr lang="fr-FR" sz="1000" kern="1200" dirty="0"/>
        </a:p>
      </dsp:txBody>
      <dsp:txXfrm>
        <a:off x="2100229" y="3027649"/>
        <a:ext cx="1407278" cy="429219"/>
      </dsp:txXfrm>
    </dsp:sp>
    <dsp:sp modelId="{ADCD9FB4-C41B-48CF-ABDC-264F7FD9DE10}">
      <dsp:nvSpPr>
        <dsp:cNvPr id="0" name=""/>
        <dsp:cNvSpPr/>
      </dsp:nvSpPr>
      <dsp:spPr>
        <a:xfrm>
          <a:off x="3788963" y="2422519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3788963" y="2422519"/>
        <a:ext cx="1407278" cy="429219"/>
      </dsp:txXfrm>
    </dsp:sp>
    <dsp:sp modelId="{6EDA6284-B355-4525-AEA0-5E4627E75D4A}">
      <dsp:nvSpPr>
        <dsp:cNvPr id="0" name=""/>
        <dsp:cNvSpPr/>
      </dsp:nvSpPr>
      <dsp:spPr>
        <a:xfrm>
          <a:off x="5477698" y="2422519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5477698" y="2422519"/>
        <a:ext cx="1407278" cy="429219"/>
      </dsp:txXfrm>
    </dsp:sp>
    <dsp:sp modelId="{C05DD98A-96A5-427F-BC57-0B35D0E2EC08}">
      <dsp:nvSpPr>
        <dsp:cNvPr id="0" name=""/>
        <dsp:cNvSpPr/>
      </dsp:nvSpPr>
      <dsp:spPr>
        <a:xfrm>
          <a:off x="3788963" y="3027649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3788963" y="3027649"/>
        <a:ext cx="1407278" cy="429219"/>
      </dsp:txXfrm>
    </dsp:sp>
    <dsp:sp modelId="{636153AD-B9A5-4318-96DA-556B87BFF152}">
      <dsp:nvSpPr>
        <dsp:cNvPr id="0" name=""/>
        <dsp:cNvSpPr/>
      </dsp:nvSpPr>
      <dsp:spPr>
        <a:xfrm>
          <a:off x="5477698" y="3027649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5477698" y="3027649"/>
        <a:ext cx="1407278" cy="429219"/>
      </dsp:txXfrm>
    </dsp:sp>
    <dsp:sp modelId="{551312C1-E887-4C66-AE01-3C013BA03B8A}">
      <dsp:nvSpPr>
        <dsp:cNvPr id="0" name=""/>
        <dsp:cNvSpPr/>
      </dsp:nvSpPr>
      <dsp:spPr>
        <a:xfrm>
          <a:off x="3788963" y="3632779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3788963" y="3632779"/>
        <a:ext cx="1407278" cy="429219"/>
      </dsp:txXfrm>
    </dsp:sp>
    <dsp:sp modelId="{AF7EA0C9-50F9-4D92-971A-F0408A7CB54A}">
      <dsp:nvSpPr>
        <dsp:cNvPr id="0" name=""/>
        <dsp:cNvSpPr/>
      </dsp:nvSpPr>
      <dsp:spPr>
        <a:xfrm>
          <a:off x="5477698" y="3632779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5477698" y="3632779"/>
        <a:ext cx="1407278" cy="4292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62BAA-6924-4662-BA5C-13E19160A811}">
      <dsp:nvSpPr>
        <dsp:cNvPr id="0" name=""/>
        <dsp:cNvSpPr/>
      </dsp:nvSpPr>
      <dsp:spPr>
        <a:xfrm>
          <a:off x="5196242" y="3801669"/>
          <a:ext cx="281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5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25266-91E3-4654-97E4-6F5750698248}">
      <dsp:nvSpPr>
        <dsp:cNvPr id="0" name=""/>
        <dsp:cNvSpPr/>
      </dsp:nvSpPr>
      <dsp:spPr>
        <a:xfrm>
          <a:off x="3507508" y="3242259"/>
          <a:ext cx="281455" cy="605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727" y="0"/>
              </a:lnTo>
              <a:lnTo>
                <a:pt x="140727" y="605129"/>
              </a:lnTo>
              <a:lnTo>
                <a:pt x="281455" y="6051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71CE8D-E350-4221-864E-2111352BF0B4}">
      <dsp:nvSpPr>
        <dsp:cNvPr id="0" name=""/>
        <dsp:cNvSpPr/>
      </dsp:nvSpPr>
      <dsp:spPr>
        <a:xfrm>
          <a:off x="5196242" y="3196539"/>
          <a:ext cx="281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5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F3AD3-80F2-4663-B9FE-F3B1BA7DE961}">
      <dsp:nvSpPr>
        <dsp:cNvPr id="0" name=""/>
        <dsp:cNvSpPr/>
      </dsp:nvSpPr>
      <dsp:spPr>
        <a:xfrm>
          <a:off x="3507508" y="3196539"/>
          <a:ext cx="281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5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F9CF4-2181-4A07-A946-20E13FDD0653}">
      <dsp:nvSpPr>
        <dsp:cNvPr id="0" name=""/>
        <dsp:cNvSpPr/>
      </dsp:nvSpPr>
      <dsp:spPr>
        <a:xfrm>
          <a:off x="5196242" y="2591409"/>
          <a:ext cx="281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5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0DA07-CD9A-40CA-BBB8-2B20B6DF10A1}">
      <dsp:nvSpPr>
        <dsp:cNvPr id="0" name=""/>
        <dsp:cNvSpPr/>
      </dsp:nvSpPr>
      <dsp:spPr>
        <a:xfrm>
          <a:off x="3507508" y="2637129"/>
          <a:ext cx="281455" cy="605129"/>
        </a:xfrm>
        <a:custGeom>
          <a:avLst/>
          <a:gdLst/>
          <a:ahLst/>
          <a:cxnLst/>
          <a:rect l="0" t="0" r="0" b="0"/>
          <a:pathLst>
            <a:path>
              <a:moveTo>
                <a:pt x="0" y="605129"/>
              </a:moveTo>
              <a:lnTo>
                <a:pt x="140727" y="605129"/>
              </a:lnTo>
              <a:lnTo>
                <a:pt x="140727" y="0"/>
              </a:lnTo>
              <a:lnTo>
                <a:pt x="281455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5782E-66F9-409F-8B68-A8D4ACE237CB}">
      <dsp:nvSpPr>
        <dsp:cNvPr id="0" name=""/>
        <dsp:cNvSpPr/>
      </dsp:nvSpPr>
      <dsp:spPr>
        <a:xfrm>
          <a:off x="1835464" y="1869071"/>
          <a:ext cx="264765" cy="1373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4037" y="0"/>
              </a:lnTo>
              <a:lnTo>
                <a:pt x="124037" y="1373187"/>
              </a:lnTo>
              <a:lnTo>
                <a:pt x="264765" y="13731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8B6A2-D2F2-4EEB-A4B1-CA65AB076939}">
      <dsp:nvSpPr>
        <dsp:cNvPr id="0" name=""/>
        <dsp:cNvSpPr/>
      </dsp:nvSpPr>
      <dsp:spPr>
        <a:xfrm>
          <a:off x="5196242" y="1986280"/>
          <a:ext cx="281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5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2B09CD-6B51-4D94-AB23-1C6E4A45DE7A}">
      <dsp:nvSpPr>
        <dsp:cNvPr id="0" name=""/>
        <dsp:cNvSpPr/>
      </dsp:nvSpPr>
      <dsp:spPr>
        <a:xfrm>
          <a:off x="3507508" y="1124305"/>
          <a:ext cx="281455" cy="907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727" y="0"/>
              </a:lnTo>
              <a:lnTo>
                <a:pt x="140727" y="907694"/>
              </a:lnTo>
              <a:lnTo>
                <a:pt x="281455" y="9076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675A6-54DA-4190-BE2D-4F461305FE82}">
      <dsp:nvSpPr>
        <dsp:cNvPr id="0" name=""/>
        <dsp:cNvSpPr/>
      </dsp:nvSpPr>
      <dsp:spPr>
        <a:xfrm>
          <a:off x="5196242" y="1381150"/>
          <a:ext cx="281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5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AA99C-8289-47EC-AF56-C4B70543550E}">
      <dsp:nvSpPr>
        <dsp:cNvPr id="0" name=""/>
        <dsp:cNvSpPr/>
      </dsp:nvSpPr>
      <dsp:spPr>
        <a:xfrm>
          <a:off x="3507508" y="1124305"/>
          <a:ext cx="281455" cy="302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727" y="0"/>
              </a:lnTo>
              <a:lnTo>
                <a:pt x="140727" y="302564"/>
              </a:lnTo>
              <a:lnTo>
                <a:pt x="281455" y="3025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D1623-320A-416C-8874-6B4CCC3527B3}">
      <dsp:nvSpPr>
        <dsp:cNvPr id="0" name=""/>
        <dsp:cNvSpPr/>
      </dsp:nvSpPr>
      <dsp:spPr>
        <a:xfrm>
          <a:off x="5196242" y="776020"/>
          <a:ext cx="281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5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85688-F782-4572-88CF-70F3BFE17A5D}">
      <dsp:nvSpPr>
        <dsp:cNvPr id="0" name=""/>
        <dsp:cNvSpPr/>
      </dsp:nvSpPr>
      <dsp:spPr>
        <a:xfrm>
          <a:off x="3507508" y="821740"/>
          <a:ext cx="281455" cy="302564"/>
        </a:xfrm>
        <a:custGeom>
          <a:avLst/>
          <a:gdLst/>
          <a:ahLst/>
          <a:cxnLst/>
          <a:rect l="0" t="0" r="0" b="0"/>
          <a:pathLst>
            <a:path>
              <a:moveTo>
                <a:pt x="0" y="302564"/>
              </a:moveTo>
              <a:lnTo>
                <a:pt x="140727" y="302564"/>
              </a:lnTo>
              <a:lnTo>
                <a:pt x="140727" y="0"/>
              </a:lnTo>
              <a:lnTo>
                <a:pt x="281455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76A5E-0E80-48C2-A249-FC1A85DBB8A8}">
      <dsp:nvSpPr>
        <dsp:cNvPr id="0" name=""/>
        <dsp:cNvSpPr/>
      </dsp:nvSpPr>
      <dsp:spPr>
        <a:xfrm>
          <a:off x="5196242" y="170890"/>
          <a:ext cx="281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5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14E2A-324B-4708-B800-47C7F36BEF19}">
      <dsp:nvSpPr>
        <dsp:cNvPr id="0" name=""/>
        <dsp:cNvSpPr/>
      </dsp:nvSpPr>
      <dsp:spPr>
        <a:xfrm>
          <a:off x="3507508" y="216610"/>
          <a:ext cx="281455" cy="907694"/>
        </a:xfrm>
        <a:custGeom>
          <a:avLst/>
          <a:gdLst/>
          <a:ahLst/>
          <a:cxnLst/>
          <a:rect l="0" t="0" r="0" b="0"/>
          <a:pathLst>
            <a:path>
              <a:moveTo>
                <a:pt x="0" y="907694"/>
              </a:moveTo>
              <a:lnTo>
                <a:pt x="140727" y="907694"/>
              </a:lnTo>
              <a:lnTo>
                <a:pt x="140727" y="0"/>
              </a:lnTo>
              <a:lnTo>
                <a:pt x="281455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EF3E50-C292-44BB-93C0-3D023E7D3742}">
      <dsp:nvSpPr>
        <dsp:cNvPr id="0" name=""/>
        <dsp:cNvSpPr/>
      </dsp:nvSpPr>
      <dsp:spPr>
        <a:xfrm>
          <a:off x="1835464" y="1124305"/>
          <a:ext cx="264765" cy="744766"/>
        </a:xfrm>
        <a:custGeom>
          <a:avLst/>
          <a:gdLst/>
          <a:ahLst/>
          <a:cxnLst/>
          <a:rect l="0" t="0" r="0" b="0"/>
          <a:pathLst>
            <a:path>
              <a:moveTo>
                <a:pt x="0" y="744766"/>
              </a:moveTo>
              <a:lnTo>
                <a:pt x="124037" y="744766"/>
              </a:lnTo>
              <a:lnTo>
                <a:pt x="124037" y="0"/>
              </a:lnTo>
              <a:lnTo>
                <a:pt x="26476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36942-DFAA-460A-AB4B-3BD709E9061C}">
      <dsp:nvSpPr>
        <dsp:cNvPr id="0" name=""/>
        <dsp:cNvSpPr/>
      </dsp:nvSpPr>
      <dsp:spPr>
        <a:xfrm>
          <a:off x="428185" y="1654461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FP: Ouvrir les portes avec la caméra</a:t>
          </a:r>
          <a:endParaRPr lang="fr-FR" sz="1000" kern="1200" dirty="0"/>
        </a:p>
      </dsp:txBody>
      <dsp:txXfrm>
        <a:off x="428185" y="1654461"/>
        <a:ext cx="1407278" cy="429219"/>
      </dsp:txXfrm>
    </dsp:sp>
    <dsp:sp modelId="{FE8DCCD3-24C9-4D29-A807-E83F2702E678}">
      <dsp:nvSpPr>
        <dsp:cNvPr id="0" name=""/>
        <dsp:cNvSpPr/>
      </dsp:nvSpPr>
      <dsp:spPr>
        <a:xfrm>
          <a:off x="2100229" y="909695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FT1 : Ouvrir Porte 1</a:t>
          </a:r>
          <a:endParaRPr lang="fr-FR" sz="1000" kern="1200" dirty="0"/>
        </a:p>
      </dsp:txBody>
      <dsp:txXfrm>
        <a:off x="2100229" y="909695"/>
        <a:ext cx="1407278" cy="429219"/>
      </dsp:txXfrm>
    </dsp:sp>
    <dsp:sp modelId="{247709BB-5DFC-4E24-9F25-12EA00C8EE98}">
      <dsp:nvSpPr>
        <dsp:cNvPr id="0" name=""/>
        <dsp:cNvSpPr/>
      </dsp:nvSpPr>
      <dsp:spPr>
        <a:xfrm>
          <a:off x="3788963" y="2000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FT11 : Détecter les </a:t>
          </a:r>
          <a:r>
            <a:rPr lang="fr-FR" sz="1000" kern="1200" dirty="0" smtClean="0"/>
            <a:t>élèves</a:t>
          </a:r>
          <a:endParaRPr lang="fr-FR" sz="1000" kern="1200" dirty="0"/>
        </a:p>
      </dsp:txBody>
      <dsp:txXfrm>
        <a:off x="3788963" y="2000"/>
        <a:ext cx="1407278" cy="429219"/>
      </dsp:txXfrm>
    </dsp:sp>
    <dsp:sp modelId="{9EB0515E-D824-4E45-B698-BAA061061963}">
      <dsp:nvSpPr>
        <dsp:cNvPr id="0" name=""/>
        <dsp:cNvSpPr/>
      </dsp:nvSpPr>
      <dsp:spPr>
        <a:xfrm>
          <a:off x="5477698" y="2000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Capteur infrarouge 1</a:t>
          </a:r>
          <a:endParaRPr lang="fr-FR" sz="1000" kern="1200" dirty="0"/>
        </a:p>
      </dsp:txBody>
      <dsp:txXfrm>
        <a:off x="5477698" y="2000"/>
        <a:ext cx="1407278" cy="429219"/>
      </dsp:txXfrm>
    </dsp:sp>
    <dsp:sp modelId="{CF06C877-0F3C-4C9F-8256-29B6B097D38C}">
      <dsp:nvSpPr>
        <dsp:cNvPr id="0" name=""/>
        <dsp:cNvSpPr/>
      </dsp:nvSpPr>
      <dsp:spPr>
        <a:xfrm>
          <a:off x="3788963" y="607130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FT12 : Déclencher l’ouverture de la porte 1</a:t>
          </a:r>
          <a:endParaRPr lang="fr-FR" sz="1000" kern="1200" dirty="0"/>
        </a:p>
      </dsp:txBody>
      <dsp:txXfrm>
        <a:off x="3788963" y="607130"/>
        <a:ext cx="1407278" cy="429219"/>
      </dsp:txXfrm>
    </dsp:sp>
    <dsp:sp modelId="{ED6BE014-BFAF-4F83-91C3-71BE3C0256AA}">
      <dsp:nvSpPr>
        <dsp:cNvPr id="0" name=""/>
        <dsp:cNvSpPr/>
      </dsp:nvSpPr>
      <dsp:spPr>
        <a:xfrm>
          <a:off x="5477698" y="607130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Servo-moteur</a:t>
          </a:r>
          <a:r>
            <a:rPr lang="fr-FR" sz="1000" kern="1200" dirty="0" smtClean="0"/>
            <a:t> 1 et 2</a:t>
          </a:r>
          <a:endParaRPr lang="fr-FR" sz="1000" kern="1200" dirty="0"/>
        </a:p>
      </dsp:txBody>
      <dsp:txXfrm>
        <a:off x="5477698" y="607130"/>
        <a:ext cx="1407278" cy="429219"/>
      </dsp:txXfrm>
    </dsp:sp>
    <dsp:sp modelId="{71B5735E-5E0A-49FE-88B5-5329A80B8777}">
      <dsp:nvSpPr>
        <dsp:cNvPr id="0" name=""/>
        <dsp:cNvSpPr/>
      </dsp:nvSpPr>
      <dsp:spPr>
        <a:xfrm>
          <a:off x="3788963" y="1212260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FT13 : Ne pas se fermer sur l’élève</a:t>
          </a:r>
          <a:endParaRPr lang="fr-FR" sz="1000" kern="1200" dirty="0"/>
        </a:p>
      </dsp:txBody>
      <dsp:txXfrm>
        <a:off x="3788963" y="1212260"/>
        <a:ext cx="1407278" cy="429219"/>
      </dsp:txXfrm>
    </dsp:sp>
    <dsp:sp modelId="{1C9361AD-A3F6-48F0-AD08-0B86318CF594}">
      <dsp:nvSpPr>
        <dsp:cNvPr id="0" name=""/>
        <dsp:cNvSpPr/>
      </dsp:nvSpPr>
      <dsp:spPr>
        <a:xfrm>
          <a:off x="5477698" y="1212260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Capteur infrarouge 2</a:t>
          </a:r>
          <a:endParaRPr lang="fr-FR" sz="1000" kern="1200" dirty="0"/>
        </a:p>
      </dsp:txBody>
      <dsp:txXfrm>
        <a:off x="5477698" y="1212260"/>
        <a:ext cx="1407278" cy="429219"/>
      </dsp:txXfrm>
    </dsp:sp>
    <dsp:sp modelId="{FF6CC4AA-A553-42A9-B77E-E8774CC63E27}">
      <dsp:nvSpPr>
        <dsp:cNvPr id="0" name=""/>
        <dsp:cNvSpPr/>
      </dsp:nvSpPr>
      <dsp:spPr>
        <a:xfrm>
          <a:off x="3788963" y="1817390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FT14 : Contrôler le système</a:t>
          </a:r>
          <a:endParaRPr lang="fr-FR" sz="1000" kern="1200" dirty="0"/>
        </a:p>
      </dsp:txBody>
      <dsp:txXfrm>
        <a:off x="3788963" y="1817390"/>
        <a:ext cx="1407278" cy="429219"/>
      </dsp:txXfrm>
    </dsp:sp>
    <dsp:sp modelId="{EE2284D5-218B-4F83-8F9A-6CE14CCAD5AF}">
      <dsp:nvSpPr>
        <dsp:cNvPr id="0" name=""/>
        <dsp:cNvSpPr/>
      </dsp:nvSpPr>
      <dsp:spPr>
        <a:xfrm>
          <a:off x="5477698" y="1817390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Carte </a:t>
          </a:r>
          <a:r>
            <a:rPr lang="fr-FR" sz="1000" kern="1200" dirty="0" err="1" smtClean="0"/>
            <a:t>arduino</a:t>
          </a:r>
          <a:endParaRPr lang="fr-FR" sz="1000" kern="1200" dirty="0"/>
        </a:p>
      </dsp:txBody>
      <dsp:txXfrm>
        <a:off x="5477698" y="1817390"/>
        <a:ext cx="1407278" cy="429219"/>
      </dsp:txXfrm>
    </dsp:sp>
    <dsp:sp modelId="{2CA921CA-B434-44CA-9FE2-390D4BFA281F}">
      <dsp:nvSpPr>
        <dsp:cNvPr id="0" name=""/>
        <dsp:cNvSpPr/>
      </dsp:nvSpPr>
      <dsp:spPr>
        <a:xfrm>
          <a:off x="2100229" y="3027649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FT2 : Ouvrir Porte 2</a:t>
          </a:r>
          <a:endParaRPr lang="fr-FR" sz="1000" kern="1200" dirty="0"/>
        </a:p>
      </dsp:txBody>
      <dsp:txXfrm>
        <a:off x="2100229" y="3027649"/>
        <a:ext cx="1407278" cy="429219"/>
      </dsp:txXfrm>
    </dsp:sp>
    <dsp:sp modelId="{ADCD9FB4-C41B-48CF-ABDC-264F7FD9DE10}">
      <dsp:nvSpPr>
        <dsp:cNvPr id="0" name=""/>
        <dsp:cNvSpPr/>
      </dsp:nvSpPr>
      <dsp:spPr>
        <a:xfrm>
          <a:off x="3788963" y="2422519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FT21 : Déclencher </a:t>
          </a:r>
          <a:r>
            <a:rPr lang="fr-FR" sz="1000" kern="1200" dirty="0" smtClean="0"/>
            <a:t>  l’ouverture </a:t>
          </a:r>
          <a:r>
            <a:rPr lang="fr-FR" sz="1000" kern="1200" dirty="0" smtClean="0"/>
            <a:t>de la porte 2</a:t>
          </a:r>
          <a:endParaRPr lang="fr-FR" sz="1000" kern="1200" dirty="0"/>
        </a:p>
      </dsp:txBody>
      <dsp:txXfrm>
        <a:off x="3788963" y="2422519"/>
        <a:ext cx="1407278" cy="429219"/>
      </dsp:txXfrm>
    </dsp:sp>
    <dsp:sp modelId="{6EDA6284-B355-4525-AEA0-5E4627E75D4A}">
      <dsp:nvSpPr>
        <dsp:cNvPr id="0" name=""/>
        <dsp:cNvSpPr/>
      </dsp:nvSpPr>
      <dsp:spPr>
        <a:xfrm>
          <a:off x="5477698" y="2422519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Servo-moteur</a:t>
          </a:r>
          <a:r>
            <a:rPr lang="fr-FR" sz="1000" kern="1200" dirty="0" smtClean="0"/>
            <a:t> 3 et 4</a:t>
          </a:r>
          <a:endParaRPr lang="fr-FR" sz="1000" kern="1200" dirty="0"/>
        </a:p>
      </dsp:txBody>
      <dsp:txXfrm>
        <a:off x="5477698" y="2422519"/>
        <a:ext cx="1407278" cy="429219"/>
      </dsp:txXfrm>
    </dsp:sp>
    <dsp:sp modelId="{C05DD98A-96A5-427F-BC57-0B35D0E2EC08}">
      <dsp:nvSpPr>
        <dsp:cNvPr id="0" name=""/>
        <dsp:cNvSpPr/>
      </dsp:nvSpPr>
      <dsp:spPr>
        <a:xfrm>
          <a:off x="3788963" y="3027649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FT22 : Ne pas se fermer sur l’élève</a:t>
          </a:r>
          <a:endParaRPr lang="fr-FR" sz="1000" kern="1200" dirty="0"/>
        </a:p>
      </dsp:txBody>
      <dsp:txXfrm>
        <a:off x="3788963" y="3027649"/>
        <a:ext cx="1407278" cy="429219"/>
      </dsp:txXfrm>
    </dsp:sp>
    <dsp:sp modelId="{636153AD-B9A5-4318-96DA-556B87BFF152}">
      <dsp:nvSpPr>
        <dsp:cNvPr id="0" name=""/>
        <dsp:cNvSpPr/>
      </dsp:nvSpPr>
      <dsp:spPr>
        <a:xfrm>
          <a:off x="5477698" y="3027649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Capteur infrarouge 3</a:t>
          </a:r>
          <a:endParaRPr lang="fr-FR" sz="1000" kern="1200" dirty="0"/>
        </a:p>
      </dsp:txBody>
      <dsp:txXfrm>
        <a:off x="5477698" y="3027649"/>
        <a:ext cx="1407278" cy="429219"/>
      </dsp:txXfrm>
    </dsp:sp>
    <dsp:sp modelId="{551312C1-E887-4C66-AE01-3C013BA03B8A}">
      <dsp:nvSpPr>
        <dsp:cNvPr id="0" name=""/>
        <dsp:cNvSpPr/>
      </dsp:nvSpPr>
      <dsp:spPr>
        <a:xfrm>
          <a:off x="3788963" y="3632779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FT23 : Reconnaître l’élève</a:t>
          </a:r>
          <a:endParaRPr lang="fr-FR" sz="1000" kern="1200" dirty="0"/>
        </a:p>
      </dsp:txBody>
      <dsp:txXfrm>
        <a:off x="3788963" y="3632779"/>
        <a:ext cx="1407278" cy="429219"/>
      </dsp:txXfrm>
    </dsp:sp>
    <dsp:sp modelId="{AF7EA0C9-50F9-4D92-971A-F0408A7CB54A}">
      <dsp:nvSpPr>
        <dsp:cNvPr id="0" name=""/>
        <dsp:cNvSpPr/>
      </dsp:nvSpPr>
      <dsp:spPr>
        <a:xfrm>
          <a:off x="5477698" y="3632779"/>
          <a:ext cx="1407278" cy="429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Raspberry</a:t>
          </a:r>
          <a:r>
            <a:rPr lang="fr-FR" sz="1000" kern="1200" dirty="0" smtClean="0"/>
            <a:t> + Caméra</a:t>
          </a:r>
          <a:endParaRPr lang="fr-FR" sz="1000" kern="1200" dirty="0"/>
        </a:p>
      </dsp:txBody>
      <dsp:txXfrm>
        <a:off x="5477698" y="3632779"/>
        <a:ext cx="1407278" cy="429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9A10-A2B9-4877-BA46-5937CBF3530F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FC44-6C1A-4863-ACF2-09E2C2CF20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9A10-A2B9-4877-BA46-5937CBF3530F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FC44-6C1A-4863-ACF2-09E2C2CF20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9A10-A2B9-4877-BA46-5937CBF3530F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FC44-6C1A-4863-ACF2-09E2C2CF20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9A10-A2B9-4877-BA46-5937CBF3530F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FC44-6C1A-4863-ACF2-09E2C2CF20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9A10-A2B9-4877-BA46-5937CBF3530F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FC44-6C1A-4863-ACF2-09E2C2CF20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9A10-A2B9-4877-BA46-5937CBF3530F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FC44-6C1A-4863-ACF2-09E2C2CF200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9A10-A2B9-4877-BA46-5937CBF3530F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FC44-6C1A-4863-ACF2-09E2C2CF20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9A10-A2B9-4877-BA46-5937CBF3530F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FC44-6C1A-4863-ACF2-09E2C2CF20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9A10-A2B9-4877-BA46-5937CBF3530F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FC44-6C1A-4863-ACF2-09E2C2CF20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9A10-A2B9-4877-BA46-5937CBF3530F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33FC44-6C1A-4863-ACF2-09E2C2CF20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9A10-A2B9-4877-BA46-5937CBF3530F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FC44-6C1A-4863-ACF2-09E2C2CF20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2F19A10-A2B9-4877-BA46-5937CBF3530F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D33FC44-6C1A-4863-ACF2-09E2C2CF200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366" y="1100138"/>
            <a:ext cx="4297493" cy="357981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069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97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reconnaissance faciale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7091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800" dirty="0" smtClean="0"/>
              <a:t>La reconnaissance faciale est un procède biométrique au même titre que la reconnaissance des empreintes digitales ou de l’iris.</a:t>
            </a:r>
          </a:p>
          <a:p>
            <a:pPr marL="0" indent="0" algn="just">
              <a:buNone/>
            </a:pPr>
            <a:r>
              <a:rPr lang="fr-FR" sz="2800" dirty="0" smtClean="0"/>
              <a:t>Un système de contrôle biométrique est un système de mesures basé sur la reconnaissance des caractéristiques propres à un individu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437112"/>
            <a:ext cx="1429142" cy="235918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190" y="4581128"/>
            <a:ext cx="2592288" cy="194421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591212"/>
            <a:ext cx="3322202" cy="205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44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1470025"/>
          </a:xfrm>
        </p:spPr>
        <p:txBody>
          <a:bodyPr/>
          <a:lstStyle/>
          <a:p>
            <a:r>
              <a:rPr lang="fr-FR" u="sng" dirty="0" smtClean="0"/>
              <a:t>Bête à cornes</a:t>
            </a:r>
            <a:endParaRPr lang="fr-FR" u="sng" dirty="0"/>
          </a:p>
        </p:txBody>
      </p:sp>
      <p:sp>
        <p:nvSpPr>
          <p:cNvPr id="4" name="Ellipse 3"/>
          <p:cNvSpPr/>
          <p:nvPr/>
        </p:nvSpPr>
        <p:spPr>
          <a:xfrm>
            <a:off x="1547664" y="2041767"/>
            <a:ext cx="2277330" cy="10484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 qui ?</a:t>
            </a:r>
          </a:p>
          <a:p>
            <a:pPr algn="ctr"/>
            <a:r>
              <a:rPr lang="fr-FR" dirty="0" smtClean="0"/>
              <a:t>Un établissement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5975661" y="2041767"/>
            <a:ext cx="1728192" cy="9361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Sur quoi ?</a:t>
            </a:r>
          </a:p>
          <a:p>
            <a:pPr algn="ctr"/>
            <a:r>
              <a:rPr lang="fr-FR" dirty="0" smtClean="0"/>
              <a:t>Portes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3563888" y="2996077"/>
            <a:ext cx="2376264" cy="15121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FFC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375756" y="5032311"/>
            <a:ext cx="4752528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Faciliter la sécurité à la cantine</a:t>
            </a:r>
            <a:endParaRPr lang="fr-FR" dirty="0"/>
          </a:p>
        </p:txBody>
      </p:sp>
      <p:cxnSp>
        <p:nvCxnSpPr>
          <p:cNvPr id="22" name="Connecteur en arc 21"/>
          <p:cNvCxnSpPr>
            <a:stCxn id="4" idx="4"/>
            <a:endCxn id="5" idx="3"/>
          </p:cNvCxnSpPr>
          <p:nvPr/>
        </p:nvCxnSpPr>
        <p:spPr>
          <a:xfrm rot="5400000" flipH="1" flipV="1">
            <a:off x="4332825" y="1194286"/>
            <a:ext cx="249428" cy="3542420"/>
          </a:xfrm>
          <a:prstGeom prst="curvedConnector3">
            <a:avLst>
              <a:gd name="adj1" fmla="val -916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rc 29"/>
          <p:cNvCxnSpPr/>
          <p:nvPr/>
        </p:nvCxnSpPr>
        <p:spPr>
          <a:xfrm rot="5400000">
            <a:off x="5120606" y="3136972"/>
            <a:ext cx="2179153" cy="183620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441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Diagramme F.A.S.T</a:t>
            </a:r>
            <a:endParaRPr lang="fr-FR" u="sng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755515864"/>
              </p:ext>
            </p:extLst>
          </p:nvPr>
        </p:nvGraphicFramePr>
        <p:xfrm>
          <a:off x="899592" y="1412776"/>
          <a:ext cx="72964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2875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Diagramme F.A.S.T</a:t>
            </a:r>
            <a:endParaRPr lang="fr-FR" u="sng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940450085"/>
              </p:ext>
            </p:extLst>
          </p:nvPr>
        </p:nvGraphicFramePr>
        <p:xfrm>
          <a:off x="899592" y="1412776"/>
          <a:ext cx="72964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2875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Diagramme F.A.S.T</a:t>
            </a:r>
            <a:endParaRPr lang="fr-FR" u="sng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594879409"/>
              </p:ext>
            </p:extLst>
          </p:nvPr>
        </p:nvGraphicFramePr>
        <p:xfrm>
          <a:off x="899592" y="1412776"/>
          <a:ext cx="72964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2875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3204" y="116632"/>
            <a:ext cx="8229600" cy="1143000"/>
          </a:xfrm>
        </p:spPr>
        <p:txBody>
          <a:bodyPr>
            <a:normAutofit/>
          </a:bodyPr>
          <a:lstStyle/>
          <a:p>
            <a:r>
              <a:rPr lang="fr-FR" u="sng" dirty="0" smtClean="0"/>
              <a:t>Diagramme des </a:t>
            </a:r>
            <a:r>
              <a:rPr lang="fr-FR" u="sng" dirty="0" err="1" smtClean="0"/>
              <a:t>interacteurs</a:t>
            </a:r>
            <a:endParaRPr lang="fr-FR" u="sng" dirty="0"/>
          </a:p>
        </p:txBody>
      </p:sp>
      <p:sp>
        <p:nvSpPr>
          <p:cNvPr id="4" name="Ellipse 3"/>
          <p:cNvSpPr/>
          <p:nvPr/>
        </p:nvSpPr>
        <p:spPr>
          <a:xfrm>
            <a:off x="3203848" y="2564904"/>
            <a:ext cx="2808312" cy="1800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FFC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1115616" y="2852936"/>
            <a:ext cx="1440160" cy="9361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Elève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3995936" y="1124744"/>
            <a:ext cx="1224136" cy="10081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Portes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6660232" y="2815275"/>
            <a:ext cx="1584176" cy="10081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Source d’énergie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5724128" y="4653136"/>
            <a:ext cx="1591072" cy="10081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Caméra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2411760" y="4763549"/>
            <a:ext cx="1584176" cy="10081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Milieu ambiant</a:t>
            </a:r>
            <a:endParaRPr lang="fr-FR" dirty="0"/>
          </a:p>
        </p:txBody>
      </p:sp>
      <p:cxnSp>
        <p:nvCxnSpPr>
          <p:cNvPr id="11" name="Connecteur droit 10"/>
          <p:cNvCxnSpPr>
            <a:stCxn id="6" idx="4"/>
            <a:endCxn id="4" idx="0"/>
          </p:cNvCxnSpPr>
          <p:nvPr/>
        </p:nvCxnSpPr>
        <p:spPr>
          <a:xfrm>
            <a:off x="4608004" y="213285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4" idx="6"/>
            <a:endCxn id="7" idx="2"/>
          </p:cNvCxnSpPr>
          <p:nvPr/>
        </p:nvCxnSpPr>
        <p:spPr>
          <a:xfrm flipV="1">
            <a:off x="6012160" y="3319331"/>
            <a:ext cx="648072" cy="145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4" idx="5"/>
          </p:cNvCxnSpPr>
          <p:nvPr/>
        </p:nvCxnSpPr>
        <p:spPr>
          <a:xfrm>
            <a:off x="5600892" y="4101471"/>
            <a:ext cx="555284" cy="662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4" idx="3"/>
            <a:endCxn id="9" idx="0"/>
          </p:cNvCxnSpPr>
          <p:nvPr/>
        </p:nvCxnSpPr>
        <p:spPr>
          <a:xfrm flipH="1">
            <a:off x="3203848" y="4101471"/>
            <a:ext cx="411268" cy="662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5" idx="6"/>
            <a:endCxn id="4" idx="2"/>
          </p:cNvCxnSpPr>
          <p:nvPr/>
        </p:nvCxnSpPr>
        <p:spPr>
          <a:xfrm>
            <a:off x="2555776" y="3320988"/>
            <a:ext cx="64807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6" idx="5"/>
            <a:endCxn id="8" idx="0"/>
          </p:cNvCxnSpPr>
          <p:nvPr/>
        </p:nvCxnSpPr>
        <p:spPr>
          <a:xfrm>
            <a:off x="5040801" y="1985221"/>
            <a:ext cx="1478863" cy="2667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4067943" y="220782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C2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037378" y="295165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C3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5388334" y="446847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C4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3541331" y="43651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C5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2555776" y="266827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C1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5274500" y="194819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413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Contraintes</a:t>
            </a:r>
            <a:endParaRPr lang="fr-FR" u="sng" dirty="0"/>
          </a:p>
        </p:txBody>
      </p:sp>
      <p:sp>
        <p:nvSpPr>
          <p:cNvPr id="3" name="ZoneTexte 2"/>
          <p:cNvSpPr txBox="1"/>
          <p:nvPr/>
        </p:nvSpPr>
        <p:spPr>
          <a:xfrm>
            <a:off x="1043608" y="1844824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FP : ouvrir les portes quand la caméra reconnaît un </a:t>
            </a:r>
            <a:r>
              <a:rPr lang="fr-FR" dirty="0" err="1" smtClean="0"/>
              <a:t>visgae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C1 : Garantir la sécurité de l’élève</a:t>
            </a:r>
          </a:p>
          <a:p>
            <a:r>
              <a:rPr lang="fr-FR" dirty="0" smtClean="0"/>
              <a:t>C2 : S’adapter à la taille de la porte</a:t>
            </a:r>
          </a:p>
          <a:p>
            <a:r>
              <a:rPr lang="fr-FR" dirty="0" smtClean="0"/>
              <a:t>C3 : S’adapter à la source d’énergie existante</a:t>
            </a:r>
          </a:p>
          <a:p>
            <a:r>
              <a:rPr lang="fr-FR" dirty="0" smtClean="0"/>
              <a:t>C4 : S’adapter aux dimensions de la caméra</a:t>
            </a:r>
          </a:p>
          <a:p>
            <a:r>
              <a:rPr lang="fr-FR" dirty="0" smtClean="0"/>
              <a:t>C5 : Ne pas nuire au milieu ambiant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124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625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45</TotalTime>
  <Words>297</Words>
  <Application>Microsoft Office PowerPoint</Application>
  <PresentationFormat>Affichage à l'écran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Angles</vt:lpstr>
      <vt:lpstr>Présentation PowerPoint</vt:lpstr>
      <vt:lpstr>La reconnaissance faciale </vt:lpstr>
      <vt:lpstr>Bête à cornes</vt:lpstr>
      <vt:lpstr>Diagramme F.A.S.T</vt:lpstr>
      <vt:lpstr>Diagramme F.A.S.T</vt:lpstr>
      <vt:lpstr>Diagramme F.A.S.T</vt:lpstr>
      <vt:lpstr>Diagramme des interacteurs</vt:lpstr>
      <vt:lpstr>Contraintes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Administrateur</dc:creator>
  <cp:lastModifiedBy>Administrateur</cp:lastModifiedBy>
  <cp:revision>6</cp:revision>
  <dcterms:created xsi:type="dcterms:W3CDTF">2019-01-31T08:06:08Z</dcterms:created>
  <dcterms:modified xsi:type="dcterms:W3CDTF">2019-01-31T08:51:53Z</dcterms:modified>
</cp:coreProperties>
</file>