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69" autoAdjust="0"/>
  </p:normalViewPr>
  <p:slideViewPr>
    <p:cSldViewPr>
      <p:cViewPr varScale="1">
        <p:scale>
          <a:sx n="87" d="100"/>
          <a:sy n="87" d="100"/>
        </p:scale>
        <p:origin x="-4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0AFFF-EE21-4DDD-B050-709FB95DBA8B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62E6A3-274B-489E-8D36-6E8D83328FE5}">
      <dgm:prSet phldrT="[Texte]"/>
      <dgm:spPr/>
      <dgm:t>
        <a:bodyPr/>
        <a:lstStyle/>
        <a:p>
          <a:r>
            <a:rPr lang="fr-FR" dirty="0" smtClean="0"/>
            <a:t>FP: Ouvrir les portes avec la caméra</a:t>
          </a:r>
          <a:endParaRPr lang="fr-FR" dirty="0"/>
        </a:p>
      </dgm:t>
    </dgm:pt>
    <dgm:pt modelId="{274FFE01-5F97-41B2-95ED-50F486E426AC}" type="parTrans" cxnId="{6470D5D0-960B-4802-8170-A4F2409DE22E}">
      <dgm:prSet/>
      <dgm:spPr/>
      <dgm:t>
        <a:bodyPr/>
        <a:lstStyle/>
        <a:p>
          <a:endParaRPr lang="fr-FR"/>
        </a:p>
      </dgm:t>
    </dgm:pt>
    <dgm:pt modelId="{573FAFDD-A99E-4894-B47B-FB5B090C22BE}" type="sibTrans" cxnId="{6470D5D0-960B-4802-8170-A4F2409DE22E}">
      <dgm:prSet/>
      <dgm:spPr/>
      <dgm:t>
        <a:bodyPr/>
        <a:lstStyle/>
        <a:p>
          <a:endParaRPr lang="fr-FR"/>
        </a:p>
      </dgm:t>
    </dgm:pt>
    <dgm:pt modelId="{EE038255-9830-4F9C-A54C-DB7B8DC99B74}">
      <dgm:prSet phldrT="[Texte]"/>
      <dgm:spPr/>
      <dgm:t>
        <a:bodyPr/>
        <a:lstStyle/>
        <a:p>
          <a:r>
            <a:rPr lang="fr-FR" dirty="0" smtClean="0"/>
            <a:t>FT1 : Ouvrir Porte 1</a:t>
          </a:r>
          <a:endParaRPr lang="fr-FR" dirty="0"/>
        </a:p>
      </dgm:t>
    </dgm:pt>
    <dgm:pt modelId="{E6DA93BA-F4FB-44E5-89FB-DCB778221840}" type="parTrans" cxnId="{618E88A3-E753-4778-B3DE-140A39BAE21E}">
      <dgm:prSet/>
      <dgm:spPr/>
      <dgm:t>
        <a:bodyPr/>
        <a:lstStyle/>
        <a:p>
          <a:endParaRPr lang="fr-FR"/>
        </a:p>
      </dgm:t>
    </dgm:pt>
    <dgm:pt modelId="{F694865E-9FA9-4C4A-96D7-FD58E35D1949}" type="sibTrans" cxnId="{618E88A3-E753-4778-B3DE-140A39BAE21E}">
      <dgm:prSet/>
      <dgm:spPr/>
      <dgm:t>
        <a:bodyPr/>
        <a:lstStyle/>
        <a:p>
          <a:endParaRPr lang="fr-FR"/>
        </a:p>
      </dgm:t>
    </dgm:pt>
    <dgm:pt modelId="{136AFFD2-6CEA-4FC9-870C-F0F29E418950}">
      <dgm:prSet phldrT="[Texte]"/>
      <dgm:spPr/>
      <dgm:t>
        <a:bodyPr/>
        <a:lstStyle/>
        <a:p>
          <a:r>
            <a:rPr lang="fr-FR" dirty="0" smtClean="0"/>
            <a:t>FT2 : Ouvrir Porte 2</a:t>
          </a:r>
          <a:endParaRPr lang="fr-FR" dirty="0"/>
        </a:p>
      </dgm:t>
    </dgm:pt>
    <dgm:pt modelId="{8C5B3962-C2DE-43C3-B657-2C57FACF7288}" type="parTrans" cxnId="{78A74E7E-C49F-4CA5-8EC5-CAA583676939}">
      <dgm:prSet/>
      <dgm:spPr/>
      <dgm:t>
        <a:bodyPr/>
        <a:lstStyle/>
        <a:p>
          <a:endParaRPr lang="fr-FR"/>
        </a:p>
      </dgm:t>
    </dgm:pt>
    <dgm:pt modelId="{4A7618C6-0D4A-4A6F-9C83-90583E69B649}" type="sibTrans" cxnId="{78A74E7E-C49F-4CA5-8EC5-CAA583676939}">
      <dgm:prSet/>
      <dgm:spPr/>
      <dgm:t>
        <a:bodyPr/>
        <a:lstStyle/>
        <a:p>
          <a:endParaRPr lang="fr-FR"/>
        </a:p>
      </dgm:t>
    </dgm:pt>
    <dgm:pt modelId="{2D4EDB56-606B-48DF-8FCF-6C7C1007924D}">
      <dgm:prSet phldrT="[Texte]"/>
      <dgm:spPr/>
      <dgm:t>
        <a:bodyPr/>
        <a:lstStyle/>
        <a:p>
          <a:r>
            <a:rPr lang="fr-FR" dirty="0" smtClean="0"/>
            <a:t>FT12 : Déclencher l’ouverture de la porte 1</a:t>
          </a:r>
          <a:endParaRPr lang="fr-FR" dirty="0"/>
        </a:p>
      </dgm:t>
    </dgm:pt>
    <dgm:pt modelId="{E5C9D6AD-63BB-4190-AA62-DFC62B51A6D8}" type="sibTrans" cxnId="{8212C5E7-AFC4-46D2-9E9F-A77F719CE56A}">
      <dgm:prSet/>
      <dgm:spPr/>
      <dgm:t>
        <a:bodyPr/>
        <a:lstStyle/>
        <a:p>
          <a:endParaRPr lang="fr-FR"/>
        </a:p>
      </dgm:t>
    </dgm:pt>
    <dgm:pt modelId="{69721A61-5CA5-48FC-BE4C-62FD984B5B6D}" type="parTrans" cxnId="{8212C5E7-AFC4-46D2-9E9F-A77F719CE56A}">
      <dgm:prSet/>
      <dgm:spPr/>
      <dgm:t>
        <a:bodyPr/>
        <a:lstStyle/>
        <a:p>
          <a:endParaRPr lang="fr-FR"/>
        </a:p>
      </dgm:t>
    </dgm:pt>
    <dgm:pt modelId="{8255F569-364D-41B0-810E-F2CE88518DE7}">
      <dgm:prSet phldrT="[Texte]"/>
      <dgm:spPr/>
      <dgm:t>
        <a:bodyPr/>
        <a:lstStyle/>
        <a:p>
          <a:r>
            <a:rPr lang="fr-FR" dirty="0" smtClean="0"/>
            <a:t>FT11 : Détecter les élèves</a:t>
          </a:r>
          <a:endParaRPr lang="fr-FR" dirty="0"/>
        </a:p>
      </dgm:t>
    </dgm:pt>
    <dgm:pt modelId="{FCB33E7A-17EF-4791-A86A-3E09251ADAA9}" type="parTrans" cxnId="{63C27A2B-F2E6-48D0-822A-F7875702A170}">
      <dgm:prSet/>
      <dgm:spPr/>
      <dgm:t>
        <a:bodyPr/>
        <a:lstStyle/>
        <a:p>
          <a:endParaRPr lang="fr-FR"/>
        </a:p>
      </dgm:t>
    </dgm:pt>
    <dgm:pt modelId="{C5FFE930-4FB2-4D93-8A5A-A87B16930D32}" type="sibTrans" cxnId="{63C27A2B-F2E6-48D0-822A-F7875702A170}">
      <dgm:prSet/>
      <dgm:spPr/>
      <dgm:t>
        <a:bodyPr/>
        <a:lstStyle/>
        <a:p>
          <a:endParaRPr lang="fr-FR"/>
        </a:p>
      </dgm:t>
    </dgm:pt>
    <dgm:pt modelId="{E904B1F8-2430-43F4-ACCB-8D155427DD28}">
      <dgm:prSet phldrT="[Texte]"/>
      <dgm:spPr/>
      <dgm:t>
        <a:bodyPr/>
        <a:lstStyle/>
        <a:p>
          <a:r>
            <a:rPr lang="fr-FR" dirty="0" smtClean="0"/>
            <a:t>FT13 : Ne pas se fermer sur l’élève</a:t>
          </a:r>
          <a:endParaRPr lang="fr-FR" dirty="0"/>
        </a:p>
      </dgm:t>
    </dgm:pt>
    <dgm:pt modelId="{7C83B2E5-84C8-4BAC-86A1-F8866039EB77}" type="parTrans" cxnId="{9268390C-DF13-4921-8888-544E69DE33D9}">
      <dgm:prSet/>
      <dgm:spPr/>
      <dgm:t>
        <a:bodyPr/>
        <a:lstStyle/>
        <a:p>
          <a:endParaRPr lang="fr-FR"/>
        </a:p>
      </dgm:t>
    </dgm:pt>
    <dgm:pt modelId="{2D9284B4-69CE-42DD-9677-C921063A479C}" type="sibTrans" cxnId="{9268390C-DF13-4921-8888-544E69DE33D9}">
      <dgm:prSet/>
      <dgm:spPr/>
      <dgm:t>
        <a:bodyPr/>
        <a:lstStyle/>
        <a:p>
          <a:endParaRPr lang="fr-FR"/>
        </a:p>
      </dgm:t>
    </dgm:pt>
    <dgm:pt modelId="{C860C8DD-4077-4E9A-98E5-3D332DADD764}">
      <dgm:prSet phldrT="[Texte]"/>
      <dgm:spPr/>
      <dgm:t>
        <a:bodyPr/>
        <a:lstStyle/>
        <a:p>
          <a:r>
            <a:rPr lang="fr-FR" dirty="0" smtClean="0"/>
            <a:t>Capteur infrarouge 2</a:t>
          </a:r>
          <a:endParaRPr lang="fr-FR" dirty="0"/>
        </a:p>
      </dgm:t>
    </dgm:pt>
    <dgm:pt modelId="{8DE2B68A-34BC-4C2C-82DB-C2A63E579004}" type="parTrans" cxnId="{F52A1B99-5686-4E5D-968A-D71144697AD2}">
      <dgm:prSet/>
      <dgm:spPr/>
      <dgm:t>
        <a:bodyPr/>
        <a:lstStyle/>
        <a:p>
          <a:endParaRPr lang="fr-FR"/>
        </a:p>
      </dgm:t>
    </dgm:pt>
    <dgm:pt modelId="{BD589B78-4825-4495-8A2C-AC2E2FFF1D75}" type="sibTrans" cxnId="{F52A1B99-5686-4E5D-968A-D71144697AD2}">
      <dgm:prSet/>
      <dgm:spPr/>
      <dgm:t>
        <a:bodyPr/>
        <a:lstStyle/>
        <a:p>
          <a:endParaRPr lang="fr-FR"/>
        </a:p>
      </dgm:t>
    </dgm:pt>
    <dgm:pt modelId="{E9E4DC70-A451-40A7-944C-D72074BD4936}">
      <dgm:prSet phldrT="[Texte]"/>
      <dgm:spPr/>
      <dgm:t>
        <a:bodyPr/>
        <a:lstStyle/>
        <a:p>
          <a:r>
            <a:rPr lang="fr-FR" dirty="0" err="1" smtClean="0"/>
            <a:t>Servo-moteur</a:t>
          </a:r>
          <a:r>
            <a:rPr lang="fr-FR" dirty="0" smtClean="0"/>
            <a:t> 1 et 2</a:t>
          </a:r>
          <a:endParaRPr lang="fr-FR" dirty="0"/>
        </a:p>
      </dgm:t>
    </dgm:pt>
    <dgm:pt modelId="{523F2081-77D1-446B-8ABF-5C8F9FCADBB2}" type="parTrans" cxnId="{FE43DE58-D367-4776-941A-672DBC6653DA}">
      <dgm:prSet/>
      <dgm:spPr/>
      <dgm:t>
        <a:bodyPr/>
        <a:lstStyle/>
        <a:p>
          <a:endParaRPr lang="fr-FR"/>
        </a:p>
      </dgm:t>
    </dgm:pt>
    <dgm:pt modelId="{C05D7A38-F002-4D32-AF22-F955BACD4FF9}" type="sibTrans" cxnId="{FE43DE58-D367-4776-941A-672DBC6653DA}">
      <dgm:prSet/>
      <dgm:spPr/>
      <dgm:t>
        <a:bodyPr/>
        <a:lstStyle/>
        <a:p>
          <a:endParaRPr lang="fr-FR"/>
        </a:p>
      </dgm:t>
    </dgm:pt>
    <dgm:pt modelId="{B1006ECE-F478-4D6B-940F-B5E0EC2F2F14}">
      <dgm:prSet phldrT="[Texte]"/>
      <dgm:spPr/>
      <dgm:t>
        <a:bodyPr/>
        <a:lstStyle/>
        <a:p>
          <a:r>
            <a:rPr lang="fr-FR" dirty="0" smtClean="0"/>
            <a:t>Capteur infrarouge 1</a:t>
          </a:r>
          <a:endParaRPr lang="fr-FR" dirty="0"/>
        </a:p>
      </dgm:t>
    </dgm:pt>
    <dgm:pt modelId="{7BBD064D-36AA-455F-A45A-AE19F8A7FF5C}" type="parTrans" cxnId="{6FCD08AE-E03C-4C35-86A2-47E20FE26D5A}">
      <dgm:prSet/>
      <dgm:spPr/>
      <dgm:t>
        <a:bodyPr/>
        <a:lstStyle/>
        <a:p>
          <a:endParaRPr lang="fr-FR"/>
        </a:p>
      </dgm:t>
    </dgm:pt>
    <dgm:pt modelId="{2247F0E6-3987-44B1-B920-123E149E33F0}" type="sibTrans" cxnId="{6FCD08AE-E03C-4C35-86A2-47E20FE26D5A}">
      <dgm:prSet/>
      <dgm:spPr/>
      <dgm:t>
        <a:bodyPr/>
        <a:lstStyle/>
        <a:p>
          <a:endParaRPr lang="fr-FR"/>
        </a:p>
      </dgm:t>
    </dgm:pt>
    <dgm:pt modelId="{80EDAD6A-4463-4ACC-8FED-6A2CD5A156A1}">
      <dgm:prSet phldrT="[Texte]"/>
      <dgm:spPr/>
      <dgm:t>
        <a:bodyPr/>
        <a:lstStyle/>
        <a:p>
          <a:r>
            <a:rPr lang="fr-FR" dirty="0" smtClean="0"/>
            <a:t>FT23 : Reconnaître l’élève</a:t>
          </a:r>
          <a:endParaRPr lang="fr-FR" dirty="0"/>
        </a:p>
      </dgm:t>
    </dgm:pt>
    <dgm:pt modelId="{7F9612F3-1BA9-4482-BEB8-297C7FCC1D67}" type="parTrans" cxnId="{019C2CA0-A3DC-446E-BE3B-E0BBE4037709}">
      <dgm:prSet/>
      <dgm:spPr/>
      <dgm:t>
        <a:bodyPr/>
        <a:lstStyle/>
        <a:p>
          <a:endParaRPr lang="fr-FR"/>
        </a:p>
      </dgm:t>
    </dgm:pt>
    <dgm:pt modelId="{59AAB3A5-4619-4908-9E22-439336F9DABB}" type="sibTrans" cxnId="{019C2CA0-A3DC-446E-BE3B-E0BBE4037709}">
      <dgm:prSet/>
      <dgm:spPr/>
      <dgm:t>
        <a:bodyPr/>
        <a:lstStyle/>
        <a:p>
          <a:endParaRPr lang="fr-FR"/>
        </a:p>
      </dgm:t>
    </dgm:pt>
    <dgm:pt modelId="{450ABD30-62CF-4D0A-9CBF-308AD3C40E84}">
      <dgm:prSet phldrT="[Texte]"/>
      <dgm:spPr/>
      <dgm:t>
        <a:bodyPr/>
        <a:lstStyle/>
        <a:p>
          <a:r>
            <a:rPr lang="fr-FR" dirty="0" smtClean="0"/>
            <a:t>FT21 : Déclencher l’ouverture de la porte 2</a:t>
          </a:r>
          <a:endParaRPr lang="fr-FR" dirty="0"/>
        </a:p>
      </dgm:t>
    </dgm:pt>
    <dgm:pt modelId="{876FA951-C7CF-4A99-B2F4-2596F7A5CCE6}" type="parTrans" cxnId="{1CB82E2B-AECE-47DD-AFA6-F09035830FC9}">
      <dgm:prSet/>
      <dgm:spPr/>
      <dgm:t>
        <a:bodyPr/>
        <a:lstStyle/>
        <a:p>
          <a:endParaRPr lang="fr-FR"/>
        </a:p>
      </dgm:t>
    </dgm:pt>
    <dgm:pt modelId="{93D4AB55-BD30-4D80-8F77-A50FC911798B}" type="sibTrans" cxnId="{1CB82E2B-AECE-47DD-AFA6-F09035830FC9}">
      <dgm:prSet/>
      <dgm:spPr/>
      <dgm:t>
        <a:bodyPr/>
        <a:lstStyle/>
        <a:p>
          <a:endParaRPr lang="fr-FR"/>
        </a:p>
      </dgm:t>
    </dgm:pt>
    <dgm:pt modelId="{92D9C0BF-9170-41B0-8087-C24A43157EA5}">
      <dgm:prSet phldrT="[Texte]"/>
      <dgm:spPr/>
      <dgm:t>
        <a:bodyPr/>
        <a:lstStyle/>
        <a:p>
          <a:r>
            <a:rPr lang="fr-FR" dirty="0" smtClean="0"/>
            <a:t>FT22 : Ne pas se fermer sur l’élève</a:t>
          </a:r>
          <a:endParaRPr lang="fr-FR" dirty="0"/>
        </a:p>
      </dgm:t>
    </dgm:pt>
    <dgm:pt modelId="{AAAFD2C2-2529-40C3-997A-62B431CE3A2F}" type="parTrans" cxnId="{31244FCC-AB4B-4790-806A-06F2734ECB81}">
      <dgm:prSet/>
      <dgm:spPr/>
      <dgm:t>
        <a:bodyPr/>
        <a:lstStyle/>
        <a:p>
          <a:endParaRPr lang="fr-FR"/>
        </a:p>
      </dgm:t>
    </dgm:pt>
    <dgm:pt modelId="{CE237D11-E604-4366-A930-6AD0FBBCB395}" type="sibTrans" cxnId="{31244FCC-AB4B-4790-806A-06F2734ECB81}">
      <dgm:prSet/>
      <dgm:spPr/>
      <dgm:t>
        <a:bodyPr/>
        <a:lstStyle/>
        <a:p>
          <a:endParaRPr lang="fr-FR"/>
        </a:p>
      </dgm:t>
    </dgm:pt>
    <dgm:pt modelId="{1A58AC7C-E6BF-4CD3-A25E-39F54DA8CFC2}">
      <dgm:prSet phldrT="[Texte]"/>
      <dgm:spPr/>
      <dgm:t>
        <a:bodyPr/>
        <a:lstStyle/>
        <a:p>
          <a:r>
            <a:rPr lang="fr-FR" dirty="0" err="1" smtClean="0"/>
            <a:t>Servo-moteur</a:t>
          </a:r>
          <a:r>
            <a:rPr lang="fr-FR" dirty="0" smtClean="0"/>
            <a:t> 3 et 4</a:t>
          </a:r>
          <a:endParaRPr lang="fr-FR" dirty="0"/>
        </a:p>
      </dgm:t>
    </dgm:pt>
    <dgm:pt modelId="{2994F06B-2E53-48B4-AB38-FF69449A46CC}" type="parTrans" cxnId="{27E8B0B7-C1E9-4D6F-A0D0-A5B655A3383D}">
      <dgm:prSet/>
      <dgm:spPr/>
      <dgm:t>
        <a:bodyPr/>
        <a:lstStyle/>
        <a:p>
          <a:endParaRPr lang="fr-FR"/>
        </a:p>
      </dgm:t>
    </dgm:pt>
    <dgm:pt modelId="{311B7E68-483A-49A7-B1D2-4B483524C8EB}" type="sibTrans" cxnId="{27E8B0B7-C1E9-4D6F-A0D0-A5B655A3383D}">
      <dgm:prSet/>
      <dgm:spPr/>
      <dgm:t>
        <a:bodyPr/>
        <a:lstStyle/>
        <a:p>
          <a:endParaRPr lang="fr-FR"/>
        </a:p>
      </dgm:t>
    </dgm:pt>
    <dgm:pt modelId="{E3B380F0-3026-4055-AF4D-49464E0F55FA}">
      <dgm:prSet phldrT="[Texte]"/>
      <dgm:spPr/>
      <dgm:t>
        <a:bodyPr/>
        <a:lstStyle/>
        <a:p>
          <a:r>
            <a:rPr lang="fr-FR" dirty="0" smtClean="0"/>
            <a:t>Capteur infrarouge 3</a:t>
          </a:r>
          <a:endParaRPr lang="fr-FR" dirty="0"/>
        </a:p>
      </dgm:t>
    </dgm:pt>
    <dgm:pt modelId="{2E09BBD8-9A81-4A69-8431-B13C2DE4CE3A}" type="parTrans" cxnId="{BF444C83-F5C2-40B7-9092-C3C99D0AE879}">
      <dgm:prSet/>
      <dgm:spPr/>
      <dgm:t>
        <a:bodyPr/>
        <a:lstStyle/>
        <a:p>
          <a:endParaRPr lang="fr-FR"/>
        </a:p>
      </dgm:t>
    </dgm:pt>
    <dgm:pt modelId="{6C0F7E80-839C-4575-BE64-9C70A6168096}" type="sibTrans" cxnId="{BF444C83-F5C2-40B7-9092-C3C99D0AE879}">
      <dgm:prSet/>
      <dgm:spPr/>
      <dgm:t>
        <a:bodyPr/>
        <a:lstStyle/>
        <a:p>
          <a:endParaRPr lang="fr-FR"/>
        </a:p>
      </dgm:t>
    </dgm:pt>
    <dgm:pt modelId="{7962BEB7-8850-4641-8690-22165A8CF1B6}">
      <dgm:prSet phldrT="[Texte]"/>
      <dgm:spPr/>
      <dgm:t>
        <a:bodyPr/>
        <a:lstStyle/>
        <a:p>
          <a:r>
            <a:rPr lang="fr-FR" dirty="0" err="1" smtClean="0"/>
            <a:t>Raspberry</a:t>
          </a:r>
          <a:r>
            <a:rPr lang="fr-FR" dirty="0" smtClean="0"/>
            <a:t> + Caméra</a:t>
          </a:r>
          <a:endParaRPr lang="fr-FR" dirty="0"/>
        </a:p>
      </dgm:t>
    </dgm:pt>
    <dgm:pt modelId="{6860038E-F3EF-46A7-B26D-0DB617874682}" type="parTrans" cxnId="{2F1F2120-8603-4766-89BB-78411C7F80B8}">
      <dgm:prSet/>
      <dgm:spPr/>
      <dgm:t>
        <a:bodyPr/>
        <a:lstStyle/>
        <a:p>
          <a:endParaRPr lang="fr-FR"/>
        </a:p>
      </dgm:t>
    </dgm:pt>
    <dgm:pt modelId="{F4CD089C-F7D3-42EA-A040-180119042EA0}" type="sibTrans" cxnId="{2F1F2120-8603-4766-89BB-78411C7F80B8}">
      <dgm:prSet/>
      <dgm:spPr/>
      <dgm:t>
        <a:bodyPr/>
        <a:lstStyle/>
        <a:p>
          <a:endParaRPr lang="fr-FR"/>
        </a:p>
      </dgm:t>
    </dgm:pt>
    <dgm:pt modelId="{AE01D27B-BDA2-4196-97FC-775727327B89}">
      <dgm:prSet phldrT="[Texte]"/>
      <dgm:spPr/>
      <dgm:t>
        <a:bodyPr/>
        <a:lstStyle/>
        <a:p>
          <a:r>
            <a:rPr lang="fr-FR" dirty="0" smtClean="0"/>
            <a:t>FT14 : Contrôler le système</a:t>
          </a:r>
          <a:endParaRPr lang="fr-FR" dirty="0"/>
        </a:p>
      </dgm:t>
    </dgm:pt>
    <dgm:pt modelId="{1C9244EE-DD8A-4AC9-A536-BF7295887036}" type="parTrans" cxnId="{E6D17178-4A6C-4EF4-8FA5-032B91383B2B}">
      <dgm:prSet/>
      <dgm:spPr/>
      <dgm:t>
        <a:bodyPr/>
        <a:lstStyle/>
        <a:p>
          <a:endParaRPr lang="fr-FR"/>
        </a:p>
      </dgm:t>
    </dgm:pt>
    <dgm:pt modelId="{FB093FA2-0478-4473-B6DA-9FBB74A7036A}" type="sibTrans" cxnId="{E6D17178-4A6C-4EF4-8FA5-032B91383B2B}">
      <dgm:prSet/>
      <dgm:spPr/>
      <dgm:t>
        <a:bodyPr/>
        <a:lstStyle/>
        <a:p>
          <a:endParaRPr lang="fr-FR"/>
        </a:p>
      </dgm:t>
    </dgm:pt>
    <dgm:pt modelId="{16A9152E-9981-4FF7-A20E-E4ACA0290246}">
      <dgm:prSet phldrT="[Texte]"/>
      <dgm:spPr/>
      <dgm:t>
        <a:bodyPr/>
        <a:lstStyle/>
        <a:p>
          <a:r>
            <a:rPr lang="fr-FR" dirty="0" smtClean="0"/>
            <a:t>Carte </a:t>
          </a:r>
          <a:r>
            <a:rPr lang="fr-FR" dirty="0" err="1" smtClean="0"/>
            <a:t>arduino</a:t>
          </a:r>
          <a:endParaRPr lang="fr-FR" dirty="0"/>
        </a:p>
      </dgm:t>
    </dgm:pt>
    <dgm:pt modelId="{C9DE0A99-4F8C-4F69-BA21-10B2D1D6DBBC}" type="parTrans" cxnId="{6B491CE4-3D54-4A07-9B03-4595CA261C81}">
      <dgm:prSet/>
      <dgm:spPr/>
      <dgm:t>
        <a:bodyPr/>
        <a:lstStyle/>
        <a:p>
          <a:endParaRPr lang="fr-FR"/>
        </a:p>
      </dgm:t>
    </dgm:pt>
    <dgm:pt modelId="{6030BE52-9585-4D78-9863-F29B854717B7}" type="sibTrans" cxnId="{6B491CE4-3D54-4A07-9B03-4595CA261C81}">
      <dgm:prSet/>
      <dgm:spPr/>
      <dgm:t>
        <a:bodyPr/>
        <a:lstStyle/>
        <a:p>
          <a:endParaRPr lang="fr-FR"/>
        </a:p>
      </dgm:t>
    </dgm:pt>
    <dgm:pt modelId="{502E9458-3B4C-4645-85DD-53E872383040}" type="pres">
      <dgm:prSet presAssocID="{F4D0AFFF-EE21-4DDD-B050-709FB95DBA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9C7732-374D-4A64-BD35-D99CF3AAE413}" type="pres">
      <dgm:prSet presAssocID="{A262E6A3-274B-489E-8D36-6E8D83328FE5}" presName="hierRoot1" presStyleCnt="0">
        <dgm:presLayoutVars>
          <dgm:hierBranch val="init"/>
        </dgm:presLayoutVars>
      </dgm:prSet>
      <dgm:spPr/>
    </dgm:pt>
    <dgm:pt modelId="{3C18219E-20CE-4191-AA15-0356ABF4C355}" type="pres">
      <dgm:prSet presAssocID="{A262E6A3-274B-489E-8D36-6E8D83328FE5}" presName="rootComposite1" presStyleCnt="0"/>
      <dgm:spPr/>
    </dgm:pt>
    <dgm:pt modelId="{62136942-DFAA-460A-AB4B-3BD709E9061C}" type="pres">
      <dgm:prSet presAssocID="{A262E6A3-274B-489E-8D36-6E8D83328FE5}" presName="rootText1" presStyleLbl="node0" presStyleIdx="0" presStyleCnt="1" custLinFactNeighborX="1186" custLinFactNeighborY="-732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A4C3938-4C99-4D6B-8182-00EE80357C13}" type="pres">
      <dgm:prSet presAssocID="{A262E6A3-274B-489E-8D36-6E8D83328FE5}" presName="rootConnector1" presStyleLbl="node1" presStyleIdx="0" presStyleCnt="0"/>
      <dgm:spPr/>
    </dgm:pt>
    <dgm:pt modelId="{680C1665-ED70-4DDF-9636-0B98DC150A91}" type="pres">
      <dgm:prSet presAssocID="{A262E6A3-274B-489E-8D36-6E8D83328FE5}" presName="hierChild2" presStyleCnt="0"/>
      <dgm:spPr/>
    </dgm:pt>
    <dgm:pt modelId="{FEEF3E50-C292-44BB-93C0-3D023E7D3742}" type="pres">
      <dgm:prSet presAssocID="{E6DA93BA-F4FB-44E5-89FB-DCB778221840}" presName="Name64" presStyleLbl="parChTrans1D2" presStyleIdx="0" presStyleCnt="2"/>
      <dgm:spPr/>
    </dgm:pt>
    <dgm:pt modelId="{9D385837-0701-47E4-BFF9-6C13C6C73F7E}" type="pres">
      <dgm:prSet presAssocID="{EE038255-9830-4F9C-A54C-DB7B8DC99B74}" presName="hierRoot2" presStyleCnt="0">
        <dgm:presLayoutVars>
          <dgm:hierBranch val="init"/>
        </dgm:presLayoutVars>
      </dgm:prSet>
      <dgm:spPr/>
    </dgm:pt>
    <dgm:pt modelId="{4138B17F-E81F-4C86-8A31-2A4D3AD120DC}" type="pres">
      <dgm:prSet presAssocID="{EE038255-9830-4F9C-A54C-DB7B8DC99B74}" presName="rootComposite" presStyleCnt="0"/>
      <dgm:spPr/>
    </dgm:pt>
    <dgm:pt modelId="{FE8DCCD3-24C9-4D29-A807-E83F2702E678}" type="pres">
      <dgm:prSet presAssocID="{EE038255-9830-4F9C-A54C-DB7B8DC99B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A70708-1527-4B5D-A233-05BE49713DA0}" type="pres">
      <dgm:prSet presAssocID="{EE038255-9830-4F9C-A54C-DB7B8DC99B74}" presName="rootConnector" presStyleLbl="node2" presStyleIdx="0" presStyleCnt="2"/>
      <dgm:spPr/>
    </dgm:pt>
    <dgm:pt modelId="{BB4485EA-3795-4AF0-8859-7551810635C3}" type="pres">
      <dgm:prSet presAssocID="{EE038255-9830-4F9C-A54C-DB7B8DC99B74}" presName="hierChild4" presStyleCnt="0"/>
      <dgm:spPr/>
    </dgm:pt>
    <dgm:pt modelId="{2B514E2A-324B-4708-B800-47C7F36BEF19}" type="pres">
      <dgm:prSet presAssocID="{FCB33E7A-17EF-4791-A86A-3E09251ADAA9}" presName="Name64" presStyleLbl="parChTrans1D3" presStyleIdx="0" presStyleCnt="7"/>
      <dgm:spPr/>
    </dgm:pt>
    <dgm:pt modelId="{408C1650-F665-42EF-AB15-C2BD9648E96B}" type="pres">
      <dgm:prSet presAssocID="{8255F569-364D-41B0-810E-F2CE88518DE7}" presName="hierRoot2" presStyleCnt="0">
        <dgm:presLayoutVars>
          <dgm:hierBranch val="init"/>
        </dgm:presLayoutVars>
      </dgm:prSet>
      <dgm:spPr/>
    </dgm:pt>
    <dgm:pt modelId="{91CD06C4-1605-4FC8-B322-C30AA300AB22}" type="pres">
      <dgm:prSet presAssocID="{8255F569-364D-41B0-810E-F2CE88518DE7}" presName="rootComposite" presStyleCnt="0"/>
      <dgm:spPr/>
    </dgm:pt>
    <dgm:pt modelId="{247709BB-5DFC-4E24-9F25-12EA00C8EE98}" type="pres">
      <dgm:prSet presAssocID="{8255F569-364D-41B0-810E-F2CE88518DE7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F598803-7746-44B3-B82F-915D8D58C7D7}" type="pres">
      <dgm:prSet presAssocID="{8255F569-364D-41B0-810E-F2CE88518DE7}" presName="rootConnector" presStyleLbl="node3" presStyleIdx="0" presStyleCnt="7"/>
      <dgm:spPr/>
    </dgm:pt>
    <dgm:pt modelId="{777666F4-362D-4F2B-903D-4AE838508B92}" type="pres">
      <dgm:prSet presAssocID="{8255F569-364D-41B0-810E-F2CE88518DE7}" presName="hierChild4" presStyleCnt="0"/>
      <dgm:spPr/>
    </dgm:pt>
    <dgm:pt modelId="{72976A5E-0E80-48C2-A249-FC1A85DBB8A8}" type="pres">
      <dgm:prSet presAssocID="{7BBD064D-36AA-455F-A45A-AE19F8A7FF5C}" presName="Name64" presStyleLbl="parChTrans1D4" presStyleIdx="0" presStyleCnt="7"/>
      <dgm:spPr/>
    </dgm:pt>
    <dgm:pt modelId="{44CDE2C8-7CAC-403F-BF7A-7BC4D9C4071F}" type="pres">
      <dgm:prSet presAssocID="{B1006ECE-F478-4D6B-940F-B5E0EC2F2F14}" presName="hierRoot2" presStyleCnt="0">
        <dgm:presLayoutVars>
          <dgm:hierBranch val="init"/>
        </dgm:presLayoutVars>
      </dgm:prSet>
      <dgm:spPr/>
    </dgm:pt>
    <dgm:pt modelId="{3A18798A-3D48-4AD7-9175-4BA836C0D9BE}" type="pres">
      <dgm:prSet presAssocID="{B1006ECE-F478-4D6B-940F-B5E0EC2F2F14}" presName="rootComposite" presStyleCnt="0"/>
      <dgm:spPr/>
    </dgm:pt>
    <dgm:pt modelId="{9EB0515E-D824-4E45-B698-BAA061061963}" type="pres">
      <dgm:prSet presAssocID="{B1006ECE-F478-4D6B-940F-B5E0EC2F2F14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1C4F6B1-0CFA-40B7-B17B-3BB3E2F10B3C}" type="pres">
      <dgm:prSet presAssocID="{B1006ECE-F478-4D6B-940F-B5E0EC2F2F14}" presName="rootConnector" presStyleLbl="node4" presStyleIdx="0" presStyleCnt="7"/>
      <dgm:spPr/>
    </dgm:pt>
    <dgm:pt modelId="{26F22E92-C9BC-4AE8-A70A-13BCDEE463A8}" type="pres">
      <dgm:prSet presAssocID="{B1006ECE-F478-4D6B-940F-B5E0EC2F2F14}" presName="hierChild4" presStyleCnt="0"/>
      <dgm:spPr/>
    </dgm:pt>
    <dgm:pt modelId="{E0BB4C26-4B24-4443-889E-AB4FD51D10AB}" type="pres">
      <dgm:prSet presAssocID="{B1006ECE-F478-4D6B-940F-B5E0EC2F2F14}" presName="hierChild5" presStyleCnt="0"/>
      <dgm:spPr/>
    </dgm:pt>
    <dgm:pt modelId="{F0883E60-0A48-4EF1-AECC-C360F3005EE3}" type="pres">
      <dgm:prSet presAssocID="{8255F569-364D-41B0-810E-F2CE88518DE7}" presName="hierChild5" presStyleCnt="0"/>
      <dgm:spPr/>
    </dgm:pt>
    <dgm:pt modelId="{AB585688-F782-4572-88CF-70F3BFE17A5D}" type="pres">
      <dgm:prSet presAssocID="{69721A61-5CA5-48FC-BE4C-62FD984B5B6D}" presName="Name64" presStyleLbl="parChTrans1D3" presStyleIdx="1" presStyleCnt="7"/>
      <dgm:spPr/>
    </dgm:pt>
    <dgm:pt modelId="{2BA6F6DA-917B-4AED-A6CC-7D3D4A471B2D}" type="pres">
      <dgm:prSet presAssocID="{2D4EDB56-606B-48DF-8FCF-6C7C1007924D}" presName="hierRoot2" presStyleCnt="0">
        <dgm:presLayoutVars>
          <dgm:hierBranch val="init"/>
        </dgm:presLayoutVars>
      </dgm:prSet>
      <dgm:spPr/>
    </dgm:pt>
    <dgm:pt modelId="{9344C170-61BF-48C6-A4A4-864F07E3FE54}" type="pres">
      <dgm:prSet presAssocID="{2D4EDB56-606B-48DF-8FCF-6C7C1007924D}" presName="rootComposite" presStyleCnt="0"/>
      <dgm:spPr/>
    </dgm:pt>
    <dgm:pt modelId="{CF06C877-0F3C-4C9F-8256-29B6B097D38C}" type="pres">
      <dgm:prSet presAssocID="{2D4EDB56-606B-48DF-8FCF-6C7C1007924D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122934-D2FC-4AFC-8819-20B6C6E9F89E}" type="pres">
      <dgm:prSet presAssocID="{2D4EDB56-606B-48DF-8FCF-6C7C1007924D}" presName="rootConnector" presStyleLbl="node3" presStyleIdx="1" presStyleCnt="7"/>
      <dgm:spPr/>
    </dgm:pt>
    <dgm:pt modelId="{57A7827D-DE67-4A8E-BAB3-B2BC7F2BC33B}" type="pres">
      <dgm:prSet presAssocID="{2D4EDB56-606B-48DF-8FCF-6C7C1007924D}" presName="hierChild4" presStyleCnt="0"/>
      <dgm:spPr/>
    </dgm:pt>
    <dgm:pt modelId="{C6BD1623-320A-416C-8874-6B4CCC3527B3}" type="pres">
      <dgm:prSet presAssocID="{523F2081-77D1-446B-8ABF-5C8F9FCADBB2}" presName="Name64" presStyleLbl="parChTrans1D4" presStyleIdx="1" presStyleCnt="7"/>
      <dgm:spPr/>
    </dgm:pt>
    <dgm:pt modelId="{5CC1CE8C-9279-4044-81F3-C5D586D3FFC5}" type="pres">
      <dgm:prSet presAssocID="{E9E4DC70-A451-40A7-944C-D72074BD4936}" presName="hierRoot2" presStyleCnt="0">
        <dgm:presLayoutVars>
          <dgm:hierBranch val="init"/>
        </dgm:presLayoutVars>
      </dgm:prSet>
      <dgm:spPr/>
    </dgm:pt>
    <dgm:pt modelId="{A1075422-6D8A-4E0D-A970-6DAA38B3ABBE}" type="pres">
      <dgm:prSet presAssocID="{E9E4DC70-A451-40A7-944C-D72074BD4936}" presName="rootComposite" presStyleCnt="0"/>
      <dgm:spPr/>
    </dgm:pt>
    <dgm:pt modelId="{ED6BE014-BFAF-4F83-91C3-71BE3C0256AA}" type="pres">
      <dgm:prSet presAssocID="{E9E4DC70-A451-40A7-944C-D72074BD493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F72BB25-2C57-408F-8103-13275C6EA9C5}" type="pres">
      <dgm:prSet presAssocID="{E9E4DC70-A451-40A7-944C-D72074BD4936}" presName="rootConnector" presStyleLbl="node4" presStyleIdx="1" presStyleCnt="7"/>
      <dgm:spPr/>
    </dgm:pt>
    <dgm:pt modelId="{1EEABCC3-2248-4543-BB21-2643A3D3ECB7}" type="pres">
      <dgm:prSet presAssocID="{E9E4DC70-A451-40A7-944C-D72074BD4936}" presName="hierChild4" presStyleCnt="0"/>
      <dgm:spPr/>
    </dgm:pt>
    <dgm:pt modelId="{1631FE70-E2D2-4597-9D53-6B95D98CFC2A}" type="pres">
      <dgm:prSet presAssocID="{E9E4DC70-A451-40A7-944C-D72074BD4936}" presName="hierChild5" presStyleCnt="0"/>
      <dgm:spPr/>
    </dgm:pt>
    <dgm:pt modelId="{7AE59F98-93BA-46AB-B228-3129A17599C9}" type="pres">
      <dgm:prSet presAssocID="{2D4EDB56-606B-48DF-8FCF-6C7C1007924D}" presName="hierChild5" presStyleCnt="0"/>
      <dgm:spPr/>
    </dgm:pt>
    <dgm:pt modelId="{1C7AA99C-8289-47EC-AF56-C4B70543550E}" type="pres">
      <dgm:prSet presAssocID="{7C83B2E5-84C8-4BAC-86A1-F8866039EB77}" presName="Name64" presStyleLbl="parChTrans1D3" presStyleIdx="2" presStyleCnt="7"/>
      <dgm:spPr/>
    </dgm:pt>
    <dgm:pt modelId="{CE84BFFC-2C09-4845-B9EA-0C573D2E3D72}" type="pres">
      <dgm:prSet presAssocID="{E904B1F8-2430-43F4-ACCB-8D155427DD28}" presName="hierRoot2" presStyleCnt="0">
        <dgm:presLayoutVars>
          <dgm:hierBranch val="init"/>
        </dgm:presLayoutVars>
      </dgm:prSet>
      <dgm:spPr/>
    </dgm:pt>
    <dgm:pt modelId="{50E76B62-554E-4A40-BF61-8E700DC10ED9}" type="pres">
      <dgm:prSet presAssocID="{E904B1F8-2430-43F4-ACCB-8D155427DD28}" presName="rootComposite" presStyleCnt="0"/>
      <dgm:spPr/>
    </dgm:pt>
    <dgm:pt modelId="{71B5735E-5E0A-49FE-88B5-5329A80B8777}" type="pres">
      <dgm:prSet presAssocID="{E904B1F8-2430-43F4-ACCB-8D155427DD28}" presName="rootText" presStyleLbl="node3" presStyleIdx="2" presStyleCnt="7">
        <dgm:presLayoutVars>
          <dgm:chPref val="3"/>
        </dgm:presLayoutVars>
      </dgm:prSet>
      <dgm:spPr/>
    </dgm:pt>
    <dgm:pt modelId="{0BA2A0E7-23B2-492B-AEC5-D5BCDE969278}" type="pres">
      <dgm:prSet presAssocID="{E904B1F8-2430-43F4-ACCB-8D155427DD28}" presName="rootConnector" presStyleLbl="node3" presStyleIdx="2" presStyleCnt="7"/>
      <dgm:spPr/>
    </dgm:pt>
    <dgm:pt modelId="{1365A3DA-E6F3-4F92-A776-DB57BA59C876}" type="pres">
      <dgm:prSet presAssocID="{E904B1F8-2430-43F4-ACCB-8D155427DD28}" presName="hierChild4" presStyleCnt="0"/>
      <dgm:spPr/>
    </dgm:pt>
    <dgm:pt modelId="{AD6675A6-54DA-4190-BE2D-4F461305FE82}" type="pres">
      <dgm:prSet presAssocID="{8DE2B68A-34BC-4C2C-82DB-C2A63E579004}" presName="Name64" presStyleLbl="parChTrans1D4" presStyleIdx="2" presStyleCnt="7"/>
      <dgm:spPr/>
    </dgm:pt>
    <dgm:pt modelId="{21C8A2A8-BF41-4536-B248-3EC98DB27CE0}" type="pres">
      <dgm:prSet presAssocID="{C860C8DD-4077-4E9A-98E5-3D332DADD764}" presName="hierRoot2" presStyleCnt="0">
        <dgm:presLayoutVars>
          <dgm:hierBranch val="init"/>
        </dgm:presLayoutVars>
      </dgm:prSet>
      <dgm:spPr/>
    </dgm:pt>
    <dgm:pt modelId="{CCDFFF4A-08C6-4076-81D3-9B6E4587F1B2}" type="pres">
      <dgm:prSet presAssocID="{C860C8DD-4077-4E9A-98E5-3D332DADD764}" presName="rootComposite" presStyleCnt="0"/>
      <dgm:spPr/>
    </dgm:pt>
    <dgm:pt modelId="{1C9361AD-A3F6-48F0-AD08-0B86318CF594}" type="pres">
      <dgm:prSet presAssocID="{C860C8DD-4077-4E9A-98E5-3D332DADD764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D3744D2-24F3-4323-9DCB-91357C918EE0}" type="pres">
      <dgm:prSet presAssocID="{C860C8DD-4077-4E9A-98E5-3D332DADD764}" presName="rootConnector" presStyleLbl="node4" presStyleIdx="2" presStyleCnt="7"/>
      <dgm:spPr/>
    </dgm:pt>
    <dgm:pt modelId="{DFCCA70C-3FE3-46C8-B5CA-F15FFBD83581}" type="pres">
      <dgm:prSet presAssocID="{C860C8DD-4077-4E9A-98E5-3D332DADD764}" presName="hierChild4" presStyleCnt="0"/>
      <dgm:spPr/>
    </dgm:pt>
    <dgm:pt modelId="{8EB9179D-DE99-44FF-A889-C1A67E6A14EA}" type="pres">
      <dgm:prSet presAssocID="{C860C8DD-4077-4E9A-98E5-3D332DADD764}" presName="hierChild5" presStyleCnt="0"/>
      <dgm:spPr/>
    </dgm:pt>
    <dgm:pt modelId="{E486FD66-6752-4372-99AD-28F10A0857EF}" type="pres">
      <dgm:prSet presAssocID="{E904B1F8-2430-43F4-ACCB-8D155427DD28}" presName="hierChild5" presStyleCnt="0"/>
      <dgm:spPr/>
    </dgm:pt>
    <dgm:pt modelId="{AB2B09CD-6B51-4D94-AB23-1C6E4A45DE7A}" type="pres">
      <dgm:prSet presAssocID="{1C9244EE-DD8A-4AC9-A536-BF7295887036}" presName="Name64" presStyleLbl="parChTrans1D3" presStyleIdx="3" presStyleCnt="7"/>
      <dgm:spPr/>
    </dgm:pt>
    <dgm:pt modelId="{4683F572-5E23-43EE-B032-1DAA4238BEDF}" type="pres">
      <dgm:prSet presAssocID="{AE01D27B-BDA2-4196-97FC-775727327B89}" presName="hierRoot2" presStyleCnt="0">
        <dgm:presLayoutVars>
          <dgm:hierBranch val="init"/>
        </dgm:presLayoutVars>
      </dgm:prSet>
      <dgm:spPr/>
    </dgm:pt>
    <dgm:pt modelId="{2CA2F3F0-DDD0-4591-A483-1CCA4F39F94C}" type="pres">
      <dgm:prSet presAssocID="{AE01D27B-BDA2-4196-97FC-775727327B89}" presName="rootComposite" presStyleCnt="0"/>
      <dgm:spPr/>
    </dgm:pt>
    <dgm:pt modelId="{FF6CC4AA-A553-42A9-B77E-E8774CC63E27}" type="pres">
      <dgm:prSet presAssocID="{AE01D27B-BDA2-4196-97FC-775727327B89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A87555-C3B8-4ADA-8453-6D65454204A1}" type="pres">
      <dgm:prSet presAssocID="{AE01D27B-BDA2-4196-97FC-775727327B89}" presName="rootConnector" presStyleLbl="node3" presStyleIdx="3" presStyleCnt="7"/>
      <dgm:spPr/>
    </dgm:pt>
    <dgm:pt modelId="{B7565FE0-AB46-4C9C-8D79-5AE3892508D1}" type="pres">
      <dgm:prSet presAssocID="{AE01D27B-BDA2-4196-97FC-775727327B89}" presName="hierChild4" presStyleCnt="0"/>
      <dgm:spPr/>
    </dgm:pt>
    <dgm:pt modelId="{7F38B6A2-D2F2-4EEB-A4B1-CA65AB076939}" type="pres">
      <dgm:prSet presAssocID="{C9DE0A99-4F8C-4F69-BA21-10B2D1D6DBBC}" presName="Name64" presStyleLbl="parChTrans1D4" presStyleIdx="3" presStyleCnt="7"/>
      <dgm:spPr/>
    </dgm:pt>
    <dgm:pt modelId="{8FA35DF9-8A28-45CE-BB5C-5C958EFFF87F}" type="pres">
      <dgm:prSet presAssocID="{16A9152E-9981-4FF7-A20E-E4ACA0290246}" presName="hierRoot2" presStyleCnt="0">
        <dgm:presLayoutVars>
          <dgm:hierBranch val="init"/>
        </dgm:presLayoutVars>
      </dgm:prSet>
      <dgm:spPr/>
    </dgm:pt>
    <dgm:pt modelId="{EA034DA6-EFB5-4ECC-97E3-86EBFF94D246}" type="pres">
      <dgm:prSet presAssocID="{16A9152E-9981-4FF7-A20E-E4ACA0290246}" presName="rootComposite" presStyleCnt="0"/>
      <dgm:spPr/>
    </dgm:pt>
    <dgm:pt modelId="{EE2284D5-218B-4F83-8F9A-6CE14CCAD5AF}" type="pres">
      <dgm:prSet presAssocID="{16A9152E-9981-4FF7-A20E-E4ACA0290246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6E1FD54-EB46-4327-A173-828F36B2B3FC}" type="pres">
      <dgm:prSet presAssocID="{16A9152E-9981-4FF7-A20E-E4ACA0290246}" presName="rootConnector" presStyleLbl="node4" presStyleIdx="3" presStyleCnt="7"/>
      <dgm:spPr/>
    </dgm:pt>
    <dgm:pt modelId="{36DFC375-89EB-4E40-B9CD-04A4E237E5ED}" type="pres">
      <dgm:prSet presAssocID="{16A9152E-9981-4FF7-A20E-E4ACA0290246}" presName="hierChild4" presStyleCnt="0"/>
      <dgm:spPr/>
    </dgm:pt>
    <dgm:pt modelId="{6A596982-7412-49CA-88F0-F8A8736C890D}" type="pres">
      <dgm:prSet presAssocID="{16A9152E-9981-4FF7-A20E-E4ACA0290246}" presName="hierChild5" presStyleCnt="0"/>
      <dgm:spPr/>
    </dgm:pt>
    <dgm:pt modelId="{CD749EC7-B2A6-4135-8D62-EC3CF4BC8CE8}" type="pres">
      <dgm:prSet presAssocID="{AE01D27B-BDA2-4196-97FC-775727327B89}" presName="hierChild5" presStyleCnt="0"/>
      <dgm:spPr/>
    </dgm:pt>
    <dgm:pt modelId="{EF1BA229-7C39-4C18-97AA-5699C924FC32}" type="pres">
      <dgm:prSet presAssocID="{EE038255-9830-4F9C-A54C-DB7B8DC99B74}" presName="hierChild5" presStyleCnt="0"/>
      <dgm:spPr/>
    </dgm:pt>
    <dgm:pt modelId="{4C35782E-66F9-409F-8B68-A8D4ACE237CB}" type="pres">
      <dgm:prSet presAssocID="{8C5B3962-C2DE-43C3-B657-2C57FACF7288}" presName="Name64" presStyleLbl="parChTrans1D2" presStyleIdx="1" presStyleCnt="2"/>
      <dgm:spPr/>
    </dgm:pt>
    <dgm:pt modelId="{4BAF8041-FFAD-4F09-8202-AB6F2F590084}" type="pres">
      <dgm:prSet presAssocID="{136AFFD2-6CEA-4FC9-870C-F0F29E418950}" presName="hierRoot2" presStyleCnt="0">
        <dgm:presLayoutVars>
          <dgm:hierBranch val="init"/>
        </dgm:presLayoutVars>
      </dgm:prSet>
      <dgm:spPr/>
    </dgm:pt>
    <dgm:pt modelId="{EF92B286-E47D-4EC6-A30B-EF0D8AEA9EEF}" type="pres">
      <dgm:prSet presAssocID="{136AFFD2-6CEA-4FC9-870C-F0F29E418950}" presName="rootComposite" presStyleCnt="0"/>
      <dgm:spPr/>
    </dgm:pt>
    <dgm:pt modelId="{2CA921CA-B434-44CA-9FE2-390D4BFA281F}" type="pres">
      <dgm:prSet presAssocID="{136AFFD2-6CEA-4FC9-870C-F0F29E418950}" presName="rootText" presStyleLbl="node2" presStyleIdx="1" presStyleCnt="2">
        <dgm:presLayoutVars>
          <dgm:chPref val="3"/>
        </dgm:presLayoutVars>
      </dgm:prSet>
      <dgm:spPr/>
    </dgm:pt>
    <dgm:pt modelId="{7F3F0F27-4E38-4A9B-9492-EE60F56B0B35}" type="pres">
      <dgm:prSet presAssocID="{136AFFD2-6CEA-4FC9-870C-F0F29E418950}" presName="rootConnector" presStyleLbl="node2" presStyleIdx="1" presStyleCnt="2"/>
      <dgm:spPr/>
    </dgm:pt>
    <dgm:pt modelId="{32A9D287-6DF9-4949-A3C4-840EF190C0E5}" type="pres">
      <dgm:prSet presAssocID="{136AFFD2-6CEA-4FC9-870C-F0F29E418950}" presName="hierChild4" presStyleCnt="0"/>
      <dgm:spPr/>
    </dgm:pt>
    <dgm:pt modelId="{F800DA07-CD9A-40CA-BBB8-2B20B6DF10A1}" type="pres">
      <dgm:prSet presAssocID="{876FA951-C7CF-4A99-B2F4-2596F7A5CCE6}" presName="Name64" presStyleLbl="parChTrans1D3" presStyleIdx="4" presStyleCnt="7"/>
      <dgm:spPr/>
    </dgm:pt>
    <dgm:pt modelId="{5F855028-D5E4-40D8-A4FE-1783FDBE797E}" type="pres">
      <dgm:prSet presAssocID="{450ABD30-62CF-4D0A-9CBF-308AD3C40E84}" presName="hierRoot2" presStyleCnt="0">
        <dgm:presLayoutVars>
          <dgm:hierBranch val="init"/>
        </dgm:presLayoutVars>
      </dgm:prSet>
      <dgm:spPr/>
    </dgm:pt>
    <dgm:pt modelId="{6ADCD38B-6FE1-4AF1-9B4B-FFA97CAAEB3D}" type="pres">
      <dgm:prSet presAssocID="{450ABD30-62CF-4D0A-9CBF-308AD3C40E84}" presName="rootComposite" presStyleCnt="0"/>
      <dgm:spPr/>
    </dgm:pt>
    <dgm:pt modelId="{ADCD9FB4-C41B-48CF-ABDC-264F7FD9DE10}" type="pres">
      <dgm:prSet presAssocID="{450ABD30-62CF-4D0A-9CBF-308AD3C40E84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70853EB-2AF6-44B7-883D-F80ADA36F5C9}" type="pres">
      <dgm:prSet presAssocID="{450ABD30-62CF-4D0A-9CBF-308AD3C40E84}" presName="rootConnector" presStyleLbl="node3" presStyleIdx="4" presStyleCnt="7"/>
      <dgm:spPr/>
    </dgm:pt>
    <dgm:pt modelId="{112CCFD0-D730-4920-88B6-41BB3E27C7A9}" type="pres">
      <dgm:prSet presAssocID="{450ABD30-62CF-4D0A-9CBF-308AD3C40E84}" presName="hierChild4" presStyleCnt="0"/>
      <dgm:spPr/>
    </dgm:pt>
    <dgm:pt modelId="{6CCF9CF4-2181-4A07-A946-20E13FDD0653}" type="pres">
      <dgm:prSet presAssocID="{2994F06B-2E53-48B4-AB38-FF69449A46CC}" presName="Name64" presStyleLbl="parChTrans1D4" presStyleIdx="4" presStyleCnt="7"/>
      <dgm:spPr/>
    </dgm:pt>
    <dgm:pt modelId="{CE386F10-0DC8-4E63-A95B-FFBE702703C3}" type="pres">
      <dgm:prSet presAssocID="{1A58AC7C-E6BF-4CD3-A25E-39F54DA8CFC2}" presName="hierRoot2" presStyleCnt="0">
        <dgm:presLayoutVars>
          <dgm:hierBranch val="init"/>
        </dgm:presLayoutVars>
      </dgm:prSet>
      <dgm:spPr/>
    </dgm:pt>
    <dgm:pt modelId="{5AEC6772-036B-4226-B7ED-8B1405A7F3DB}" type="pres">
      <dgm:prSet presAssocID="{1A58AC7C-E6BF-4CD3-A25E-39F54DA8CFC2}" presName="rootComposite" presStyleCnt="0"/>
      <dgm:spPr/>
    </dgm:pt>
    <dgm:pt modelId="{6EDA6284-B355-4525-AEA0-5E4627E75D4A}" type="pres">
      <dgm:prSet presAssocID="{1A58AC7C-E6BF-4CD3-A25E-39F54DA8CFC2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FA72AF1-48C4-42A8-A16F-0DC50B24408B}" type="pres">
      <dgm:prSet presAssocID="{1A58AC7C-E6BF-4CD3-A25E-39F54DA8CFC2}" presName="rootConnector" presStyleLbl="node4" presStyleIdx="4" presStyleCnt="7"/>
      <dgm:spPr/>
    </dgm:pt>
    <dgm:pt modelId="{42732E31-6EEF-41C5-8BEF-362A182997E7}" type="pres">
      <dgm:prSet presAssocID="{1A58AC7C-E6BF-4CD3-A25E-39F54DA8CFC2}" presName="hierChild4" presStyleCnt="0"/>
      <dgm:spPr/>
    </dgm:pt>
    <dgm:pt modelId="{20570F16-983B-4429-BE6B-090BEE0532A7}" type="pres">
      <dgm:prSet presAssocID="{1A58AC7C-E6BF-4CD3-A25E-39F54DA8CFC2}" presName="hierChild5" presStyleCnt="0"/>
      <dgm:spPr/>
    </dgm:pt>
    <dgm:pt modelId="{B5A60C8F-55BA-40D3-B769-E5ACBE549ABC}" type="pres">
      <dgm:prSet presAssocID="{450ABD30-62CF-4D0A-9CBF-308AD3C40E84}" presName="hierChild5" presStyleCnt="0"/>
      <dgm:spPr/>
    </dgm:pt>
    <dgm:pt modelId="{F0AF3AD3-80F2-4663-B9FE-F3B1BA7DE961}" type="pres">
      <dgm:prSet presAssocID="{AAAFD2C2-2529-40C3-997A-62B431CE3A2F}" presName="Name64" presStyleLbl="parChTrans1D3" presStyleIdx="5" presStyleCnt="7"/>
      <dgm:spPr/>
    </dgm:pt>
    <dgm:pt modelId="{E4B30681-122C-40EF-B4F8-BBBB713C8E2C}" type="pres">
      <dgm:prSet presAssocID="{92D9C0BF-9170-41B0-8087-C24A43157EA5}" presName="hierRoot2" presStyleCnt="0">
        <dgm:presLayoutVars>
          <dgm:hierBranch val="init"/>
        </dgm:presLayoutVars>
      </dgm:prSet>
      <dgm:spPr/>
    </dgm:pt>
    <dgm:pt modelId="{CE40AC55-4647-4EDE-98E6-45912C0402E8}" type="pres">
      <dgm:prSet presAssocID="{92D9C0BF-9170-41B0-8087-C24A43157EA5}" presName="rootComposite" presStyleCnt="0"/>
      <dgm:spPr/>
    </dgm:pt>
    <dgm:pt modelId="{C05DD98A-96A5-427F-BC57-0B35D0E2EC08}" type="pres">
      <dgm:prSet presAssocID="{92D9C0BF-9170-41B0-8087-C24A43157EA5}" presName="rootText" presStyleLbl="node3" presStyleIdx="5" presStyleCnt="7">
        <dgm:presLayoutVars>
          <dgm:chPref val="3"/>
        </dgm:presLayoutVars>
      </dgm:prSet>
      <dgm:spPr/>
    </dgm:pt>
    <dgm:pt modelId="{2DFEF4FF-9754-4E2D-863A-FC519181CF09}" type="pres">
      <dgm:prSet presAssocID="{92D9C0BF-9170-41B0-8087-C24A43157EA5}" presName="rootConnector" presStyleLbl="node3" presStyleIdx="5" presStyleCnt="7"/>
      <dgm:spPr/>
    </dgm:pt>
    <dgm:pt modelId="{1D8356FE-9F57-49BB-8F61-70A0528262B7}" type="pres">
      <dgm:prSet presAssocID="{92D9C0BF-9170-41B0-8087-C24A43157EA5}" presName="hierChild4" presStyleCnt="0"/>
      <dgm:spPr/>
    </dgm:pt>
    <dgm:pt modelId="{9371CE8D-E350-4221-864E-2111352BF0B4}" type="pres">
      <dgm:prSet presAssocID="{2E09BBD8-9A81-4A69-8431-B13C2DE4CE3A}" presName="Name64" presStyleLbl="parChTrans1D4" presStyleIdx="5" presStyleCnt="7"/>
      <dgm:spPr/>
    </dgm:pt>
    <dgm:pt modelId="{D5B0AAA7-9C70-4F8E-B76E-CEB44EB1D93B}" type="pres">
      <dgm:prSet presAssocID="{E3B380F0-3026-4055-AF4D-49464E0F55FA}" presName="hierRoot2" presStyleCnt="0">
        <dgm:presLayoutVars>
          <dgm:hierBranch val="init"/>
        </dgm:presLayoutVars>
      </dgm:prSet>
      <dgm:spPr/>
    </dgm:pt>
    <dgm:pt modelId="{AB856F5E-D4FF-47A4-A2F2-1A32F9AE93CD}" type="pres">
      <dgm:prSet presAssocID="{E3B380F0-3026-4055-AF4D-49464E0F55FA}" presName="rootComposite" presStyleCnt="0"/>
      <dgm:spPr/>
    </dgm:pt>
    <dgm:pt modelId="{636153AD-B9A5-4318-96DA-556B87BFF152}" type="pres">
      <dgm:prSet presAssocID="{E3B380F0-3026-4055-AF4D-49464E0F55FA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94F01AC-8BEE-492D-9544-2DE864EDDEA4}" type="pres">
      <dgm:prSet presAssocID="{E3B380F0-3026-4055-AF4D-49464E0F55FA}" presName="rootConnector" presStyleLbl="node4" presStyleIdx="5" presStyleCnt="7"/>
      <dgm:spPr/>
    </dgm:pt>
    <dgm:pt modelId="{6B8DFEDE-38BC-4AC1-9BE5-B6C31CAA5181}" type="pres">
      <dgm:prSet presAssocID="{E3B380F0-3026-4055-AF4D-49464E0F55FA}" presName="hierChild4" presStyleCnt="0"/>
      <dgm:spPr/>
    </dgm:pt>
    <dgm:pt modelId="{CEDB7DDF-4D87-44A5-B4E9-9225BBD5769C}" type="pres">
      <dgm:prSet presAssocID="{E3B380F0-3026-4055-AF4D-49464E0F55FA}" presName="hierChild5" presStyleCnt="0"/>
      <dgm:spPr/>
    </dgm:pt>
    <dgm:pt modelId="{F30F63C5-9101-4056-B7B0-2073190DC761}" type="pres">
      <dgm:prSet presAssocID="{92D9C0BF-9170-41B0-8087-C24A43157EA5}" presName="hierChild5" presStyleCnt="0"/>
      <dgm:spPr/>
    </dgm:pt>
    <dgm:pt modelId="{CC925266-91E3-4654-97E4-6F5750698248}" type="pres">
      <dgm:prSet presAssocID="{7F9612F3-1BA9-4482-BEB8-297C7FCC1D67}" presName="Name64" presStyleLbl="parChTrans1D3" presStyleIdx="6" presStyleCnt="7"/>
      <dgm:spPr/>
    </dgm:pt>
    <dgm:pt modelId="{DD28470D-EAB5-49BB-972B-539B2358BA79}" type="pres">
      <dgm:prSet presAssocID="{80EDAD6A-4463-4ACC-8FED-6A2CD5A156A1}" presName="hierRoot2" presStyleCnt="0">
        <dgm:presLayoutVars>
          <dgm:hierBranch val="init"/>
        </dgm:presLayoutVars>
      </dgm:prSet>
      <dgm:spPr/>
    </dgm:pt>
    <dgm:pt modelId="{6B1E215C-A11C-47B9-8F21-C9E1600CE879}" type="pres">
      <dgm:prSet presAssocID="{80EDAD6A-4463-4ACC-8FED-6A2CD5A156A1}" presName="rootComposite" presStyleCnt="0"/>
      <dgm:spPr/>
    </dgm:pt>
    <dgm:pt modelId="{551312C1-E887-4C66-AE01-3C013BA03B8A}" type="pres">
      <dgm:prSet presAssocID="{80EDAD6A-4463-4ACC-8FED-6A2CD5A156A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52FA58-8908-463E-B507-A4F7966CD112}" type="pres">
      <dgm:prSet presAssocID="{80EDAD6A-4463-4ACC-8FED-6A2CD5A156A1}" presName="rootConnector" presStyleLbl="node3" presStyleIdx="6" presStyleCnt="7"/>
      <dgm:spPr/>
    </dgm:pt>
    <dgm:pt modelId="{EEB7022C-DA95-422A-B771-87F926876B7D}" type="pres">
      <dgm:prSet presAssocID="{80EDAD6A-4463-4ACC-8FED-6A2CD5A156A1}" presName="hierChild4" presStyleCnt="0"/>
      <dgm:spPr/>
    </dgm:pt>
    <dgm:pt modelId="{13F62BAA-6924-4662-BA5C-13E19160A811}" type="pres">
      <dgm:prSet presAssocID="{6860038E-F3EF-46A7-B26D-0DB617874682}" presName="Name64" presStyleLbl="parChTrans1D4" presStyleIdx="6" presStyleCnt="7"/>
      <dgm:spPr/>
    </dgm:pt>
    <dgm:pt modelId="{8282363C-EF68-4D25-AD51-ED721DA5A7B3}" type="pres">
      <dgm:prSet presAssocID="{7962BEB7-8850-4641-8690-22165A8CF1B6}" presName="hierRoot2" presStyleCnt="0">
        <dgm:presLayoutVars>
          <dgm:hierBranch val="init"/>
        </dgm:presLayoutVars>
      </dgm:prSet>
      <dgm:spPr/>
    </dgm:pt>
    <dgm:pt modelId="{1AF6A219-21E1-460D-A312-1AEB72058881}" type="pres">
      <dgm:prSet presAssocID="{7962BEB7-8850-4641-8690-22165A8CF1B6}" presName="rootComposite" presStyleCnt="0"/>
      <dgm:spPr/>
    </dgm:pt>
    <dgm:pt modelId="{AF7EA0C9-50F9-4D92-971A-F0408A7CB54A}" type="pres">
      <dgm:prSet presAssocID="{7962BEB7-8850-4641-8690-22165A8CF1B6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D38FA9-AB60-47DA-944C-7EE2A997171D}" type="pres">
      <dgm:prSet presAssocID="{7962BEB7-8850-4641-8690-22165A8CF1B6}" presName="rootConnector" presStyleLbl="node4" presStyleIdx="6" presStyleCnt="7"/>
      <dgm:spPr/>
    </dgm:pt>
    <dgm:pt modelId="{71FB7C32-469F-48F6-9E3D-4B6CD2638F57}" type="pres">
      <dgm:prSet presAssocID="{7962BEB7-8850-4641-8690-22165A8CF1B6}" presName="hierChild4" presStyleCnt="0"/>
      <dgm:spPr/>
    </dgm:pt>
    <dgm:pt modelId="{84DDEC70-5461-444F-946C-AB4A799356D8}" type="pres">
      <dgm:prSet presAssocID="{7962BEB7-8850-4641-8690-22165A8CF1B6}" presName="hierChild5" presStyleCnt="0"/>
      <dgm:spPr/>
    </dgm:pt>
    <dgm:pt modelId="{CC685B2E-F341-4413-B853-BCE0B031EC85}" type="pres">
      <dgm:prSet presAssocID="{80EDAD6A-4463-4ACC-8FED-6A2CD5A156A1}" presName="hierChild5" presStyleCnt="0"/>
      <dgm:spPr/>
    </dgm:pt>
    <dgm:pt modelId="{F0E8A3F8-86B5-4056-9146-3B9A0781FAAC}" type="pres">
      <dgm:prSet presAssocID="{136AFFD2-6CEA-4FC9-870C-F0F29E418950}" presName="hierChild5" presStyleCnt="0"/>
      <dgm:spPr/>
    </dgm:pt>
    <dgm:pt modelId="{75FAE590-90B6-46BE-B8C0-CB10CA0508AF}" type="pres">
      <dgm:prSet presAssocID="{A262E6A3-274B-489E-8D36-6E8D83328FE5}" presName="hierChild3" presStyleCnt="0"/>
      <dgm:spPr/>
    </dgm:pt>
  </dgm:ptLst>
  <dgm:cxnLst>
    <dgm:cxn modelId="{265D3B32-EDA9-4F3D-829A-84F0A47984A3}" type="presOf" srcId="{876FA951-C7CF-4A99-B2F4-2596F7A5CCE6}" destId="{F800DA07-CD9A-40CA-BBB8-2B20B6DF10A1}" srcOrd="0" destOrd="0" presId="urn:microsoft.com/office/officeart/2009/3/layout/HorizontalOrganizationChart"/>
    <dgm:cxn modelId="{224B1D29-88D5-47A0-B4BB-243DE333CF98}" type="presOf" srcId="{7BBD064D-36AA-455F-A45A-AE19F8A7FF5C}" destId="{72976A5E-0E80-48C2-A249-FC1A85DBB8A8}" srcOrd="0" destOrd="0" presId="urn:microsoft.com/office/officeart/2009/3/layout/HorizontalOrganizationChart"/>
    <dgm:cxn modelId="{05E99B58-F584-47A6-B568-021827D97BCE}" type="presOf" srcId="{8DE2B68A-34BC-4C2C-82DB-C2A63E579004}" destId="{AD6675A6-54DA-4190-BE2D-4F461305FE82}" srcOrd="0" destOrd="0" presId="urn:microsoft.com/office/officeart/2009/3/layout/HorizontalOrganizationChart"/>
    <dgm:cxn modelId="{57402E28-F481-4F0C-9362-9A20F7602D86}" type="presOf" srcId="{E9E4DC70-A451-40A7-944C-D72074BD4936}" destId="{ED6BE014-BFAF-4F83-91C3-71BE3C0256AA}" srcOrd="0" destOrd="0" presId="urn:microsoft.com/office/officeart/2009/3/layout/HorizontalOrganizationChart"/>
    <dgm:cxn modelId="{4FF0BF1A-CA47-44C6-8575-43EB529EBF94}" type="presOf" srcId="{2994F06B-2E53-48B4-AB38-FF69449A46CC}" destId="{6CCF9CF4-2181-4A07-A946-20E13FDD0653}" srcOrd="0" destOrd="0" presId="urn:microsoft.com/office/officeart/2009/3/layout/HorizontalOrganizationChart"/>
    <dgm:cxn modelId="{ABEE3876-A7F1-410A-BD50-2AF31999DCFB}" type="presOf" srcId="{A262E6A3-274B-489E-8D36-6E8D83328FE5}" destId="{62136942-DFAA-460A-AB4B-3BD709E9061C}" srcOrd="0" destOrd="0" presId="urn:microsoft.com/office/officeart/2009/3/layout/HorizontalOrganizationChart"/>
    <dgm:cxn modelId="{0CE5E151-90DB-45E3-A9C1-702EE013FE50}" type="presOf" srcId="{E9E4DC70-A451-40A7-944C-D72074BD4936}" destId="{8F72BB25-2C57-408F-8103-13275C6EA9C5}" srcOrd="1" destOrd="0" presId="urn:microsoft.com/office/officeart/2009/3/layout/HorizontalOrganizationChart"/>
    <dgm:cxn modelId="{FBAA4C7F-A7E5-4A3D-8979-60C3D1BB2A54}" type="presOf" srcId="{16A9152E-9981-4FF7-A20E-E4ACA0290246}" destId="{EE2284D5-218B-4F83-8F9A-6CE14CCAD5AF}" srcOrd="0" destOrd="0" presId="urn:microsoft.com/office/officeart/2009/3/layout/HorizontalOrganizationChart"/>
    <dgm:cxn modelId="{A2AF8270-FA71-402E-820A-079A1626820C}" type="presOf" srcId="{92D9C0BF-9170-41B0-8087-C24A43157EA5}" destId="{C05DD98A-96A5-427F-BC57-0B35D0E2EC08}" srcOrd="0" destOrd="0" presId="urn:microsoft.com/office/officeart/2009/3/layout/HorizontalOrganizationChart"/>
    <dgm:cxn modelId="{F0CA6354-EEE4-4AF3-B9A8-05C93D1FFE55}" type="presOf" srcId="{FCB33E7A-17EF-4791-A86A-3E09251ADAA9}" destId="{2B514E2A-324B-4708-B800-47C7F36BEF19}" srcOrd="0" destOrd="0" presId="urn:microsoft.com/office/officeart/2009/3/layout/HorizontalOrganizationChart"/>
    <dgm:cxn modelId="{618E88A3-E753-4778-B3DE-140A39BAE21E}" srcId="{A262E6A3-274B-489E-8D36-6E8D83328FE5}" destId="{EE038255-9830-4F9C-A54C-DB7B8DC99B74}" srcOrd="0" destOrd="0" parTransId="{E6DA93BA-F4FB-44E5-89FB-DCB778221840}" sibTransId="{F694865E-9FA9-4C4A-96D7-FD58E35D1949}"/>
    <dgm:cxn modelId="{2FFA1D13-7081-4DCB-8650-89A60162A0B9}" type="presOf" srcId="{AE01D27B-BDA2-4196-97FC-775727327B89}" destId="{FF6CC4AA-A553-42A9-B77E-E8774CC63E27}" srcOrd="0" destOrd="0" presId="urn:microsoft.com/office/officeart/2009/3/layout/HorizontalOrganizationChart"/>
    <dgm:cxn modelId="{1EAC74E9-8C84-4C20-B26F-11969FE48971}" type="presOf" srcId="{80EDAD6A-4463-4ACC-8FED-6A2CD5A156A1}" destId="{551312C1-E887-4C66-AE01-3C013BA03B8A}" srcOrd="0" destOrd="0" presId="urn:microsoft.com/office/officeart/2009/3/layout/HorizontalOrganizationChart"/>
    <dgm:cxn modelId="{AA7770DC-EF8E-4A5F-9D0B-431AB8B75DA1}" type="presOf" srcId="{EE038255-9830-4F9C-A54C-DB7B8DC99B74}" destId="{FE8DCCD3-24C9-4D29-A807-E83F2702E678}" srcOrd="0" destOrd="0" presId="urn:microsoft.com/office/officeart/2009/3/layout/HorizontalOrganizationChart"/>
    <dgm:cxn modelId="{4B87410C-48F0-41EB-A760-3C9CAE75F998}" type="presOf" srcId="{2D4EDB56-606B-48DF-8FCF-6C7C1007924D}" destId="{CF06C877-0F3C-4C9F-8256-29B6B097D38C}" srcOrd="0" destOrd="0" presId="urn:microsoft.com/office/officeart/2009/3/layout/HorizontalOrganizationChart"/>
    <dgm:cxn modelId="{6B491CE4-3D54-4A07-9B03-4595CA261C81}" srcId="{AE01D27B-BDA2-4196-97FC-775727327B89}" destId="{16A9152E-9981-4FF7-A20E-E4ACA0290246}" srcOrd="0" destOrd="0" parTransId="{C9DE0A99-4F8C-4F69-BA21-10B2D1D6DBBC}" sibTransId="{6030BE52-9585-4D78-9863-F29B854717B7}"/>
    <dgm:cxn modelId="{C2978670-1199-4F02-827B-27EC1C744674}" type="presOf" srcId="{C9DE0A99-4F8C-4F69-BA21-10B2D1D6DBBC}" destId="{7F38B6A2-D2F2-4EEB-A4B1-CA65AB076939}" srcOrd="0" destOrd="0" presId="urn:microsoft.com/office/officeart/2009/3/layout/HorizontalOrganizationChart"/>
    <dgm:cxn modelId="{9D1BEBCB-F888-4912-88DF-0CB31C03CD0E}" type="presOf" srcId="{E904B1F8-2430-43F4-ACCB-8D155427DD28}" destId="{71B5735E-5E0A-49FE-88B5-5329A80B8777}" srcOrd="0" destOrd="0" presId="urn:microsoft.com/office/officeart/2009/3/layout/HorizontalOrganizationChart"/>
    <dgm:cxn modelId="{9FBC9417-628D-4EA7-A80B-7D00D6E85C95}" type="presOf" srcId="{E3B380F0-3026-4055-AF4D-49464E0F55FA}" destId="{B94F01AC-8BEE-492D-9544-2DE864EDDEA4}" srcOrd="1" destOrd="0" presId="urn:microsoft.com/office/officeart/2009/3/layout/HorizontalOrganizationChart"/>
    <dgm:cxn modelId="{2FEABB1E-2557-4E1F-8729-EB666FD619B5}" type="presOf" srcId="{C860C8DD-4077-4E9A-98E5-3D332DADD764}" destId="{7D3744D2-24F3-4323-9DCB-91357C918EE0}" srcOrd="1" destOrd="0" presId="urn:microsoft.com/office/officeart/2009/3/layout/HorizontalOrganizationChart"/>
    <dgm:cxn modelId="{3BE86B3C-37F6-4613-B444-88D6490D1C0B}" type="presOf" srcId="{450ABD30-62CF-4D0A-9CBF-308AD3C40E84}" destId="{ADCD9FB4-C41B-48CF-ABDC-264F7FD9DE10}" srcOrd="0" destOrd="0" presId="urn:microsoft.com/office/officeart/2009/3/layout/HorizontalOrganizationChart"/>
    <dgm:cxn modelId="{27E8B0B7-C1E9-4D6F-A0D0-A5B655A3383D}" srcId="{450ABD30-62CF-4D0A-9CBF-308AD3C40E84}" destId="{1A58AC7C-E6BF-4CD3-A25E-39F54DA8CFC2}" srcOrd="0" destOrd="0" parTransId="{2994F06B-2E53-48B4-AB38-FF69449A46CC}" sibTransId="{311B7E68-483A-49A7-B1D2-4B483524C8EB}"/>
    <dgm:cxn modelId="{ED5EB080-964D-4C1C-BD87-E8E5B6685F24}" type="presOf" srcId="{80EDAD6A-4463-4ACC-8FED-6A2CD5A156A1}" destId="{2352FA58-8908-463E-B507-A4F7966CD112}" srcOrd="1" destOrd="0" presId="urn:microsoft.com/office/officeart/2009/3/layout/HorizontalOrganizationChart"/>
    <dgm:cxn modelId="{51AE5502-56A2-4FAE-8983-AEA80CDCC84D}" type="presOf" srcId="{450ABD30-62CF-4D0A-9CBF-308AD3C40E84}" destId="{370853EB-2AF6-44B7-883D-F80ADA36F5C9}" srcOrd="1" destOrd="0" presId="urn:microsoft.com/office/officeart/2009/3/layout/HorizontalOrganizationChart"/>
    <dgm:cxn modelId="{57E8DEDF-F298-412E-89D8-8D1ED26313A0}" type="presOf" srcId="{2E09BBD8-9A81-4A69-8431-B13C2DE4CE3A}" destId="{9371CE8D-E350-4221-864E-2111352BF0B4}" srcOrd="0" destOrd="0" presId="urn:microsoft.com/office/officeart/2009/3/layout/HorizontalOrganizationChart"/>
    <dgm:cxn modelId="{82BDE89F-4C20-4EDC-AF8E-E64984384D17}" type="presOf" srcId="{AAAFD2C2-2529-40C3-997A-62B431CE3A2F}" destId="{F0AF3AD3-80F2-4663-B9FE-F3B1BA7DE961}" srcOrd="0" destOrd="0" presId="urn:microsoft.com/office/officeart/2009/3/layout/HorizontalOrganizationChart"/>
    <dgm:cxn modelId="{480FBB4B-473B-4DBD-90D1-D86DE4C7C56B}" type="presOf" srcId="{F4D0AFFF-EE21-4DDD-B050-709FB95DBA8B}" destId="{502E9458-3B4C-4645-85DD-53E872383040}" srcOrd="0" destOrd="0" presId="urn:microsoft.com/office/officeart/2009/3/layout/HorizontalOrganizationChart"/>
    <dgm:cxn modelId="{3447FA50-4470-484E-B146-4D6B06318999}" type="presOf" srcId="{E904B1F8-2430-43F4-ACCB-8D155427DD28}" destId="{0BA2A0E7-23B2-492B-AEC5-D5BCDE969278}" srcOrd="1" destOrd="0" presId="urn:microsoft.com/office/officeart/2009/3/layout/HorizontalOrganizationChart"/>
    <dgm:cxn modelId="{E6D17178-4A6C-4EF4-8FA5-032B91383B2B}" srcId="{EE038255-9830-4F9C-A54C-DB7B8DC99B74}" destId="{AE01D27B-BDA2-4196-97FC-775727327B89}" srcOrd="3" destOrd="0" parTransId="{1C9244EE-DD8A-4AC9-A536-BF7295887036}" sibTransId="{FB093FA2-0478-4473-B6DA-9FBB74A7036A}"/>
    <dgm:cxn modelId="{C4783808-B923-48B5-A857-B6FA025904D7}" type="presOf" srcId="{69721A61-5CA5-48FC-BE4C-62FD984B5B6D}" destId="{AB585688-F782-4572-88CF-70F3BFE17A5D}" srcOrd="0" destOrd="0" presId="urn:microsoft.com/office/officeart/2009/3/layout/HorizontalOrganizationChart"/>
    <dgm:cxn modelId="{6470D5D0-960B-4802-8170-A4F2409DE22E}" srcId="{F4D0AFFF-EE21-4DDD-B050-709FB95DBA8B}" destId="{A262E6A3-274B-489E-8D36-6E8D83328FE5}" srcOrd="0" destOrd="0" parTransId="{274FFE01-5F97-41B2-95ED-50F486E426AC}" sibTransId="{573FAFDD-A99E-4894-B47B-FB5B090C22BE}"/>
    <dgm:cxn modelId="{61D7E0DE-67A2-4EBD-B6E1-FF60AB83DB71}" type="presOf" srcId="{B1006ECE-F478-4D6B-940F-B5E0EC2F2F14}" destId="{9EB0515E-D824-4E45-B698-BAA061061963}" srcOrd="0" destOrd="0" presId="urn:microsoft.com/office/officeart/2009/3/layout/HorizontalOrganizationChart"/>
    <dgm:cxn modelId="{8B0AF06B-AD78-4A91-B4EE-7B6286F33799}" type="presOf" srcId="{7962BEB7-8850-4641-8690-22165A8CF1B6}" destId="{AF7EA0C9-50F9-4D92-971A-F0408A7CB54A}" srcOrd="0" destOrd="0" presId="urn:microsoft.com/office/officeart/2009/3/layout/HorizontalOrganizationChart"/>
    <dgm:cxn modelId="{CAC93E29-933C-4FB7-9F0A-425A6B895ABA}" type="presOf" srcId="{7962BEB7-8850-4641-8690-22165A8CF1B6}" destId="{ECD38FA9-AB60-47DA-944C-7EE2A997171D}" srcOrd="1" destOrd="0" presId="urn:microsoft.com/office/officeart/2009/3/layout/HorizontalOrganizationChart"/>
    <dgm:cxn modelId="{892B2DAE-E84A-4FF2-B971-C29187BCD520}" type="presOf" srcId="{8255F569-364D-41B0-810E-F2CE88518DE7}" destId="{247709BB-5DFC-4E24-9F25-12EA00C8EE98}" srcOrd="0" destOrd="0" presId="urn:microsoft.com/office/officeart/2009/3/layout/HorizontalOrganizationChart"/>
    <dgm:cxn modelId="{8F340020-8CB4-4AFE-B48B-61411F24B36A}" type="presOf" srcId="{2D4EDB56-606B-48DF-8FCF-6C7C1007924D}" destId="{7E122934-D2FC-4AFC-8819-20B6C6E9F89E}" srcOrd="1" destOrd="0" presId="urn:microsoft.com/office/officeart/2009/3/layout/HorizontalOrganizationChart"/>
    <dgm:cxn modelId="{33E9ABBA-A20F-458A-8479-5A5DF5D3B95B}" type="presOf" srcId="{C860C8DD-4077-4E9A-98E5-3D332DADD764}" destId="{1C9361AD-A3F6-48F0-AD08-0B86318CF594}" srcOrd="0" destOrd="0" presId="urn:microsoft.com/office/officeart/2009/3/layout/HorizontalOrganizationChart"/>
    <dgm:cxn modelId="{E445A354-9A93-4881-8079-754468A1AD0B}" type="presOf" srcId="{EE038255-9830-4F9C-A54C-DB7B8DC99B74}" destId="{D5A70708-1527-4B5D-A233-05BE49713DA0}" srcOrd="1" destOrd="0" presId="urn:microsoft.com/office/officeart/2009/3/layout/HorizontalOrganizationChart"/>
    <dgm:cxn modelId="{1B184B71-9E8A-4541-9ECC-56474BB1495C}" type="presOf" srcId="{7C83B2E5-84C8-4BAC-86A1-F8866039EB77}" destId="{1C7AA99C-8289-47EC-AF56-C4B70543550E}" srcOrd="0" destOrd="0" presId="urn:microsoft.com/office/officeart/2009/3/layout/HorizontalOrganizationChart"/>
    <dgm:cxn modelId="{AA26FE45-4F60-4EA3-B5F8-8B48E2EFA5FD}" type="presOf" srcId="{1C9244EE-DD8A-4AC9-A536-BF7295887036}" destId="{AB2B09CD-6B51-4D94-AB23-1C6E4A45DE7A}" srcOrd="0" destOrd="0" presId="urn:microsoft.com/office/officeart/2009/3/layout/HorizontalOrganizationChart"/>
    <dgm:cxn modelId="{9268390C-DF13-4921-8888-544E69DE33D9}" srcId="{EE038255-9830-4F9C-A54C-DB7B8DC99B74}" destId="{E904B1F8-2430-43F4-ACCB-8D155427DD28}" srcOrd="2" destOrd="0" parTransId="{7C83B2E5-84C8-4BAC-86A1-F8866039EB77}" sibTransId="{2D9284B4-69CE-42DD-9677-C921063A479C}"/>
    <dgm:cxn modelId="{DCF78BE2-BB30-4FCE-91E6-EA0FF8EB6176}" type="presOf" srcId="{A262E6A3-274B-489E-8D36-6E8D83328FE5}" destId="{9A4C3938-4C99-4D6B-8182-00EE80357C13}" srcOrd="1" destOrd="0" presId="urn:microsoft.com/office/officeart/2009/3/layout/HorizontalOrganizationChart"/>
    <dgm:cxn modelId="{3E152A4F-AA62-4678-8D4B-1DC67BEA32E8}" type="presOf" srcId="{16A9152E-9981-4FF7-A20E-E4ACA0290246}" destId="{F6E1FD54-EB46-4327-A173-828F36B2B3FC}" srcOrd="1" destOrd="0" presId="urn:microsoft.com/office/officeart/2009/3/layout/HorizontalOrganizationChart"/>
    <dgm:cxn modelId="{6E228AC7-9E73-45E3-800E-EBE44E72582E}" type="presOf" srcId="{1A58AC7C-E6BF-4CD3-A25E-39F54DA8CFC2}" destId="{BFA72AF1-48C4-42A8-A16F-0DC50B24408B}" srcOrd="1" destOrd="0" presId="urn:microsoft.com/office/officeart/2009/3/layout/HorizontalOrganizationChart"/>
    <dgm:cxn modelId="{F52A1B99-5686-4E5D-968A-D71144697AD2}" srcId="{E904B1F8-2430-43F4-ACCB-8D155427DD28}" destId="{C860C8DD-4077-4E9A-98E5-3D332DADD764}" srcOrd="0" destOrd="0" parTransId="{8DE2B68A-34BC-4C2C-82DB-C2A63E579004}" sibTransId="{BD589B78-4825-4495-8A2C-AC2E2FFF1D75}"/>
    <dgm:cxn modelId="{7CDF684F-6022-485A-B2CD-36829DEDC4BA}" type="presOf" srcId="{E3B380F0-3026-4055-AF4D-49464E0F55FA}" destId="{636153AD-B9A5-4318-96DA-556B87BFF152}" srcOrd="0" destOrd="0" presId="urn:microsoft.com/office/officeart/2009/3/layout/HorizontalOrganizationChart"/>
    <dgm:cxn modelId="{E3BC8990-F1ED-4C84-B4BD-B65B9D1CB054}" type="presOf" srcId="{AE01D27B-BDA2-4196-97FC-775727327B89}" destId="{A5A87555-C3B8-4ADA-8453-6D65454204A1}" srcOrd="1" destOrd="0" presId="urn:microsoft.com/office/officeart/2009/3/layout/HorizontalOrganizationChart"/>
    <dgm:cxn modelId="{78A74E7E-C49F-4CA5-8EC5-CAA583676939}" srcId="{A262E6A3-274B-489E-8D36-6E8D83328FE5}" destId="{136AFFD2-6CEA-4FC9-870C-F0F29E418950}" srcOrd="1" destOrd="0" parTransId="{8C5B3962-C2DE-43C3-B657-2C57FACF7288}" sibTransId="{4A7618C6-0D4A-4A6F-9C83-90583E69B649}"/>
    <dgm:cxn modelId="{BF444C83-F5C2-40B7-9092-C3C99D0AE879}" srcId="{92D9C0BF-9170-41B0-8087-C24A43157EA5}" destId="{E3B380F0-3026-4055-AF4D-49464E0F55FA}" srcOrd="0" destOrd="0" parTransId="{2E09BBD8-9A81-4A69-8431-B13C2DE4CE3A}" sibTransId="{6C0F7E80-839C-4575-BE64-9C70A6168096}"/>
    <dgm:cxn modelId="{31244FCC-AB4B-4790-806A-06F2734ECB81}" srcId="{136AFFD2-6CEA-4FC9-870C-F0F29E418950}" destId="{92D9C0BF-9170-41B0-8087-C24A43157EA5}" srcOrd="1" destOrd="0" parTransId="{AAAFD2C2-2529-40C3-997A-62B431CE3A2F}" sibTransId="{CE237D11-E604-4366-A930-6AD0FBBCB395}"/>
    <dgm:cxn modelId="{626D0386-1112-47F0-BDB4-5B1E1273FA60}" type="presOf" srcId="{E6DA93BA-F4FB-44E5-89FB-DCB778221840}" destId="{FEEF3E50-C292-44BB-93C0-3D023E7D3742}" srcOrd="0" destOrd="0" presId="urn:microsoft.com/office/officeart/2009/3/layout/HorizontalOrganizationChart"/>
    <dgm:cxn modelId="{63C27A2B-F2E6-48D0-822A-F7875702A170}" srcId="{EE038255-9830-4F9C-A54C-DB7B8DC99B74}" destId="{8255F569-364D-41B0-810E-F2CE88518DE7}" srcOrd="0" destOrd="0" parTransId="{FCB33E7A-17EF-4791-A86A-3E09251ADAA9}" sibTransId="{C5FFE930-4FB2-4D93-8A5A-A87B16930D32}"/>
    <dgm:cxn modelId="{6FCD08AE-E03C-4C35-86A2-47E20FE26D5A}" srcId="{8255F569-364D-41B0-810E-F2CE88518DE7}" destId="{B1006ECE-F478-4D6B-940F-B5E0EC2F2F14}" srcOrd="0" destOrd="0" parTransId="{7BBD064D-36AA-455F-A45A-AE19F8A7FF5C}" sibTransId="{2247F0E6-3987-44B1-B920-123E149E33F0}"/>
    <dgm:cxn modelId="{13BD5A60-1A96-4759-9D98-439208E432A4}" type="presOf" srcId="{7F9612F3-1BA9-4482-BEB8-297C7FCC1D67}" destId="{CC925266-91E3-4654-97E4-6F5750698248}" srcOrd="0" destOrd="0" presId="urn:microsoft.com/office/officeart/2009/3/layout/HorizontalOrganizationChart"/>
    <dgm:cxn modelId="{5E519DF7-E570-4DC9-AE72-99D108B8ABFA}" type="presOf" srcId="{B1006ECE-F478-4D6B-940F-B5E0EC2F2F14}" destId="{91C4F6B1-0CFA-40B7-B17B-3BB3E2F10B3C}" srcOrd="1" destOrd="0" presId="urn:microsoft.com/office/officeart/2009/3/layout/HorizontalOrganizationChart"/>
    <dgm:cxn modelId="{2F1F2120-8603-4766-89BB-78411C7F80B8}" srcId="{80EDAD6A-4463-4ACC-8FED-6A2CD5A156A1}" destId="{7962BEB7-8850-4641-8690-22165A8CF1B6}" srcOrd="0" destOrd="0" parTransId="{6860038E-F3EF-46A7-B26D-0DB617874682}" sibTransId="{F4CD089C-F7D3-42EA-A040-180119042EA0}"/>
    <dgm:cxn modelId="{1CB82E2B-AECE-47DD-AFA6-F09035830FC9}" srcId="{136AFFD2-6CEA-4FC9-870C-F0F29E418950}" destId="{450ABD30-62CF-4D0A-9CBF-308AD3C40E84}" srcOrd="0" destOrd="0" parTransId="{876FA951-C7CF-4A99-B2F4-2596F7A5CCE6}" sibTransId="{93D4AB55-BD30-4D80-8F77-A50FC911798B}"/>
    <dgm:cxn modelId="{8212C5E7-AFC4-46D2-9E9F-A77F719CE56A}" srcId="{EE038255-9830-4F9C-A54C-DB7B8DC99B74}" destId="{2D4EDB56-606B-48DF-8FCF-6C7C1007924D}" srcOrd="1" destOrd="0" parTransId="{69721A61-5CA5-48FC-BE4C-62FD984B5B6D}" sibTransId="{E5C9D6AD-63BB-4190-AA62-DFC62B51A6D8}"/>
    <dgm:cxn modelId="{7E396D14-E928-4841-B345-FB5D114CCD39}" type="presOf" srcId="{136AFFD2-6CEA-4FC9-870C-F0F29E418950}" destId="{7F3F0F27-4E38-4A9B-9492-EE60F56B0B35}" srcOrd="1" destOrd="0" presId="urn:microsoft.com/office/officeart/2009/3/layout/HorizontalOrganizationChart"/>
    <dgm:cxn modelId="{D30D493B-3213-4230-886C-1ADFDFE1BC60}" type="presOf" srcId="{523F2081-77D1-446B-8ABF-5C8F9FCADBB2}" destId="{C6BD1623-320A-416C-8874-6B4CCC3527B3}" srcOrd="0" destOrd="0" presId="urn:microsoft.com/office/officeart/2009/3/layout/HorizontalOrganizationChart"/>
    <dgm:cxn modelId="{FE43DE58-D367-4776-941A-672DBC6653DA}" srcId="{2D4EDB56-606B-48DF-8FCF-6C7C1007924D}" destId="{E9E4DC70-A451-40A7-944C-D72074BD4936}" srcOrd="0" destOrd="0" parTransId="{523F2081-77D1-446B-8ABF-5C8F9FCADBB2}" sibTransId="{C05D7A38-F002-4D32-AF22-F955BACD4FF9}"/>
    <dgm:cxn modelId="{D22AE283-E9B8-4983-A31D-8BD50799CC0E}" type="presOf" srcId="{136AFFD2-6CEA-4FC9-870C-F0F29E418950}" destId="{2CA921CA-B434-44CA-9FE2-390D4BFA281F}" srcOrd="0" destOrd="0" presId="urn:microsoft.com/office/officeart/2009/3/layout/HorizontalOrganizationChart"/>
    <dgm:cxn modelId="{A238FF5C-2C6F-476B-A1C6-2848EB7D1ED8}" type="presOf" srcId="{6860038E-F3EF-46A7-B26D-0DB617874682}" destId="{13F62BAA-6924-4662-BA5C-13E19160A811}" srcOrd="0" destOrd="0" presId="urn:microsoft.com/office/officeart/2009/3/layout/HorizontalOrganizationChart"/>
    <dgm:cxn modelId="{DF962F81-9DE4-41A7-A7A1-8FD7B0AC5781}" type="presOf" srcId="{1A58AC7C-E6BF-4CD3-A25E-39F54DA8CFC2}" destId="{6EDA6284-B355-4525-AEA0-5E4627E75D4A}" srcOrd="0" destOrd="0" presId="urn:microsoft.com/office/officeart/2009/3/layout/HorizontalOrganizationChart"/>
    <dgm:cxn modelId="{742589B7-0D2A-486C-9EA9-A8AA6DF69ABD}" type="presOf" srcId="{8C5B3962-C2DE-43C3-B657-2C57FACF7288}" destId="{4C35782E-66F9-409F-8B68-A8D4ACE237CB}" srcOrd="0" destOrd="0" presId="urn:microsoft.com/office/officeart/2009/3/layout/HorizontalOrganizationChart"/>
    <dgm:cxn modelId="{303F0D00-B174-4E28-B7D4-FDF967CE5A55}" type="presOf" srcId="{8255F569-364D-41B0-810E-F2CE88518DE7}" destId="{6F598803-7746-44B3-B82F-915D8D58C7D7}" srcOrd="1" destOrd="0" presId="urn:microsoft.com/office/officeart/2009/3/layout/HorizontalOrganizationChart"/>
    <dgm:cxn modelId="{019C2CA0-A3DC-446E-BE3B-E0BBE4037709}" srcId="{136AFFD2-6CEA-4FC9-870C-F0F29E418950}" destId="{80EDAD6A-4463-4ACC-8FED-6A2CD5A156A1}" srcOrd="2" destOrd="0" parTransId="{7F9612F3-1BA9-4482-BEB8-297C7FCC1D67}" sibTransId="{59AAB3A5-4619-4908-9E22-439336F9DABB}"/>
    <dgm:cxn modelId="{70C31444-B076-495C-90CB-0ECD121B73D0}" type="presOf" srcId="{92D9C0BF-9170-41B0-8087-C24A43157EA5}" destId="{2DFEF4FF-9754-4E2D-863A-FC519181CF09}" srcOrd="1" destOrd="0" presId="urn:microsoft.com/office/officeart/2009/3/layout/HorizontalOrganizationChart"/>
    <dgm:cxn modelId="{A2A5A7FC-5775-4867-A2FF-92CBBFF79AB9}" type="presParOf" srcId="{502E9458-3B4C-4645-85DD-53E872383040}" destId="{DA9C7732-374D-4A64-BD35-D99CF3AAE413}" srcOrd="0" destOrd="0" presId="urn:microsoft.com/office/officeart/2009/3/layout/HorizontalOrganizationChart"/>
    <dgm:cxn modelId="{6EAF2A79-FEFD-43E6-9C1A-8CDA515DAA9B}" type="presParOf" srcId="{DA9C7732-374D-4A64-BD35-D99CF3AAE413}" destId="{3C18219E-20CE-4191-AA15-0356ABF4C355}" srcOrd="0" destOrd="0" presId="urn:microsoft.com/office/officeart/2009/3/layout/HorizontalOrganizationChart"/>
    <dgm:cxn modelId="{040CC206-4FB8-4A32-B3A8-B43D2CFE6993}" type="presParOf" srcId="{3C18219E-20CE-4191-AA15-0356ABF4C355}" destId="{62136942-DFAA-460A-AB4B-3BD709E9061C}" srcOrd="0" destOrd="0" presId="urn:microsoft.com/office/officeart/2009/3/layout/HorizontalOrganizationChart"/>
    <dgm:cxn modelId="{D402E346-C75B-4326-975C-9EC050F43378}" type="presParOf" srcId="{3C18219E-20CE-4191-AA15-0356ABF4C355}" destId="{9A4C3938-4C99-4D6B-8182-00EE80357C13}" srcOrd="1" destOrd="0" presId="urn:microsoft.com/office/officeart/2009/3/layout/HorizontalOrganizationChart"/>
    <dgm:cxn modelId="{B50EDE54-9A60-4D90-8AD1-A3C01A1919F1}" type="presParOf" srcId="{DA9C7732-374D-4A64-BD35-D99CF3AAE413}" destId="{680C1665-ED70-4DDF-9636-0B98DC150A91}" srcOrd="1" destOrd="0" presId="urn:microsoft.com/office/officeart/2009/3/layout/HorizontalOrganizationChart"/>
    <dgm:cxn modelId="{E55BAAC7-F4D9-478B-8CCC-90F8461A3400}" type="presParOf" srcId="{680C1665-ED70-4DDF-9636-0B98DC150A91}" destId="{FEEF3E50-C292-44BB-93C0-3D023E7D3742}" srcOrd="0" destOrd="0" presId="urn:microsoft.com/office/officeart/2009/3/layout/HorizontalOrganizationChart"/>
    <dgm:cxn modelId="{1D52C32C-04C0-4807-BFDE-6CAEC7862FF6}" type="presParOf" srcId="{680C1665-ED70-4DDF-9636-0B98DC150A91}" destId="{9D385837-0701-47E4-BFF9-6C13C6C73F7E}" srcOrd="1" destOrd="0" presId="urn:microsoft.com/office/officeart/2009/3/layout/HorizontalOrganizationChart"/>
    <dgm:cxn modelId="{E04FBE23-D4DE-4AA4-87FE-E217EFE44961}" type="presParOf" srcId="{9D385837-0701-47E4-BFF9-6C13C6C73F7E}" destId="{4138B17F-E81F-4C86-8A31-2A4D3AD120DC}" srcOrd="0" destOrd="0" presId="urn:microsoft.com/office/officeart/2009/3/layout/HorizontalOrganizationChart"/>
    <dgm:cxn modelId="{52031E3B-35CE-4DC7-982B-DA22B393FC22}" type="presParOf" srcId="{4138B17F-E81F-4C86-8A31-2A4D3AD120DC}" destId="{FE8DCCD3-24C9-4D29-A807-E83F2702E678}" srcOrd="0" destOrd="0" presId="urn:microsoft.com/office/officeart/2009/3/layout/HorizontalOrganizationChart"/>
    <dgm:cxn modelId="{C0B72633-6E39-4814-A2BE-0EA1BE147AEC}" type="presParOf" srcId="{4138B17F-E81F-4C86-8A31-2A4D3AD120DC}" destId="{D5A70708-1527-4B5D-A233-05BE49713DA0}" srcOrd="1" destOrd="0" presId="urn:microsoft.com/office/officeart/2009/3/layout/HorizontalOrganizationChart"/>
    <dgm:cxn modelId="{B49D9E58-1150-411B-9482-BF76F27EBAC7}" type="presParOf" srcId="{9D385837-0701-47E4-BFF9-6C13C6C73F7E}" destId="{BB4485EA-3795-4AF0-8859-7551810635C3}" srcOrd="1" destOrd="0" presId="urn:microsoft.com/office/officeart/2009/3/layout/HorizontalOrganizationChart"/>
    <dgm:cxn modelId="{FCDC09D2-6650-4FC1-9E1D-7A1425B24442}" type="presParOf" srcId="{BB4485EA-3795-4AF0-8859-7551810635C3}" destId="{2B514E2A-324B-4708-B800-47C7F36BEF19}" srcOrd="0" destOrd="0" presId="urn:microsoft.com/office/officeart/2009/3/layout/HorizontalOrganizationChart"/>
    <dgm:cxn modelId="{C5932D66-6B1C-43B4-9715-456A23DD8519}" type="presParOf" srcId="{BB4485EA-3795-4AF0-8859-7551810635C3}" destId="{408C1650-F665-42EF-AB15-C2BD9648E96B}" srcOrd="1" destOrd="0" presId="urn:microsoft.com/office/officeart/2009/3/layout/HorizontalOrganizationChart"/>
    <dgm:cxn modelId="{E8639D24-9612-4B37-9CCB-165FE7D0E008}" type="presParOf" srcId="{408C1650-F665-42EF-AB15-C2BD9648E96B}" destId="{91CD06C4-1605-4FC8-B322-C30AA300AB22}" srcOrd="0" destOrd="0" presId="urn:microsoft.com/office/officeart/2009/3/layout/HorizontalOrganizationChart"/>
    <dgm:cxn modelId="{6B0FBF1F-F4E7-4248-86D0-D302B499350A}" type="presParOf" srcId="{91CD06C4-1605-4FC8-B322-C30AA300AB22}" destId="{247709BB-5DFC-4E24-9F25-12EA00C8EE98}" srcOrd="0" destOrd="0" presId="urn:microsoft.com/office/officeart/2009/3/layout/HorizontalOrganizationChart"/>
    <dgm:cxn modelId="{8D6FCED5-EF9F-4C18-A9A0-53FFAF47F62B}" type="presParOf" srcId="{91CD06C4-1605-4FC8-B322-C30AA300AB22}" destId="{6F598803-7746-44B3-B82F-915D8D58C7D7}" srcOrd="1" destOrd="0" presId="urn:microsoft.com/office/officeart/2009/3/layout/HorizontalOrganizationChart"/>
    <dgm:cxn modelId="{9F12D9BF-40B8-4312-8AC9-51A563991949}" type="presParOf" srcId="{408C1650-F665-42EF-AB15-C2BD9648E96B}" destId="{777666F4-362D-4F2B-903D-4AE838508B92}" srcOrd="1" destOrd="0" presId="urn:microsoft.com/office/officeart/2009/3/layout/HorizontalOrganizationChart"/>
    <dgm:cxn modelId="{68447413-C47B-4CDF-B27A-84B51776ACAB}" type="presParOf" srcId="{777666F4-362D-4F2B-903D-4AE838508B92}" destId="{72976A5E-0E80-48C2-A249-FC1A85DBB8A8}" srcOrd="0" destOrd="0" presId="urn:microsoft.com/office/officeart/2009/3/layout/HorizontalOrganizationChart"/>
    <dgm:cxn modelId="{C1AB7FC4-A7B9-436B-9457-878C3E7E03FD}" type="presParOf" srcId="{777666F4-362D-4F2B-903D-4AE838508B92}" destId="{44CDE2C8-7CAC-403F-BF7A-7BC4D9C4071F}" srcOrd="1" destOrd="0" presId="urn:microsoft.com/office/officeart/2009/3/layout/HorizontalOrganizationChart"/>
    <dgm:cxn modelId="{0C8C665A-1011-4111-80A0-07D2A1B1409F}" type="presParOf" srcId="{44CDE2C8-7CAC-403F-BF7A-7BC4D9C4071F}" destId="{3A18798A-3D48-4AD7-9175-4BA836C0D9BE}" srcOrd="0" destOrd="0" presId="urn:microsoft.com/office/officeart/2009/3/layout/HorizontalOrganizationChart"/>
    <dgm:cxn modelId="{4A5FB372-B6E8-4DAF-A5DF-20C50C59FD3D}" type="presParOf" srcId="{3A18798A-3D48-4AD7-9175-4BA836C0D9BE}" destId="{9EB0515E-D824-4E45-B698-BAA061061963}" srcOrd="0" destOrd="0" presId="urn:microsoft.com/office/officeart/2009/3/layout/HorizontalOrganizationChart"/>
    <dgm:cxn modelId="{8284BBDC-B887-4089-AF28-C2893C24A2E2}" type="presParOf" srcId="{3A18798A-3D48-4AD7-9175-4BA836C0D9BE}" destId="{91C4F6B1-0CFA-40B7-B17B-3BB3E2F10B3C}" srcOrd="1" destOrd="0" presId="urn:microsoft.com/office/officeart/2009/3/layout/HorizontalOrganizationChart"/>
    <dgm:cxn modelId="{EFD8B202-3795-4A62-BFDA-1D37DCD56915}" type="presParOf" srcId="{44CDE2C8-7CAC-403F-BF7A-7BC4D9C4071F}" destId="{26F22E92-C9BC-4AE8-A70A-13BCDEE463A8}" srcOrd="1" destOrd="0" presId="urn:microsoft.com/office/officeart/2009/3/layout/HorizontalOrganizationChart"/>
    <dgm:cxn modelId="{9F9FACC2-0A3D-409C-BD01-43FA9996541B}" type="presParOf" srcId="{44CDE2C8-7CAC-403F-BF7A-7BC4D9C4071F}" destId="{E0BB4C26-4B24-4443-889E-AB4FD51D10AB}" srcOrd="2" destOrd="0" presId="urn:microsoft.com/office/officeart/2009/3/layout/HorizontalOrganizationChart"/>
    <dgm:cxn modelId="{379DC654-CF6D-423D-950C-DDCF0C6CDD75}" type="presParOf" srcId="{408C1650-F665-42EF-AB15-C2BD9648E96B}" destId="{F0883E60-0A48-4EF1-AECC-C360F3005EE3}" srcOrd="2" destOrd="0" presId="urn:microsoft.com/office/officeart/2009/3/layout/HorizontalOrganizationChart"/>
    <dgm:cxn modelId="{B10F187D-CEF9-4CD8-B1FA-EA5DF39D157D}" type="presParOf" srcId="{BB4485EA-3795-4AF0-8859-7551810635C3}" destId="{AB585688-F782-4572-88CF-70F3BFE17A5D}" srcOrd="2" destOrd="0" presId="urn:microsoft.com/office/officeart/2009/3/layout/HorizontalOrganizationChart"/>
    <dgm:cxn modelId="{7B60205F-55C0-430A-9E51-96610E3D405B}" type="presParOf" srcId="{BB4485EA-3795-4AF0-8859-7551810635C3}" destId="{2BA6F6DA-917B-4AED-A6CC-7D3D4A471B2D}" srcOrd="3" destOrd="0" presId="urn:microsoft.com/office/officeart/2009/3/layout/HorizontalOrganizationChart"/>
    <dgm:cxn modelId="{4DDF90F1-9649-4704-A785-5FD70971254D}" type="presParOf" srcId="{2BA6F6DA-917B-4AED-A6CC-7D3D4A471B2D}" destId="{9344C170-61BF-48C6-A4A4-864F07E3FE54}" srcOrd="0" destOrd="0" presId="urn:microsoft.com/office/officeart/2009/3/layout/HorizontalOrganizationChart"/>
    <dgm:cxn modelId="{B1A65880-D7D7-4ACC-A39B-9DD9F70A7D0E}" type="presParOf" srcId="{9344C170-61BF-48C6-A4A4-864F07E3FE54}" destId="{CF06C877-0F3C-4C9F-8256-29B6B097D38C}" srcOrd="0" destOrd="0" presId="urn:microsoft.com/office/officeart/2009/3/layout/HorizontalOrganizationChart"/>
    <dgm:cxn modelId="{B9A855DA-C7AF-466B-8497-2BDEA519C2E9}" type="presParOf" srcId="{9344C170-61BF-48C6-A4A4-864F07E3FE54}" destId="{7E122934-D2FC-4AFC-8819-20B6C6E9F89E}" srcOrd="1" destOrd="0" presId="urn:microsoft.com/office/officeart/2009/3/layout/HorizontalOrganizationChart"/>
    <dgm:cxn modelId="{1E3C7EF8-A456-4611-8F73-3D2F3A1D508B}" type="presParOf" srcId="{2BA6F6DA-917B-4AED-A6CC-7D3D4A471B2D}" destId="{57A7827D-DE67-4A8E-BAB3-B2BC7F2BC33B}" srcOrd="1" destOrd="0" presId="urn:microsoft.com/office/officeart/2009/3/layout/HorizontalOrganizationChart"/>
    <dgm:cxn modelId="{B8F62777-DE1A-442B-8A2B-87250898240A}" type="presParOf" srcId="{57A7827D-DE67-4A8E-BAB3-B2BC7F2BC33B}" destId="{C6BD1623-320A-416C-8874-6B4CCC3527B3}" srcOrd="0" destOrd="0" presId="urn:microsoft.com/office/officeart/2009/3/layout/HorizontalOrganizationChart"/>
    <dgm:cxn modelId="{6A608F8C-F3CE-45F3-A1CD-D730F6289DF6}" type="presParOf" srcId="{57A7827D-DE67-4A8E-BAB3-B2BC7F2BC33B}" destId="{5CC1CE8C-9279-4044-81F3-C5D586D3FFC5}" srcOrd="1" destOrd="0" presId="urn:microsoft.com/office/officeart/2009/3/layout/HorizontalOrganizationChart"/>
    <dgm:cxn modelId="{529555F1-0E11-4C8E-977A-76BA85747E5C}" type="presParOf" srcId="{5CC1CE8C-9279-4044-81F3-C5D586D3FFC5}" destId="{A1075422-6D8A-4E0D-A970-6DAA38B3ABBE}" srcOrd="0" destOrd="0" presId="urn:microsoft.com/office/officeart/2009/3/layout/HorizontalOrganizationChart"/>
    <dgm:cxn modelId="{50404381-B949-4617-B2FB-4C7B63E66DD8}" type="presParOf" srcId="{A1075422-6D8A-4E0D-A970-6DAA38B3ABBE}" destId="{ED6BE014-BFAF-4F83-91C3-71BE3C0256AA}" srcOrd="0" destOrd="0" presId="urn:microsoft.com/office/officeart/2009/3/layout/HorizontalOrganizationChart"/>
    <dgm:cxn modelId="{0508E671-A550-427C-9B27-71B5622F429E}" type="presParOf" srcId="{A1075422-6D8A-4E0D-A970-6DAA38B3ABBE}" destId="{8F72BB25-2C57-408F-8103-13275C6EA9C5}" srcOrd="1" destOrd="0" presId="urn:microsoft.com/office/officeart/2009/3/layout/HorizontalOrganizationChart"/>
    <dgm:cxn modelId="{622A0F97-2611-4B66-9C30-A3F3B589CA9F}" type="presParOf" srcId="{5CC1CE8C-9279-4044-81F3-C5D586D3FFC5}" destId="{1EEABCC3-2248-4543-BB21-2643A3D3ECB7}" srcOrd="1" destOrd="0" presId="urn:microsoft.com/office/officeart/2009/3/layout/HorizontalOrganizationChart"/>
    <dgm:cxn modelId="{0311B802-A7B8-4813-AD91-1AD3C3EE91D7}" type="presParOf" srcId="{5CC1CE8C-9279-4044-81F3-C5D586D3FFC5}" destId="{1631FE70-E2D2-4597-9D53-6B95D98CFC2A}" srcOrd="2" destOrd="0" presId="urn:microsoft.com/office/officeart/2009/3/layout/HorizontalOrganizationChart"/>
    <dgm:cxn modelId="{A26B4F1C-97B6-422B-96F4-CBB749194FB3}" type="presParOf" srcId="{2BA6F6DA-917B-4AED-A6CC-7D3D4A471B2D}" destId="{7AE59F98-93BA-46AB-B228-3129A17599C9}" srcOrd="2" destOrd="0" presId="urn:microsoft.com/office/officeart/2009/3/layout/HorizontalOrganizationChart"/>
    <dgm:cxn modelId="{ED4A1803-A8EF-4515-9EC7-469F71D4C564}" type="presParOf" srcId="{BB4485EA-3795-4AF0-8859-7551810635C3}" destId="{1C7AA99C-8289-47EC-AF56-C4B70543550E}" srcOrd="4" destOrd="0" presId="urn:microsoft.com/office/officeart/2009/3/layout/HorizontalOrganizationChart"/>
    <dgm:cxn modelId="{222E5EE0-CF20-4BF4-959E-C9F91B479F70}" type="presParOf" srcId="{BB4485EA-3795-4AF0-8859-7551810635C3}" destId="{CE84BFFC-2C09-4845-B9EA-0C573D2E3D72}" srcOrd="5" destOrd="0" presId="urn:microsoft.com/office/officeart/2009/3/layout/HorizontalOrganizationChart"/>
    <dgm:cxn modelId="{1FD575E8-7592-4DA7-B5E1-F79C58BAFA2F}" type="presParOf" srcId="{CE84BFFC-2C09-4845-B9EA-0C573D2E3D72}" destId="{50E76B62-554E-4A40-BF61-8E700DC10ED9}" srcOrd="0" destOrd="0" presId="urn:microsoft.com/office/officeart/2009/3/layout/HorizontalOrganizationChart"/>
    <dgm:cxn modelId="{791D6640-5706-4652-A251-0B7DFA932556}" type="presParOf" srcId="{50E76B62-554E-4A40-BF61-8E700DC10ED9}" destId="{71B5735E-5E0A-49FE-88B5-5329A80B8777}" srcOrd="0" destOrd="0" presId="urn:microsoft.com/office/officeart/2009/3/layout/HorizontalOrganizationChart"/>
    <dgm:cxn modelId="{86887898-1179-4232-95E1-22654D8DBBF4}" type="presParOf" srcId="{50E76B62-554E-4A40-BF61-8E700DC10ED9}" destId="{0BA2A0E7-23B2-492B-AEC5-D5BCDE969278}" srcOrd="1" destOrd="0" presId="urn:microsoft.com/office/officeart/2009/3/layout/HorizontalOrganizationChart"/>
    <dgm:cxn modelId="{5453B899-E04F-4E04-9917-73280084635C}" type="presParOf" srcId="{CE84BFFC-2C09-4845-B9EA-0C573D2E3D72}" destId="{1365A3DA-E6F3-4F92-A776-DB57BA59C876}" srcOrd="1" destOrd="0" presId="urn:microsoft.com/office/officeart/2009/3/layout/HorizontalOrganizationChart"/>
    <dgm:cxn modelId="{F3B7682B-EAB7-48F3-9CEE-82B7253CFCC3}" type="presParOf" srcId="{1365A3DA-E6F3-4F92-A776-DB57BA59C876}" destId="{AD6675A6-54DA-4190-BE2D-4F461305FE82}" srcOrd="0" destOrd="0" presId="urn:microsoft.com/office/officeart/2009/3/layout/HorizontalOrganizationChart"/>
    <dgm:cxn modelId="{7E59F2EC-C9E6-46E3-973D-6D110032154E}" type="presParOf" srcId="{1365A3DA-E6F3-4F92-A776-DB57BA59C876}" destId="{21C8A2A8-BF41-4536-B248-3EC98DB27CE0}" srcOrd="1" destOrd="0" presId="urn:microsoft.com/office/officeart/2009/3/layout/HorizontalOrganizationChart"/>
    <dgm:cxn modelId="{8C2B4DD8-3C1D-4725-8442-C88AD167AC46}" type="presParOf" srcId="{21C8A2A8-BF41-4536-B248-3EC98DB27CE0}" destId="{CCDFFF4A-08C6-4076-81D3-9B6E4587F1B2}" srcOrd="0" destOrd="0" presId="urn:microsoft.com/office/officeart/2009/3/layout/HorizontalOrganizationChart"/>
    <dgm:cxn modelId="{4FBE3ABA-7B9F-4460-B6A3-11107F19E3E7}" type="presParOf" srcId="{CCDFFF4A-08C6-4076-81D3-9B6E4587F1B2}" destId="{1C9361AD-A3F6-48F0-AD08-0B86318CF594}" srcOrd="0" destOrd="0" presId="urn:microsoft.com/office/officeart/2009/3/layout/HorizontalOrganizationChart"/>
    <dgm:cxn modelId="{FFDED28F-2A4D-45E1-B0E4-1E279BEEF86E}" type="presParOf" srcId="{CCDFFF4A-08C6-4076-81D3-9B6E4587F1B2}" destId="{7D3744D2-24F3-4323-9DCB-91357C918EE0}" srcOrd="1" destOrd="0" presId="urn:microsoft.com/office/officeart/2009/3/layout/HorizontalOrganizationChart"/>
    <dgm:cxn modelId="{48B93C26-5FE6-4AB3-BAC8-F5F410A3540C}" type="presParOf" srcId="{21C8A2A8-BF41-4536-B248-3EC98DB27CE0}" destId="{DFCCA70C-3FE3-46C8-B5CA-F15FFBD83581}" srcOrd="1" destOrd="0" presId="urn:microsoft.com/office/officeart/2009/3/layout/HorizontalOrganizationChart"/>
    <dgm:cxn modelId="{798F6F67-AB90-4B9F-ADD1-2C9A7E76DCE3}" type="presParOf" srcId="{21C8A2A8-BF41-4536-B248-3EC98DB27CE0}" destId="{8EB9179D-DE99-44FF-A889-C1A67E6A14EA}" srcOrd="2" destOrd="0" presId="urn:microsoft.com/office/officeart/2009/3/layout/HorizontalOrganizationChart"/>
    <dgm:cxn modelId="{F9DEC3D7-BCF1-4D2B-8ADF-A1B66A631274}" type="presParOf" srcId="{CE84BFFC-2C09-4845-B9EA-0C573D2E3D72}" destId="{E486FD66-6752-4372-99AD-28F10A0857EF}" srcOrd="2" destOrd="0" presId="urn:microsoft.com/office/officeart/2009/3/layout/HorizontalOrganizationChart"/>
    <dgm:cxn modelId="{23621F41-502D-46B0-A4AF-1B59520D0D73}" type="presParOf" srcId="{BB4485EA-3795-4AF0-8859-7551810635C3}" destId="{AB2B09CD-6B51-4D94-AB23-1C6E4A45DE7A}" srcOrd="6" destOrd="0" presId="urn:microsoft.com/office/officeart/2009/3/layout/HorizontalOrganizationChart"/>
    <dgm:cxn modelId="{0417EBF6-970B-44A4-83B6-D331D70595CF}" type="presParOf" srcId="{BB4485EA-3795-4AF0-8859-7551810635C3}" destId="{4683F572-5E23-43EE-B032-1DAA4238BEDF}" srcOrd="7" destOrd="0" presId="urn:microsoft.com/office/officeart/2009/3/layout/HorizontalOrganizationChart"/>
    <dgm:cxn modelId="{D78FF987-F5E8-4954-99BF-F0806B4747DA}" type="presParOf" srcId="{4683F572-5E23-43EE-B032-1DAA4238BEDF}" destId="{2CA2F3F0-DDD0-4591-A483-1CCA4F39F94C}" srcOrd="0" destOrd="0" presId="urn:microsoft.com/office/officeart/2009/3/layout/HorizontalOrganizationChart"/>
    <dgm:cxn modelId="{B0F491AB-B226-43DE-98BD-EE05C5A33D11}" type="presParOf" srcId="{2CA2F3F0-DDD0-4591-A483-1CCA4F39F94C}" destId="{FF6CC4AA-A553-42A9-B77E-E8774CC63E27}" srcOrd="0" destOrd="0" presId="urn:microsoft.com/office/officeart/2009/3/layout/HorizontalOrganizationChart"/>
    <dgm:cxn modelId="{6E351697-B57C-449E-9AE7-82F707767D33}" type="presParOf" srcId="{2CA2F3F0-DDD0-4591-A483-1CCA4F39F94C}" destId="{A5A87555-C3B8-4ADA-8453-6D65454204A1}" srcOrd="1" destOrd="0" presId="urn:microsoft.com/office/officeart/2009/3/layout/HorizontalOrganizationChart"/>
    <dgm:cxn modelId="{37A3E76C-9F16-4A57-9234-317E6B086126}" type="presParOf" srcId="{4683F572-5E23-43EE-B032-1DAA4238BEDF}" destId="{B7565FE0-AB46-4C9C-8D79-5AE3892508D1}" srcOrd="1" destOrd="0" presId="urn:microsoft.com/office/officeart/2009/3/layout/HorizontalOrganizationChart"/>
    <dgm:cxn modelId="{FF5EECC5-FD27-4088-B7FB-3CE3CE005464}" type="presParOf" srcId="{B7565FE0-AB46-4C9C-8D79-5AE3892508D1}" destId="{7F38B6A2-D2F2-4EEB-A4B1-CA65AB076939}" srcOrd="0" destOrd="0" presId="urn:microsoft.com/office/officeart/2009/3/layout/HorizontalOrganizationChart"/>
    <dgm:cxn modelId="{F1543F7E-09A6-4723-9513-6232B7631D28}" type="presParOf" srcId="{B7565FE0-AB46-4C9C-8D79-5AE3892508D1}" destId="{8FA35DF9-8A28-45CE-BB5C-5C958EFFF87F}" srcOrd="1" destOrd="0" presId="urn:microsoft.com/office/officeart/2009/3/layout/HorizontalOrganizationChart"/>
    <dgm:cxn modelId="{EDDB184B-266B-44C3-ADFB-41DEFBE92CCE}" type="presParOf" srcId="{8FA35DF9-8A28-45CE-BB5C-5C958EFFF87F}" destId="{EA034DA6-EFB5-4ECC-97E3-86EBFF94D246}" srcOrd="0" destOrd="0" presId="urn:microsoft.com/office/officeart/2009/3/layout/HorizontalOrganizationChart"/>
    <dgm:cxn modelId="{90D4AB9A-2EE9-4253-9FFD-BAA70565EED9}" type="presParOf" srcId="{EA034DA6-EFB5-4ECC-97E3-86EBFF94D246}" destId="{EE2284D5-218B-4F83-8F9A-6CE14CCAD5AF}" srcOrd="0" destOrd="0" presId="urn:microsoft.com/office/officeart/2009/3/layout/HorizontalOrganizationChart"/>
    <dgm:cxn modelId="{1E38ECBD-9571-4355-9316-702BD8F99783}" type="presParOf" srcId="{EA034DA6-EFB5-4ECC-97E3-86EBFF94D246}" destId="{F6E1FD54-EB46-4327-A173-828F36B2B3FC}" srcOrd="1" destOrd="0" presId="urn:microsoft.com/office/officeart/2009/3/layout/HorizontalOrganizationChart"/>
    <dgm:cxn modelId="{7728C460-145E-4001-9899-121A2148645F}" type="presParOf" srcId="{8FA35DF9-8A28-45CE-BB5C-5C958EFFF87F}" destId="{36DFC375-89EB-4E40-B9CD-04A4E237E5ED}" srcOrd="1" destOrd="0" presId="urn:microsoft.com/office/officeart/2009/3/layout/HorizontalOrganizationChart"/>
    <dgm:cxn modelId="{EDA2B626-A3FA-4827-88AC-C6A64CFA03ED}" type="presParOf" srcId="{8FA35DF9-8A28-45CE-BB5C-5C958EFFF87F}" destId="{6A596982-7412-49CA-88F0-F8A8736C890D}" srcOrd="2" destOrd="0" presId="urn:microsoft.com/office/officeart/2009/3/layout/HorizontalOrganizationChart"/>
    <dgm:cxn modelId="{9C5B9885-867E-47A4-A208-ECFB4D3F3F24}" type="presParOf" srcId="{4683F572-5E23-43EE-B032-1DAA4238BEDF}" destId="{CD749EC7-B2A6-4135-8D62-EC3CF4BC8CE8}" srcOrd="2" destOrd="0" presId="urn:microsoft.com/office/officeart/2009/3/layout/HorizontalOrganizationChart"/>
    <dgm:cxn modelId="{EF579477-12DF-4A81-B5DC-B2B8AA4C0A36}" type="presParOf" srcId="{9D385837-0701-47E4-BFF9-6C13C6C73F7E}" destId="{EF1BA229-7C39-4C18-97AA-5699C924FC32}" srcOrd="2" destOrd="0" presId="urn:microsoft.com/office/officeart/2009/3/layout/HorizontalOrganizationChart"/>
    <dgm:cxn modelId="{DE54C8DA-4CD2-44F3-8ECE-5F151E4E13B7}" type="presParOf" srcId="{680C1665-ED70-4DDF-9636-0B98DC150A91}" destId="{4C35782E-66F9-409F-8B68-A8D4ACE237CB}" srcOrd="2" destOrd="0" presId="urn:microsoft.com/office/officeart/2009/3/layout/HorizontalOrganizationChart"/>
    <dgm:cxn modelId="{C6BCE83D-132C-4C12-ACF8-65C69CC9BF25}" type="presParOf" srcId="{680C1665-ED70-4DDF-9636-0B98DC150A91}" destId="{4BAF8041-FFAD-4F09-8202-AB6F2F590084}" srcOrd="3" destOrd="0" presId="urn:microsoft.com/office/officeart/2009/3/layout/HorizontalOrganizationChart"/>
    <dgm:cxn modelId="{27264C5D-02C0-43B7-888F-90FC3571A73B}" type="presParOf" srcId="{4BAF8041-FFAD-4F09-8202-AB6F2F590084}" destId="{EF92B286-E47D-4EC6-A30B-EF0D8AEA9EEF}" srcOrd="0" destOrd="0" presId="urn:microsoft.com/office/officeart/2009/3/layout/HorizontalOrganizationChart"/>
    <dgm:cxn modelId="{E9F85296-0F0D-41B0-B01B-CCEC43E25768}" type="presParOf" srcId="{EF92B286-E47D-4EC6-A30B-EF0D8AEA9EEF}" destId="{2CA921CA-B434-44CA-9FE2-390D4BFA281F}" srcOrd="0" destOrd="0" presId="urn:microsoft.com/office/officeart/2009/3/layout/HorizontalOrganizationChart"/>
    <dgm:cxn modelId="{1ED8F240-2A76-4DEE-A296-3D25B23E4A85}" type="presParOf" srcId="{EF92B286-E47D-4EC6-A30B-EF0D8AEA9EEF}" destId="{7F3F0F27-4E38-4A9B-9492-EE60F56B0B35}" srcOrd="1" destOrd="0" presId="urn:microsoft.com/office/officeart/2009/3/layout/HorizontalOrganizationChart"/>
    <dgm:cxn modelId="{749D3FA4-E329-4467-8EF6-0060EF3D151D}" type="presParOf" srcId="{4BAF8041-FFAD-4F09-8202-AB6F2F590084}" destId="{32A9D287-6DF9-4949-A3C4-840EF190C0E5}" srcOrd="1" destOrd="0" presId="urn:microsoft.com/office/officeart/2009/3/layout/HorizontalOrganizationChart"/>
    <dgm:cxn modelId="{E366B5B9-241A-41AE-945D-7FD3CC819472}" type="presParOf" srcId="{32A9D287-6DF9-4949-A3C4-840EF190C0E5}" destId="{F800DA07-CD9A-40CA-BBB8-2B20B6DF10A1}" srcOrd="0" destOrd="0" presId="urn:microsoft.com/office/officeart/2009/3/layout/HorizontalOrganizationChart"/>
    <dgm:cxn modelId="{51DD093C-9863-4EE0-ABAE-EE357104D5E2}" type="presParOf" srcId="{32A9D287-6DF9-4949-A3C4-840EF190C0E5}" destId="{5F855028-D5E4-40D8-A4FE-1783FDBE797E}" srcOrd="1" destOrd="0" presId="urn:microsoft.com/office/officeart/2009/3/layout/HorizontalOrganizationChart"/>
    <dgm:cxn modelId="{BDED0E66-0AC2-4BCE-BA9D-124CA9A23D91}" type="presParOf" srcId="{5F855028-D5E4-40D8-A4FE-1783FDBE797E}" destId="{6ADCD38B-6FE1-4AF1-9B4B-FFA97CAAEB3D}" srcOrd="0" destOrd="0" presId="urn:microsoft.com/office/officeart/2009/3/layout/HorizontalOrganizationChart"/>
    <dgm:cxn modelId="{8625221A-8041-4DE4-A86F-E0B3D954D7FD}" type="presParOf" srcId="{6ADCD38B-6FE1-4AF1-9B4B-FFA97CAAEB3D}" destId="{ADCD9FB4-C41B-48CF-ABDC-264F7FD9DE10}" srcOrd="0" destOrd="0" presId="urn:microsoft.com/office/officeart/2009/3/layout/HorizontalOrganizationChart"/>
    <dgm:cxn modelId="{F4F7281E-4D4B-4B1E-BE97-216B2BBE4C43}" type="presParOf" srcId="{6ADCD38B-6FE1-4AF1-9B4B-FFA97CAAEB3D}" destId="{370853EB-2AF6-44B7-883D-F80ADA36F5C9}" srcOrd="1" destOrd="0" presId="urn:microsoft.com/office/officeart/2009/3/layout/HorizontalOrganizationChart"/>
    <dgm:cxn modelId="{006B4AF8-FE20-49DA-AE85-70A8EA78342A}" type="presParOf" srcId="{5F855028-D5E4-40D8-A4FE-1783FDBE797E}" destId="{112CCFD0-D730-4920-88B6-41BB3E27C7A9}" srcOrd="1" destOrd="0" presId="urn:microsoft.com/office/officeart/2009/3/layout/HorizontalOrganizationChart"/>
    <dgm:cxn modelId="{507D6251-2BA9-4F34-964E-3EA893CDCF66}" type="presParOf" srcId="{112CCFD0-D730-4920-88B6-41BB3E27C7A9}" destId="{6CCF9CF4-2181-4A07-A946-20E13FDD0653}" srcOrd="0" destOrd="0" presId="urn:microsoft.com/office/officeart/2009/3/layout/HorizontalOrganizationChart"/>
    <dgm:cxn modelId="{368E6CDD-D0E6-4B57-AC45-05BE2F90642D}" type="presParOf" srcId="{112CCFD0-D730-4920-88B6-41BB3E27C7A9}" destId="{CE386F10-0DC8-4E63-A95B-FFBE702703C3}" srcOrd="1" destOrd="0" presId="urn:microsoft.com/office/officeart/2009/3/layout/HorizontalOrganizationChart"/>
    <dgm:cxn modelId="{507222C9-2058-4F3C-8916-4DC977D2E2F2}" type="presParOf" srcId="{CE386F10-0DC8-4E63-A95B-FFBE702703C3}" destId="{5AEC6772-036B-4226-B7ED-8B1405A7F3DB}" srcOrd="0" destOrd="0" presId="urn:microsoft.com/office/officeart/2009/3/layout/HorizontalOrganizationChart"/>
    <dgm:cxn modelId="{3055E93F-4EE7-4105-B57C-1FAFB41E59F0}" type="presParOf" srcId="{5AEC6772-036B-4226-B7ED-8B1405A7F3DB}" destId="{6EDA6284-B355-4525-AEA0-5E4627E75D4A}" srcOrd="0" destOrd="0" presId="urn:microsoft.com/office/officeart/2009/3/layout/HorizontalOrganizationChart"/>
    <dgm:cxn modelId="{C39D9595-5927-4899-BA2B-46B4F02CF598}" type="presParOf" srcId="{5AEC6772-036B-4226-B7ED-8B1405A7F3DB}" destId="{BFA72AF1-48C4-42A8-A16F-0DC50B24408B}" srcOrd="1" destOrd="0" presId="urn:microsoft.com/office/officeart/2009/3/layout/HorizontalOrganizationChart"/>
    <dgm:cxn modelId="{81F69AE9-09D7-4DCB-9DAB-84A174684007}" type="presParOf" srcId="{CE386F10-0DC8-4E63-A95B-FFBE702703C3}" destId="{42732E31-6EEF-41C5-8BEF-362A182997E7}" srcOrd="1" destOrd="0" presId="urn:microsoft.com/office/officeart/2009/3/layout/HorizontalOrganizationChart"/>
    <dgm:cxn modelId="{87B644DC-E889-4315-AD74-9C1020FA54AB}" type="presParOf" srcId="{CE386F10-0DC8-4E63-A95B-FFBE702703C3}" destId="{20570F16-983B-4429-BE6B-090BEE0532A7}" srcOrd="2" destOrd="0" presId="urn:microsoft.com/office/officeart/2009/3/layout/HorizontalOrganizationChart"/>
    <dgm:cxn modelId="{D5484EAF-33E1-4EB4-A537-2A93A66359D5}" type="presParOf" srcId="{5F855028-D5E4-40D8-A4FE-1783FDBE797E}" destId="{B5A60C8F-55BA-40D3-B769-E5ACBE549ABC}" srcOrd="2" destOrd="0" presId="urn:microsoft.com/office/officeart/2009/3/layout/HorizontalOrganizationChart"/>
    <dgm:cxn modelId="{C1B1D971-B78A-4842-84CF-34C999156807}" type="presParOf" srcId="{32A9D287-6DF9-4949-A3C4-840EF190C0E5}" destId="{F0AF3AD3-80F2-4663-B9FE-F3B1BA7DE961}" srcOrd="2" destOrd="0" presId="urn:microsoft.com/office/officeart/2009/3/layout/HorizontalOrganizationChart"/>
    <dgm:cxn modelId="{87D8292F-D3E4-45B7-9C01-17BD0E91A2ED}" type="presParOf" srcId="{32A9D287-6DF9-4949-A3C4-840EF190C0E5}" destId="{E4B30681-122C-40EF-B4F8-BBBB713C8E2C}" srcOrd="3" destOrd="0" presId="urn:microsoft.com/office/officeart/2009/3/layout/HorizontalOrganizationChart"/>
    <dgm:cxn modelId="{E83147B7-51CE-4CAC-ACF1-CF354C78CCF3}" type="presParOf" srcId="{E4B30681-122C-40EF-B4F8-BBBB713C8E2C}" destId="{CE40AC55-4647-4EDE-98E6-45912C0402E8}" srcOrd="0" destOrd="0" presId="urn:microsoft.com/office/officeart/2009/3/layout/HorizontalOrganizationChart"/>
    <dgm:cxn modelId="{A92B0915-A109-4570-8A25-728FF2251836}" type="presParOf" srcId="{CE40AC55-4647-4EDE-98E6-45912C0402E8}" destId="{C05DD98A-96A5-427F-BC57-0B35D0E2EC08}" srcOrd="0" destOrd="0" presId="urn:microsoft.com/office/officeart/2009/3/layout/HorizontalOrganizationChart"/>
    <dgm:cxn modelId="{D00521E8-99AC-4D30-9F3F-9DB9DDFDA3ED}" type="presParOf" srcId="{CE40AC55-4647-4EDE-98E6-45912C0402E8}" destId="{2DFEF4FF-9754-4E2D-863A-FC519181CF09}" srcOrd="1" destOrd="0" presId="urn:microsoft.com/office/officeart/2009/3/layout/HorizontalOrganizationChart"/>
    <dgm:cxn modelId="{22BA2B83-AAB5-4F9B-BFA6-21DBB7F3C8B5}" type="presParOf" srcId="{E4B30681-122C-40EF-B4F8-BBBB713C8E2C}" destId="{1D8356FE-9F57-49BB-8F61-70A0528262B7}" srcOrd="1" destOrd="0" presId="urn:microsoft.com/office/officeart/2009/3/layout/HorizontalOrganizationChart"/>
    <dgm:cxn modelId="{709D8435-C60B-4C6A-9D41-7F0983DC76E3}" type="presParOf" srcId="{1D8356FE-9F57-49BB-8F61-70A0528262B7}" destId="{9371CE8D-E350-4221-864E-2111352BF0B4}" srcOrd="0" destOrd="0" presId="urn:microsoft.com/office/officeart/2009/3/layout/HorizontalOrganizationChart"/>
    <dgm:cxn modelId="{1E7BD9C4-7E76-4A1F-8DA0-04A4978ED1AE}" type="presParOf" srcId="{1D8356FE-9F57-49BB-8F61-70A0528262B7}" destId="{D5B0AAA7-9C70-4F8E-B76E-CEB44EB1D93B}" srcOrd="1" destOrd="0" presId="urn:microsoft.com/office/officeart/2009/3/layout/HorizontalOrganizationChart"/>
    <dgm:cxn modelId="{8C297D5E-4B27-4458-8824-507580691F7A}" type="presParOf" srcId="{D5B0AAA7-9C70-4F8E-B76E-CEB44EB1D93B}" destId="{AB856F5E-D4FF-47A4-A2F2-1A32F9AE93CD}" srcOrd="0" destOrd="0" presId="urn:microsoft.com/office/officeart/2009/3/layout/HorizontalOrganizationChart"/>
    <dgm:cxn modelId="{CCD414AE-2135-4B5A-AFBA-795880C23235}" type="presParOf" srcId="{AB856F5E-D4FF-47A4-A2F2-1A32F9AE93CD}" destId="{636153AD-B9A5-4318-96DA-556B87BFF152}" srcOrd="0" destOrd="0" presId="urn:microsoft.com/office/officeart/2009/3/layout/HorizontalOrganizationChart"/>
    <dgm:cxn modelId="{9955D7D3-A72C-403A-B37F-F01A584867FD}" type="presParOf" srcId="{AB856F5E-D4FF-47A4-A2F2-1A32F9AE93CD}" destId="{B94F01AC-8BEE-492D-9544-2DE864EDDEA4}" srcOrd="1" destOrd="0" presId="urn:microsoft.com/office/officeart/2009/3/layout/HorizontalOrganizationChart"/>
    <dgm:cxn modelId="{0B6C3DEF-6F94-4660-B586-2524C4DFAE00}" type="presParOf" srcId="{D5B0AAA7-9C70-4F8E-B76E-CEB44EB1D93B}" destId="{6B8DFEDE-38BC-4AC1-9BE5-B6C31CAA5181}" srcOrd="1" destOrd="0" presId="urn:microsoft.com/office/officeart/2009/3/layout/HorizontalOrganizationChart"/>
    <dgm:cxn modelId="{70D5959D-357D-4DFE-BC2F-B51106217EA3}" type="presParOf" srcId="{D5B0AAA7-9C70-4F8E-B76E-CEB44EB1D93B}" destId="{CEDB7DDF-4D87-44A5-B4E9-9225BBD5769C}" srcOrd="2" destOrd="0" presId="urn:microsoft.com/office/officeart/2009/3/layout/HorizontalOrganizationChart"/>
    <dgm:cxn modelId="{CC5256F4-1459-4CBD-B96E-891B6993D687}" type="presParOf" srcId="{E4B30681-122C-40EF-B4F8-BBBB713C8E2C}" destId="{F30F63C5-9101-4056-B7B0-2073190DC761}" srcOrd="2" destOrd="0" presId="urn:microsoft.com/office/officeart/2009/3/layout/HorizontalOrganizationChart"/>
    <dgm:cxn modelId="{AD37B7F2-20BC-4508-A630-747E679939DB}" type="presParOf" srcId="{32A9D287-6DF9-4949-A3C4-840EF190C0E5}" destId="{CC925266-91E3-4654-97E4-6F5750698248}" srcOrd="4" destOrd="0" presId="urn:microsoft.com/office/officeart/2009/3/layout/HorizontalOrganizationChart"/>
    <dgm:cxn modelId="{D466C020-3FFB-4E5A-A8A1-FE246361F228}" type="presParOf" srcId="{32A9D287-6DF9-4949-A3C4-840EF190C0E5}" destId="{DD28470D-EAB5-49BB-972B-539B2358BA79}" srcOrd="5" destOrd="0" presId="urn:microsoft.com/office/officeart/2009/3/layout/HorizontalOrganizationChart"/>
    <dgm:cxn modelId="{D6F93620-F6B0-4DDA-8018-0A7F58BCE9B8}" type="presParOf" srcId="{DD28470D-EAB5-49BB-972B-539B2358BA79}" destId="{6B1E215C-A11C-47B9-8F21-C9E1600CE879}" srcOrd="0" destOrd="0" presId="urn:microsoft.com/office/officeart/2009/3/layout/HorizontalOrganizationChart"/>
    <dgm:cxn modelId="{0A060A53-B43E-4668-B161-3773DEFDA226}" type="presParOf" srcId="{6B1E215C-A11C-47B9-8F21-C9E1600CE879}" destId="{551312C1-E887-4C66-AE01-3C013BA03B8A}" srcOrd="0" destOrd="0" presId="urn:microsoft.com/office/officeart/2009/3/layout/HorizontalOrganizationChart"/>
    <dgm:cxn modelId="{E4BFF7D8-5188-4DA4-8D0E-C009CE9E39BE}" type="presParOf" srcId="{6B1E215C-A11C-47B9-8F21-C9E1600CE879}" destId="{2352FA58-8908-463E-B507-A4F7966CD112}" srcOrd="1" destOrd="0" presId="urn:microsoft.com/office/officeart/2009/3/layout/HorizontalOrganizationChart"/>
    <dgm:cxn modelId="{60AB0B9F-9109-4AFA-9E72-F3200E387921}" type="presParOf" srcId="{DD28470D-EAB5-49BB-972B-539B2358BA79}" destId="{EEB7022C-DA95-422A-B771-87F926876B7D}" srcOrd="1" destOrd="0" presId="urn:microsoft.com/office/officeart/2009/3/layout/HorizontalOrganizationChart"/>
    <dgm:cxn modelId="{B94A8518-D4A4-4E84-9E23-B7422273273A}" type="presParOf" srcId="{EEB7022C-DA95-422A-B771-87F926876B7D}" destId="{13F62BAA-6924-4662-BA5C-13E19160A811}" srcOrd="0" destOrd="0" presId="urn:microsoft.com/office/officeart/2009/3/layout/HorizontalOrganizationChart"/>
    <dgm:cxn modelId="{E91D85D0-DB34-4C8C-BF43-EB4772A8F304}" type="presParOf" srcId="{EEB7022C-DA95-422A-B771-87F926876B7D}" destId="{8282363C-EF68-4D25-AD51-ED721DA5A7B3}" srcOrd="1" destOrd="0" presId="urn:microsoft.com/office/officeart/2009/3/layout/HorizontalOrganizationChart"/>
    <dgm:cxn modelId="{2304D7CF-F6FE-4F5F-8C8B-F9EA1B253160}" type="presParOf" srcId="{8282363C-EF68-4D25-AD51-ED721DA5A7B3}" destId="{1AF6A219-21E1-460D-A312-1AEB72058881}" srcOrd="0" destOrd="0" presId="urn:microsoft.com/office/officeart/2009/3/layout/HorizontalOrganizationChart"/>
    <dgm:cxn modelId="{DB3038A2-5DD2-4196-B75A-F605211372F7}" type="presParOf" srcId="{1AF6A219-21E1-460D-A312-1AEB72058881}" destId="{AF7EA0C9-50F9-4D92-971A-F0408A7CB54A}" srcOrd="0" destOrd="0" presId="urn:microsoft.com/office/officeart/2009/3/layout/HorizontalOrganizationChart"/>
    <dgm:cxn modelId="{46F2C19B-3FB0-4FA2-ADD4-A2FB367A907E}" type="presParOf" srcId="{1AF6A219-21E1-460D-A312-1AEB72058881}" destId="{ECD38FA9-AB60-47DA-944C-7EE2A997171D}" srcOrd="1" destOrd="0" presId="urn:microsoft.com/office/officeart/2009/3/layout/HorizontalOrganizationChart"/>
    <dgm:cxn modelId="{24CEFE4E-3FF4-4005-96D3-85036E024DEF}" type="presParOf" srcId="{8282363C-EF68-4D25-AD51-ED721DA5A7B3}" destId="{71FB7C32-469F-48F6-9E3D-4B6CD2638F57}" srcOrd="1" destOrd="0" presId="urn:microsoft.com/office/officeart/2009/3/layout/HorizontalOrganizationChart"/>
    <dgm:cxn modelId="{EBCC8CC2-1DA8-466E-83AF-67EDFA7E9712}" type="presParOf" srcId="{8282363C-EF68-4D25-AD51-ED721DA5A7B3}" destId="{84DDEC70-5461-444F-946C-AB4A799356D8}" srcOrd="2" destOrd="0" presId="urn:microsoft.com/office/officeart/2009/3/layout/HorizontalOrganizationChart"/>
    <dgm:cxn modelId="{89DC7C5F-1EBA-4009-929E-B7E003C8944F}" type="presParOf" srcId="{DD28470D-EAB5-49BB-972B-539B2358BA79}" destId="{CC685B2E-F341-4413-B853-BCE0B031EC85}" srcOrd="2" destOrd="0" presId="urn:microsoft.com/office/officeart/2009/3/layout/HorizontalOrganizationChart"/>
    <dgm:cxn modelId="{B81BE4C0-EE48-47A0-84D4-BDCE32A6BD54}" type="presParOf" srcId="{4BAF8041-FFAD-4F09-8202-AB6F2F590084}" destId="{F0E8A3F8-86B5-4056-9146-3B9A0781FAAC}" srcOrd="2" destOrd="0" presId="urn:microsoft.com/office/officeart/2009/3/layout/HorizontalOrganizationChart"/>
    <dgm:cxn modelId="{132D9BEB-1E86-43F1-8B8D-577EA8A4AA40}" type="presParOf" srcId="{DA9C7732-374D-4A64-BD35-D99CF3AAE413}" destId="{75FAE590-90B6-46BE-B8C0-CB10CA0508A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62BAA-6924-4662-BA5C-13E19160A811}">
      <dsp:nvSpPr>
        <dsp:cNvPr id="0" name=""/>
        <dsp:cNvSpPr/>
      </dsp:nvSpPr>
      <dsp:spPr>
        <a:xfrm>
          <a:off x="5196242" y="380166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25266-91E3-4654-97E4-6F5750698248}">
      <dsp:nvSpPr>
        <dsp:cNvPr id="0" name=""/>
        <dsp:cNvSpPr/>
      </dsp:nvSpPr>
      <dsp:spPr>
        <a:xfrm>
          <a:off x="3507508" y="3242259"/>
          <a:ext cx="281455" cy="605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605129"/>
              </a:lnTo>
              <a:lnTo>
                <a:pt x="281455" y="6051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1CE8D-E350-4221-864E-2111352BF0B4}">
      <dsp:nvSpPr>
        <dsp:cNvPr id="0" name=""/>
        <dsp:cNvSpPr/>
      </dsp:nvSpPr>
      <dsp:spPr>
        <a:xfrm>
          <a:off x="5196242" y="319653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F3AD3-80F2-4663-B9FE-F3B1BA7DE961}">
      <dsp:nvSpPr>
        <dsp:cNvPr id="0" name=""/>
        <dsp:cNvSpPr/>
      </dsp:nvSpPr>
      <dsp:spPr>
        <a:xfrm>
          <a:off x="3507508" y="319653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9CF4-2181-4A07-A946-20E13FDD0653}">
      <dsp:nvSpPr>
        <dsp:cNvPr id="0" name=""/>
        <dsp:cNvSpPr/>
      </dsp:nvSpPr>
      <dsp:spPr>
        <a:xfrm>
          <a:off x="5196242" y="259140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0DA07-CD9A-40CA-BBB8-2B20B6DF10A1}">
      <dsp:nvSpPr>
        <dsp:cNvPr id="0" name=""/>
        <dsp:cNvSpPr/>
      </dsp:nvSpPr>
      <dsp:spPr>
        <a:xfrm>
          <a:off x="3507508" y="2637129"/>
          <a:ext cx="281455" cy="605129"/>
        </a:xfrm>
        <a:custGeom>
          <a:avLst/>
          <a:gdLst/>
          <a:ahLst/>
          <a:cxnLst/>
          <a:rect l="0" t="0" r="0" b="0"/>
          <a:pathLst>
            <a:path>
              <a:moveTo>
                <a:pt x="0" y="605129"/>
              </a:moveTo>
              <a:lnTo>
                <a:pt x="140727" y="605129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5782E-66F9-409F-8B68-A8D4ACE237CB}">
      <dsp:nvSpPr>
        <dsp:cNvPr id="0" name=""/>
        <dsp:cNvSpPr/>
      </dsp:nvSpPr>
      <dsp:spPr>
        <a:xfrm>
          <a:off x="1835464" y="1869071"/>
          <a:ext cx="264765" cy="1373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037" y="0"/>
              </a:lnTo>
              <a:lnTo>
                <a:pt x="124037" y="1373187"/>
              </a:lnTo>
              <a:lnTo>
                <a:pt x="264765" y="1373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8B6A2-D2F2-4EEB-A4B1-CA65AB076939}">
      <dsp:nvSpPr>
        <dsp:cNvPr id="0" name=""/>
        <dsp:cNvSpPr/>
      </dsp:nvSpPr>
      <dsp:spPr>
        <a:xfrm>
          <a:off x="5196242" y="198628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B09CD-6B51-4D94-AB23-1C6E4A45DE7A}">
      <dsp:nvSpPr>
        <dsp:cNvPr id="0" name=""/>
        <dsp:cNvSpPr/>
      </dsp:nvSpPr>
      <dsp:spPr>
        <a:xfrm>
          <a:off x="3507508" y="1124305"/>
          <a:ext cx="281455" cy="90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907694"/>
              </a:lnTo>
              <a:lnTo>
                <a:pt x="281455" y="9076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675A6-54DA-4190-BE2D-4F461305FE82}">
      <dsp:nvSpPr>
        <dsp:cNvPr id="0" name=""/>
        <dsp:cNvSpPr/>
      </dsp:nvSpPr>
      <dsp:spPr>
        <a:xfrm>
          <a:off x="5196242" y="138115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AA99C-8289-47EC-AF56-C4B70543550E}">
      <dsp:nvSpPr>
        <dsp:cNvPr id="0" name=""/>
        <dsp:cNvSpPr/>
      </dsp:nvSpPr>
      <dsp:spPr>
        <a:xfrm>
          <a:off x="3507508" y="1124305"/>
          <a:ext cx="281455" cy="30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302564"/>
              </a:lnTo>
              <a:lnTo>
                <a:pt x="281455" y="302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1623-320A-416C-8874-6B4CCC3527B3}">
      <dsp:nvSpPr>
        <dsp:cNvPr id="0" name=""/>
        <dsp:cNvSpPr/>
      </dsp:nvSpPr>
      <dsp:spPr>
        <a:xfrm>
          <a:off x="5196242" y="77602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85688-F782-4572-88CF-70F3BFE17A5D}">
      <dsp:nvSpPr>
        <dsp:cNvPr id="0" name=""/>
        <dsp:cNvSpPr/>
      </dsp:nvSpPr>
      <dsp:spPr>
        <a:xfrm>
          <a:off x="3507508" y="821740"/>
          <a:ext cx="281455" cy="302564"/>
        </a:xfrm>
        <a:custGeom>
          <a:avLst/>
          <a:gdLst/>
          <a:ahLst/>
          <a:cxnLst/>
          <a:rect l="0" t="0" r="0" b="0"/>
          <a:pathLst>
            <a:path>
              <a:moveTo>
                <a:pt x="0" y="302564"/>
              </a:moveTo>
              <a:lnTo>
                <a:pt x="140727" y="302564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76A5E-0E80-48C2-A249-FC1A85DBB8A8}">
      <dsp:nvSpPr>
        <dsp:cNvPr id="0" name=""/>
        <dsp:cNvSpPr/>
      </dsp:nvSpPr>
      <dsp:spPr>
        <a:xfrm>
          <a:off x="5196242" y="17089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4E2A-324B-4708-B800-47C7F36BEF19}">
      <dsp:nvSpPr>
        <dsp:cNvPr id="0" name=""/>
        <dsp:cNvSpPr/>
      </dsp:nvSpPr>
      <dsp:spPr>
        <a:xfrm>
          <a:off x="3507508" y="216610"/>
          <a:ext cx="281455" cy="907694"/>
        </a:xfrm>
        <a:custGeom>
          <a:avLst/>
          <a:gdLst/>
          <a:ahLst/>
          <a:cxnLst/>
          <a:rect l="0" t="0" r="0" b="0"/>
          <a:pathLst>
            <a:path>
              <a:moveTo>
                <a:pt x="0" y="907694"/>
              </a:moveTo>
              <a:lnTo>
                <a:pt x="140727" y="907694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F3E50-C292-44BB-93C0-3D023E7D3742}">
      <dsp:nvSpPr>
        <dsp:cNvPr id="0" name=""/>
        <dsp:cNvSpPr/>
      </dsp:nvSpPr>
      <dsp:spPr>
        <a:xfrm>
          <a:off x="1835464" y="1124305"/>
          <a:ext cx="264765" cy="744766"/>
        </a:xfrm>
        <a:custGeom>
          <a:avLst/>
          <a:gdLst/>
          <a:ahLst/>
          <a:cxnLst/>
          <a:rect l="0" t="0" r="0" b="0"/>
          <a:pathLst>
            <a:path>
              <a:moveTo>
                <a:pt x="0" y="744766"/>
              </a:moveTo>
              <a:lnTo>
                <a:pt x="124037" y="744766"/>
              </a:lnTo>
              <a:lnTo>
                <a:pt x="124037" y="0"/>
              </a:lnTo>
              <a:lnTo>
                <a:pt x="26476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36942-DFAA-460A-AB4B-3BD709E9061C}">
      <dsp:nvSpPr>
        <dsp:cNvPr id="0" name=""/>
        <dsp:cNvSpPr/>
      </dsp:nvSpPr>
      <dsp:spPr>
        <a:xfrm>
          <a:off x="428185" y="1654461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FP: Ouvrir les portes avec la caméra</a:t>
          </a:r>
          <a:endParaRPr lang="fr-FR" sz="1100" kern="1200" dirty="0"/>
        </a:p>
      </dsp:txBody>
      <dsp:txXfrm>
        <a:off x="428185" y="1654461"/>
        <a:ext cx="1407278" cy="429219"/>
      </dsp:txXfrm>
    </dsp:sp>
    <dsp:sp modelId="{FE8DCCD3-24C9-4D29-A807-E83F2702E678}">
      <dsp:nvSpPr>
        <dsp:cNvPr id="0" name=""/>
        <dsp:cNvSpPr/>
      </dsp:nvSpPr>
      <dsp:spPr>
        <a:xfrm>
          <a:off x="2100229" y="909695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FT1 : Ouvrir Porte 1</a:t>
          </a:r>
          <a:endParaRPr lang="fr-FR" sz="1100" kern="1200" dirty="0"/>
        </a:p>
      </dsp:txBody>
      <dsp:txXfrm>
        <a:off x="2100229" y="909695"/>
        <a:ext cx="1407278" cy="429219"/>
      </dsp:txXfrm>
    </dsp:sp>
    <dsp:sp modelId="{247709BB-5DFC-4E24-9F25-12EA00C8EE98}">
      <dsp:nvSpPr>
        <dsp:cNvPr id="0" name=""/>
        <dsp:cNvSpPr/>
      </dsp:nvSpPr>
      <dsp:spPr>
        <a:xfrm>
          <a:off x="3788963" y="200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FT11 : Détecter les élèves</a:t>
          </a:r>
          <a:endParaRPr lang="fr-FR" sz="1100" kern="1200" dirty="0"/>
        </a:p>
      </dsp:txBody>
      <dsp:txXfrm>
        <a:off x="3788963" y="2000"/>
        <a:ext cx="1407278" cy="429219"/>
      </dsp:txXfrm>
    </dsp:sp>
    <dsp:sp modelId="{9EB0515E-D824-4E45-B698-BAA061061963}">
      <dsp:nvSpPr>
        <dsp:cNvPr id="0" name=""/>
        <dsp:cNvSpPr/>
      </dsp:nvSpPr>
      <dsp:spPr>
        <a:xfrm>
          <a:off x="5477698" y="200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Capteur infrarouge 1</a:t>
          </a:r>
          <a:endParaRPr lang="fr-FR" sz="1100" kern="1200" dirty="0"/>
        </a:p>
      </dsp:txBody>
      <dsp:txXfrm>
        <a:off x="5477698" y="2000"/>
        <a:ext cx="1407278" cy="429219"/>
      </dsp:txXfrm>
    </dsp:sp>
    <dsp:sp modelId="{CF06C877-0F3C-4C9F-8256-29B6B097D38C}">
      <dsp:nvSpPr>
        <dsp:cNvPr id="0" name=""/>
        <dsp:cNvSpPr/>
      </dsp:nvSpPr>
      <dsp:spPr>
        <a:xfrm>
          <a:off x="3788963" y="60713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FT12 : Déclencher l’ouverture de la porte 1</a:t>
          </a:r>
          <a:endParaRPr lang="fr-FR" sz="1100" kern="1200" dirty="0"/>
        </a:p>
      </dsp:txBody>
      <dsp:txXfrm>
        <a:off x="3788963" y="607130"/>
        <a:ext cx="1407278" cy="429219"/>
      </dsp:txXfrm>
    </dsp:sp>
    <dsp:sp modelId="{ED6BE014-BFAF-4F83-91C3-71BE3C0256AA}">
      <dsp:nvSpPr>
        <dsp:cNvPr id="0" name=""/>
        <dsp:cNvSpPr/>
      </dsp:nvSpPr>
      <dsp:spPr>
        <a:xfrm>
          <a:off x="5477698" y="60713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Servo-moteur</a:t>
          </a:r>
          <a:r>
            <a:rPr lang="fr-FR" sz="1100" kern="1200" dirty="0" smtClean="0"/>
            <a:t> 1 et 2</a:t>
          </a:r>
          <a:endParaRPr lang="fr-FR" sz="1100" kern="1200" dirty="0"/>
        </a:p>
      </dsp:txBody>
      <dsp:txXfrm>
        <a:off x="5477698" y="607130"/>
        <a:ext cx="1407278" cy="429219"/>
      </dsp:txXfrm>
    </dsp:sp>
    <dsp:sp modelId="{71B5735E-5E0A-49FE-88B5-5329A80B8777}">
      <dsp:nvSpPr>
        <dsp:cNvPr id="0" name=""/>
        <dsp:cNvSpPr/>
      </dsp:nvSpPr>
      <dsp:spPr>
        <a:xfrm>
          <a:off x="3788963" y="121226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FT13 : Ne pas se fermer sur l’élève</a:t>
          </a:r>
          <a:endParaRPr lang="fr-FR" sz="1100" kern="1200" dirty="0"/>
        </a:p>
      </dsp:txBody>
      <dsp:txXfrm>
        <a:off x="3788963" y="1212260"/>
        <a:ext cx="1407278" cy="429219"/>
      </dsp:txXfrm>
    </dsp:sp>
    <dsp:sp modelId="{1C9361AD-A3F6-48F0-AD08-0B86318CF594}">
      <dsp:nvSpPr>
        <dsp:cNvPr id="0" name=""/>
        <dsp:cNvSpPr/>
      </dsp:nvSpPr>
      <dsp:spPr>
        <a:xfrm>
          <a:off x="5477698" y="121226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Capteur infrarouge 2</a:t>
          </a:r>
          <a:endParaRPr lang="fr-FR" sz="1100" kern="1200" dirty="0"/>
        </a:p>
      </dsp:txBody>
      <dsp:txXfrm>
        <a:off x="5477698" y="1212260"/>
        <a:ext cx="1407278" cy="429219"/>
      </dsp:txXfrm>
    </dsp:sp>
    <dsp:sp modelId="{FF6CC4AA-A553-42A9-B77E-E8774CC63E27}">
      <dsp:nvSpPr>
        <dsp:cNvPr id="0" name=""/>
        <dsp:cNvSpPr/>
      </dsp:nvSpPr>
      <dsp:spPr>
        <a:xfrm>
          <a:off x="3788963" y="181739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FT14 : Contrôler le système</a:t>
          </a:r>
          <a:endParaRPr lang="fr-FR" sz="1100" kern="1200" dirty="0"/>
        </a:p>
      </dsp:txBody>
      <dsp:txXfrm>
        <a:off x="3788963" y="1817390"/>
        <a:ext cx="1407278" cy="429219"/>
      </dsp:txXfrm>
    </dsp:sp>
    <dsp:sp modelId="{EE2284D5-218B-4F83-8F9A-6CE14CCAD5AF}">
      <dsp:nvSpPr>
        <dsp:cNvPr id="0" name=""/>
        <dsp:cNvSpPr/>
      </dsp:nvSpPr>
      <dsp:spPr>
        <a:xfrm>
          <a:off x="5477698" y="181739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Carte </a:t>
          </a:r>
          <a:r>
            <a:rPr lang="fr-FR" sz="1100" kern="1200" dirty="0" err="1" smtClean="0"/>
            <a:t>arduino</a:t>
          </a:r>
          <a:endParaRPr lang="fr-FR" sz="1100" kern="1200" dirty="0"/>
        </a:p>
      </dsp:txBody>
      <dsp:txXfrm>
        <a:off x="5477698" y="1817390"/>
        <a:ext cx="1407278" cy="429219"/>
      </dsp:txXfrm>
    </dsp:sp>
    <dsp:sp modelId="{2CA921CA-B434-44CA-9FE2-390D4BFA281F}">
      <dsp:nvSpPr>
        <dsp:cNvPr id="0" name=""/>
        <dsp:cNvSpPr/>
      </dsp:nvSpPr>
      <dsp:spPr>
        <a:xfrm>
          <a:off x="2100229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FT2 : Ouvrir Porte 2</a:t>
          </a:r>
          <a:endParaRPr lang="fr-FR" sz="1100" kern="1200" dirty="0"/>
        </a:p>
      </dsp:txBody>
      <dsp:txXfrm>
        <a:off x="2100229" y="3027649"/>
        <a:ext cx="1407278" cy="429219"/>
      </dsp:txXfrm>
    </dsp:sp>
    <dsp:sp modelId="{ADCD9FB4-C41B-48CF-ABDC-264F7FD9DE10}">
      <dsp:nvSpPr>
        <dsp:cNvPr id="0" name=""/>
        <dsp:cNvSpPr/>
      </dsp:nvSpPr>
      <dsp:spPr>
        <a:xfrm>
          <a:off x="3788963" y="242251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FT21 : Déclencher l’ouverture de la porte 2</a:t>
          </a:r>
          <a:endParaRPr lang="fr-FR" sz="1100" kern="1200" dirty="0"/>
        </a:p>
      </dsp:txBody>
      <dsp:txXfrm>
        <a:off x="3788963" y="2422519"/>
        <a:ext cx="1407278" cy="429219"/>
      </dsp:txXfrm>
    </dsp:sp>
    <dsp:sp modelId="{6EDA6284-B355-4525-AEA0-5E4627E75D4A}">
      <dsp:nvSpPr>
        <dsp:cNvPr id="0" name=""/>
        <dsp:cNvSpPr/>
      </dsp:nvSpPr>
      <dsp:spPr>
        <a:xfrm>
          <a:off x="5477698" y="242251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Servo-moteur</a:t>
          </a:r>
          <a:r>
            <a:rPr lang="fr-FR" sz="1100" kern="1200" dirty="0" smtClean="0"/>
            <a:t> 3 et 4</a:t>
          </a:r>
          <a:endParaRPr lang="fr-FR" sz="1100" kern="1200" dirty="0"/>
        </a:p>
      </dsp:txBody>
      <dsp:txXfrm>
        <a:off x="5477698" y="2422519"/>
        <a:ext cx="1407278" cy="429219"/>
      </dsp:txXfrm>
    </dsp:sp>
    <dsp:sp modelId="{C05DD98A-96A5-427F-BC57-0B35D0E2EC08}">
      <dsp:nvSpPr>
        <dsp:cNvPr id="0" name=""/>
        <dsp:cNvSpPr/>
      </dsp:nvSpPr>
      <dsp:spPr>
        <a:xfrm>
          <a:off x="3788963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FT22 : Ne pas se fermer sur l’élève</a:t>
          </a:r>
          <a:endParaRPr lang="fr-FR" sz="1100" kern="1200" dirty="0"/>
        </a:p>
      </dsp:txBody>
      <dsp:txXfrm>
        <a:off x="3788963" y="3027649"/>
        <a:ext cx="1407278" cy="429219"/>
      </dsp:txXfrm>
    </dsp:sp>
    <dsp:sp modelId="{636153AD-B9A5-4318-96DA-556B87BFF152}">
      <dsp:nvSpPr>
        <dsp:cNvPr id="0" name=""/>
        <dsp:cNvSpPr/>
      </dsp:nvSpPr>
      <dsp:spPr>
        <a:xfrm>
          <a:off x="5477698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Capteur infrarouge 3</a:t>
          </a:r>
          <a:endParaRPr lang="fr-FR" sz="1100" kern="1200" dirty="0"/>
        </a:p>
      </dsp:txBody>
      <dsp:txXfrm>
        <a:off x="5477698" y="3027649"/>
        <a:ext cx="1407278" cy="429219"/>
      </dsp:txXfrm>
    </dsp:sp>
    <dsp:sp modelId="{551312C1-E887-4C66-AE01-3C013BA03B8A}">
      <dsp:nvSpPr>
        <dsp:cNvPr id="0" name=""/>
        <dsp:cNvSpPr/>
      </dsp:nvSpPr>
      <dsp:spPr>
        <a:xfrm>
          <a:off x="3788963" y="363277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FT23 : Reconnaître l’élève</a:t>
          </a:r>
          <a:endParaRPr lang="fr-FR" sz="1100" kern="1200" dirty="0"/>
        </a:p>
      </dsp:txBody>
      <dsp:txXfrm>
        <a:off x="3788963" y="3632779"/>
        <a:ext cx="1407278" cy="429219"/>
      </dsp:txXfrm>
    </dsp:sp>
    <dsp:sp modelId="{AF7EA0C9-50F9-4D92-971A-F0408A7CB54A}">
      <dsp:nvSpPr>
        <dsp:cNvPr id="0" name=""/>
        <dsp:cNvSpPr/>
      </dsp:nvSpPr>
      <dsp:spPr>
        <a:xfrm>
          <a:off x="5477698" y="363277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Raspberry</a:t>
          </a:r>
          <a:r>
            <a:rPr lang="fr-FR" sz="1100" kern="1200" dirty="0" smtClean="0"/>
            <a:t> + Caméra</a:t>
          </a:r>
          <a:endParaRPr lang="fr-FR" sz="1100" kern="1200" dirty="0"/>
        </a:p>
      </dsp:txBody>
      <dsp:txXfrm>
        <a:off x="5477698" y="3632779"/>
        <a:ext cx="1407278" cy="429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81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7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7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6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16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87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1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1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69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8B9B-D220-48FE-9C7F-E4E7E37A509C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0C8F-5FEC-41C2-B153-6C961DB1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24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fr-FR" u="sng" dirty="0" smtClean="0"/>
              <a:t>Bête à cornes</a:t>
            </a:r>
            <a:endParaRPr lang="fr-FR" u="sng" dirty="0"/>
          </a:p>
        </p:txBody>
      </p:sp>
      <p:sp>
        <p:nvSpPr>
          <p:cNvPr id="4" name="Ellipse 3"/>
          <p:cNvSpPr/>
          <p:nvPr/>
        </p:nvSpPr>
        <p:spPr>
          <a:xfrm>
            <a:off x="2087724" y="2245195"/>
            <a:ext cx="1656184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qui ?</a:t>
            </a:r>
          </a:p>
          <a:p>
            <a:pPr algn="ctr"/>
            <a:r>
              <a:rPr lang="fr-FR" dirty="0" smtClean="0"/>
              <a:t>Elèves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868144" y="2259394"/>
            <a:ext cx="1728192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Sur quoi ?</a:t>
            </a:r>
          </a:p>
          <a:p>
            <a:pPr algn="ctr"/>
            <a:r>
              <a:rPr lang="fr-FR" dirty="0" smtClean="0"/>
              <a:t>Portes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563888" y="3068960"/>
            <a:ext cx="2376264" cy="1512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FFC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75756" y="5032311"/>
            <a:ext cx="4752528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Faciliter la sécurité à la cantine</a:t>
            </a:r>
            <a:endParaRPr lang="fr-FR" dirty="0"/>
          </a:p>
        </p:txBody>
      </p:sp>
      <p:cxnSp>
        <p:nvCxnSpPr>
          <p:cNvPr id="22" name="Connecteur en arc 21"/>
          <p:cNvCxnSpPr>
            <a:endCxn id="5" idx="3"/>
          </p:cNvCxnSpPr>
          <p:nvPr/>
        </p:nvCxnSpPr>
        <p:spPr>
          <a:xfrm flipV="1">
            <a:off x="2627784" y="3058409"/>
            <a:ext cx="3493448" cy="65792"/>
          </a:xfrm>
          <a:prstGeom prst="curvedConnector4">
            <a:avLst>
              <a:gd name="adj1" fmla="val 3377"/>
              <a:gd name="adj2" fmla="val -3467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5" idx="4"/>
            <a:endCxn id="7" idx="0"/>
          </p:cNvCxnSpPr>
          <p:nvPr/>
        </p:nvCxnSpPr>
        <p:spPr>
          <a:xfrm rot="5400000">
            <a:off x="4823724" y="3123794"/>
            <a:ext cx="1836813" cy="1980220"/>
          </a:xfrm>
          <a:prstGeom prst="curvedConnector3">
            <a:avLst>
              <a:gd name="adj1" fmla="val 71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2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204" y="116632"/>
            <a:ext cx="8229600" cy="1143000"/>
          </a:xfrm>
        </p:spPr>
        <p:txBody>
          <a:bodyPr/>
          <a:lstStyle/>
          <a:p>
            <a:r>
              <a:rPr lang="fr-FR" u="sng" dirty="0" smtClean="0"/>
              <a:t>Diagramme des </a:t>
            </a:r>
            <a:r>
              <a:rPr lang="fr-FR" u="sng" dirty="0" err="1" smtClean="0"/>
              <a:t>interacteurs</a:t>
            </a:r>
            <a:endParaRPr lang="fr-FR" u="sng" dirty="0"/>
          </a:p>
        </p:txBody>
      </p:sp>
      <p:sp>
        <p:nvSpPr>
          <p:cNvPr id="4" name="Ellipse 3"/>
          <p:cNvSpPr/>
          <p:nvPr/>
        </p:nvSpPr>
        <p:spPr>
          <a:xfrm>
            <a:off x="3203848" y="2564904"/>
            <a:ext cx="2808312" cy="1800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FFC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115616" y="2852936"/>
            <a:ext cx="1440160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Elève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995936" y="1124744"/>
            <a:ext cx="1224136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Portes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6660232" y="2815275"/>
            <a:ext cx="1584176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Source d’énergie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5724128" y="4653136"/>
            <a:ext cx="1591072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Caméra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411760" y="4763549"/>
            <a:ext cx="1584176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Milieu ambiant</a:t>
            </a:r>
            <a:endParaRPr lang="fr-FR" dirty="0"/>
          </a:p>
        </p:txBody>
      </p:sp>
      <p:cxnSp>
        <p:nvCxnSpPr>
          <p:cNvPr id="11" name="Connecteur droit 10"/>
          <p:cNvCxnSpPr>
            <a:stCxn id="6" idx="4"/>
            <a:endCxn id="4" idx="0"/>
          </p:cNvCxnSpPr>
          <p:nvPr/>
        </p:nvCxnSpPr>
        <p:spPr>
          <a:xfrm>
            <a:off x="4608004" y="21328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4" idx="6"/>
            <a:endCxn id="7" idx="2"/>
          </p:cNvCxnSpPr>
          <p:nvPr/>
        </p:nvCxnSpPr>
        <p:spPr>
          <a:xfrm flipV="1">
            <a:off x="6012160" y="3319331"/>
            <a:ext cx="648072" cy="145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4" idx="5"/>
          </p:cNvCxnSpPr>
          <p:nvPr/>
        </p:nvCxnSpPr>
        <p:spPr>
          <a:xfrm>
            <a:off x="5600892" y="4101471"/>
            <a:ext cx="555284" cy="66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4" idx="3"/>
            <a:endCxn id="9" idx="0"/>
          </p:cNvCxnSpPr>
          <p:nvPr/>
        </p:nvCxnSpPr>
        <p:spPr>
          <a:xfrm flipH="1">
            <a:off x="3203848" y="4101471"/>
            <a:ext cx="411268" cy="66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5" idx="6"/>
            <a:endCxn id="4" idx="2"/>
          </p:cNvCxnSpPr>
          <p:nvPr/>
        </p:nvCxnSpPr>
        <p:spPr>
          <a:xfrm>
            <a:off x="2555776" y="3320988"/>
            <a:ext cx="64807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6" idx="5"/>
            <a:endCxn id="8" idx="0"/>
          </p:cNvCxnSpPr>
          <p:nvPr/>
        </p:nvCxnSpPr>
        <p:spPr>
          <a:xfrm>
            <a:off x="5040801" y="1985221"/>
            <a:ext cx="1478863" cy="266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067943" y="220782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C2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037378" y="29516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C3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388334" y="44684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C4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541331" y="43651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C5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555776" y="26682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C1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274500" y="194819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11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Contraintes</a:t>
            </a:r>
            <a:endParaRPr lang="fr-FR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043608" y="1844824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 : ouvrir les portes quand la caméra reconnaît un </a:t>
            </a:r>
            <a:r>
              <a:rPr lang="fr-FR" dirty="0" err="1" smtClean="0"/>
              <a:t>visgae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C1 : Garantir la sécurité de l’élève</a:t>
            </a:r>
          </a:p>
          <a:p>
            <a:r>
              <a:rPr lang="fr-FR" dirty="0" smtClean="0"/>
              <a:t>C2 : S’adapter à la taille de la porte</a:t>
            </a:r>
          </a:p>
          <a:p>
            <a:r>
              <a:rPr lang="fr-FR" dirty="0" smtClean="0"/>
              <a:t>C3 : S’adapter à la source d’énergie existante</a:t>
            </a:r>
          </a:p>
          <a:p>
            <a:r>
              <a:rPr lang="fr-FR" dirty="0" smtClean="0"/>
              <a:t>C4 : S’adapter aux dimensions de la caméra</a:t>
            </a:r>
          </a:p>
          <a:p>
            <a:r>
              <a:rPr lang="fr-FR" dirty="0" smtClean="0"/>
              <a:t>C5 : Ne pas nuire au milieu ambiant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3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Diagramme F.A.S.T</a:t>
            </a:r>
            <a:endParaRPr lang="fr-FR" u="sng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55784440"/>
              </p:ext>
            </p:extLst>
          </p:nvPr>
        </p:nvGraphicFramePr>
        <p:xfrm>
          <a:off x="899592" y="1412776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800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175</Words>
  <Application>Microsoft Office PowerPoint</Application>
  <PresentationFormat>Affichage à l'écran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Bête à cornes</vt:lpstr>
      <vt:lpstr>Diagramme des interacteurs</vt:lpstr>
      <vt:lpstr>Contraintes</vt:lpstr>
      <vt:lpstr>Diagramme F.A.S.T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Bête à cornes</dc:title>
  <dc:creator>Administrateur</dc:creator>
  <cp:lastModifiedBy>Administrateur</cp:lastModifiedBy>
  <cp:revision>6</cp:revision>
  <dcterms:created xsi:type="dcterms:W3CDTF">2018-10-04T07:20:18Z</dcterms:created>
  <dcterms:modified xsi:type="dcterms:W3CDTF">2018-10-04T07:54:48Z</dcterms:modified>
</cp:coreProperties>
</file>