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96" r:id="rId7"/>
    <p:sldId id="258" r:id="rId8"/>
    <p:sldId id="262" r:id="rId9"/>
    <p:sldId id="300" r:id="rId10"/>
    <p:sldId id="289" r:id="rId11"/>
    <p:sldId id="297" r:id="rId12"/>
    <p:sldId id="298" r:id="rId13"/>
    <p:sldId id="299" r:id="rId14"/>
    <p:sldId id="274" r:id="rId15"/>
    <p:sldId id="284" r:id="rId16"/>
    <p:sldId id="275" r:id="rId17"/>
    <p:sldId id="276" r:id="rId18"/>
    <p:sldId id="295" r:id="rId19"/>
    <p:sldId id="29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86531-5384-42D3-B57A-62DC43EDE9DE}" v="26" dt="2024-02-17T13:54:14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825" autoAdjust="0"/>
  </p:normalViewPr>
  <p:slideViewPr>
    <p:cSldViewPr snapToGrid="0">
      <p:cViewPr>
        <p:scale>
          <a:sx n="70" d="100"/>
          <a:sy n="70" d="100"/>
        </p:scale>
        <p:origin x="5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mplias, Fotis" userId="07e3a892-1aaf-413f-9224-b0b9e17525c7" providerId="ADAL" clId="{29986531-5384-42D3-B57A-62DC43EDE9DE}"/>
    <pc:docChg chg="undo custSel addSld delSld modSld sldOrd">
      <pc:chgData name="Karamplias, Fotis" userId="07e3a892-1aaf-413f-9224-b0b9e17525c7" providerId="ADAL" clId="{29986531-5384-42D3-B57A-62DC43EDE9DE}" dt="2024-02-17T14:04:14.016" v="1441" actId="14100"/>
      <pc:docMkLst>
        <pc:docMk/>
      </pc:docMkLst>
      <pc:sldChg chg="modSp mod">
        <pc:chgData name="Karamplias, Fotis" userId="07e3a892-1aaf-413f-9224-b0b9e17525c7" providerId="ADAL" clId="{29986531-5384-42D3-B57A-62DC43EDE9DE}" dt="2024-02-17T13:21:08.440" v="85"/>
        <pc:sldMkLst>
          <pc:docMk/>
          <pc:sldMk cId="2586058810" sldId="256"/>
        </pc:sldMkLst>
        <pc:spChg chg="mod">
          <ac:chgData name="Karamplias, Fotis" userId="07e3a892-1aaf-413f-9224-b0b9e17525c7" providerId="ADAL" clId="{29986531-5384-42D3-B57A-62DC43EDE9DE}" dt="2024-02-17T13:21:08.440" v="85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Karamplias, Fotis" userId="07e3a892-1aaf-413f-9224-b0b9e17525c7" providerId="ADAL" clId="{29986531-5384-42D3-B57A-62DC43EDE9DE}" dt="2024-02-17T13:31:59.005" v="437" actId="20577"/>
        <pc:sldMkLst>
          <pc:docMk/>
          <pc:sldMk cId="1713219598" sldId="257"/>
        </pc:sldMkLst>
        <pc:spChg chg="mod">
          <ac:chgData name="Karamplias, Fotis" userId="07e3a892-1aaf-413f-9224-b0b9e17525c7" providerId="ADAL" clId="{29986531-5384-42D3-B57A-62DC43EDE9DE}" dt="2024-02-17T13:31:59.005" v="437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 modNotesTx">
        <pc:chgData name="Karamplias, Fotis" userId="07e3a892-1aaf-413f-9224-b0b9e17525c7" providerId="ADAL" clId="{29986531-5384-42D3-B57A-62DC43EDE9DE}" dt="2024-02-17T13:58:39.449" v="1300" actId="20577"/>
        <pc:sldMkLst>
          <pc:docMk/>
          <pc:sldMk cId="3571516367" sldId="258"/>
        </pc:sldMkLst>
        <pc:spChg chg="mod">
          <ac:chgData name="Karamplias, Fotis" userId="07e3a892-1aaf-413f-9224-b0b9e17525c7" providerId="ADAL" clId="{29986531-5384-42D3-B57A-62DC43EDE9DE}" dt="2024-02-17T13:58:39.449" v="1300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">
        <pc:chgData name="Karamplias, Fotis" userId="07e3a892-1aaf-413f-9224-b0b9e17525c7" providerId="ADAL" clId="{29986531-5384-42D3-B57A-62DC43EDE9DE}" dt="2024-02-17T13:22:35.198" v="102" actId="20577"/>
        <pc:sldMkLst>
          <pc:docMk/>
          <pc:sldMk cId="379728094" sldId="262"/>
        </pc:sldMkLst>
        <pc:spChg chg="mod">
          <ac:chgData name="Karamplias, Fotis" userId="07e3a892-1aaf-413f-9224-b0b9e17525c7" providerId="ADAL" clId="{29986531-5384-42D3-B57A-62DC43EDE9DE}" dt="2024-02-17T13:22:35.198" v="102" actId="20577"/>
          <ac:spMkLst>
            <pc:docMk/>
            <pc:sldMk cId="379728094" sldId="262"/>
            <ac:spMk id="2" creationId="{B1FE5F11-B7B9-4B80-8C6A-A8A7A7190B77}"/>
          </ac:spMkLst>
        </pc:spChg>
      </pc:sldChg>
      <pc:sldChg chg="addSp delSp modSp mod">
        <pc:chgData name="Karamplias, Fotis" userId="07e3a892-1aaf-413f-9224-b0b9e17525c7" providerId="ADAL" clId="{29986531-5384-42D3-B57A-62DC43EDE9DE}" dt="2024-02-17T13:28:42.577" v="365" actId="1076"/>
        <pc:sldMkLst>
          <pc:docMk/>
          <pc:sldMk cId="1969787568" sldId="271"/>
        </pc:sldMkLst>
        <pc:spChg chg="mod">
          <ac:chgData name="Karamplias, Fotis" userId="07e3a892-1aaf-413f-9224-b0b9e17525c7" providerId="ADAL" clId="{29986531-5384-42D3-B57A-62DC43EDE9DE}" dt="2024-02-17T13:25:08.500" v="298" actId="403"/>
          <ac:spMkLst>
            <pc:docMk/>
            <pc:sldMk cId="1969787568" sldId="271"/>
            <ac:spMk id="3" creationId="{AF64C29E-DF30-4DC6-AB95-2016F9A703B6}"/>
          </ac:spMkLst>
        </pc:spChg>
        <pc:spChg chg="add del mod">
          <ac:chgData name="Karamplias, Fotis" userId="07e3a892-1aaf-413f-9224-b0b9e17525c7" providerId="ADAL" clId="{29986531-5384-42D3-B57A-62DC43EDE9DE}" dt="2024-02-17T13:28:15.711" v="359" actId="478"/>
          <ac:spMkLst>
            <pc:docMk/>
            <pc:sldMk cId="1969787568" sldId="271"/>
            <ac:spMk id="4" creationId="{40FE0D95-2A31-AA0D-CD35-676E0D134FC1}"/>
          </ac:spMkLst>
        </pc:spChg>
        <pc:spChg chg="add del mod">
          <ac:chgData name="Karamplias, Fotis" userId="07e3a892-1aaf-413f-9224-b0b9e17525c7" providerId="ADAL" clId="{29986531-5384-42D3-B57A-62DC43EDE9DE}" dt="2024-02-17T13:28:17.052" v="360" actId="478"/>
          <ac:spMkLst>
            <pc:docMk/>
            <pc:sldMk cId="1969787568" sldId="271"/>
            <ac:spMk id="5" creationId="{EE0C08CF-8C78-B9CD-A053-D232B179A423}"/>
          </ac:spMkLst>
        </pc:spChg>
        <pc:picChg chg="add mod">
          <ac:chgData name="Karamplias, Fotis" userId="07e3a892-1aaf-413f-9224-b0b9e17525c7" providerId="ADAL" clId="{29986531-5384-42D3-B57A-62DC43EDE9DE}" dt="2024-02-17T13:28:42.577" v="365" actId="1076"/>
          <ac:picMkLst>
            <pc:docMk/>
            <pc:sldMk cId="1969787568" sldId="271"/>
            <ac:picMk id="8" creationId="{51DA0E10-5B2F-CA19-71ED-E37C424A1B46}"/>
          </ac:picMkLst>
        </pc:picChg>
      </pc:sldChg>
      <pc:sldChg chg="del">
        <pc:chgData name="Karamplias, Fotis" userId="07e3a892-1aaf-413f-9224-b0b9e17525c7" providerId="ADAL" clId="{29986531-5384-42D3-B57A-62DC43EDE9DE}" dt="2024-02-17T13:16:06.898" v="45" actId="47"/>
        <pc:sldMkLst>
          <pc:docMk/>
          <pc:sldMk cId="2323040692" sldId="272"/>
        </pc:sldMkLst>
      </pc:sldChg>
      <pc:sldChg chg="modSp mod">
        <pc:chgData name="Karamplias, Fotis" userId="07e3a892-1aaf-413f-9224-b0b9e17525c7" providerId="ADAL" clId="{29986531-5384-42D3-B57A-62DC43EDE9DE}" dt="2024-02-17T13:23:24.364" v="190" actId="20577"/>
        <pc:sldMkLst>
          <pc:docMk/>
          <pc:sldMk cId="1101678621" sldId="274"/>
        </pc:sldMkLst>
        <pc:spChg chg="mod">
          <ac:chgData name="Karamplias, Fotis" userId="07e3a892-1aaf-413f-9224-b0b9e17525c7" providerId="ADAL" clId="{29986531-5384-42D3-B57A-62DC43EDE9DE}" dt="2024-02-17T13:23:24.364" v="190" actId="20577"/>
          <ac:spMkLst>
            <pc:docMk/>
            <pc:sldMk cId="1101678621" sldId="274"/>
            <ac:spMk id="2" creationId="{B1FE5F11-B7B9-4B80-8C6A-A8A7A7190B77}"/>
          </ac:spMkLst>
        </pc:spChg>
      </pc:sldChg>
      <pc:sldChg chg="modSp mod">
        <pc:chgData name="Karamplias, Fotis" userId="07e3a892-1aaf-413f-9224-b0b9e17525c7" providerId="ADAL" clId="{29986531-5384-42D3-B57A-62DC43EDE9DE}" dt="2024-02-17T13:24:16.546" v="248" actId="20577"/>
        <pc:sldMkLst>
          <pc:docMk/>
          <pc:sldMk cId="1452564351" sldId="275"/>
        </pc:sldMkLst>
        <pc:spChg chg="mod">
          <ac:chgData name="Karamplias, Fotis" userId="07e3a892-1aaf-413f-9224-b0b9e17525c7" providerId="ADAL" clId="{29986531-5384-42D3-B57A-62DC43EDE9DE}" dt="2024-02-17T13:24:16.546" v="248" actId="20577"/>
          <ac:spMkLst>
            <pc:docMk/>
            <pc:sldMk cId="1452564351" sldId="275"/>
            <ac:spMk id="2" creationId="{B1FE5F11-B7B9-4B80-8C6A-A8A7A7190B77}"/>
          </ac:spMkLst>
        </pc:spChg>
      </pc:sldChg>
      <pc:sldChg chg="addSp delSp modSp mod">
        <pc:chgData name="Karamplias, Fotis" userId="07e3a892-1aaf-413f-9224-b0b9e17525c7" providerId="ADAL" clId="{29986531-5384-42D3-B57A-62DC43EDE9DE}" dt="2024-02-17T13:50:05.259" v="1089" actId="1076"/>
        <pc:sldMkLst>
          <pc:docMk/>
          <pc:sldMk cId="3617286212" sldId="276"/>
        </pc:sldMkLst>
        <pc:spChg chg="mod">
          <ac:chgData name="Karamplias, Fotis" userId="07e3a892-1aaf-413f-9224-b0b9e17525c7" providerId="ADAL" clId="{29986531-5384-42D3-B57A-62DC43EDE9DE}" dt="2024-02-17T13:40:13.098" v="534" actId="313"/>
          <ac:spMkLst>
            <pc:docMk/>
            <pc:sldMk cId="3617286212" sldId="276"/>
            <ac:spMk id="2" creationId="{0A32731C-311B-46F7-A865-6C3AF6B09A47}"/>
          </ac:spMkLst>
        </pc:spChg>
        <pc:spChg chg="add del mod">
          <ac:chgData name="Karamplias, Fotis" userId="07e3a892-1aaf-413f-9224-b0b9e17525c7" providerId="ADAL" clId="{29986531-5384-42D3-B57A-62DC43EDE9DE}" dt="2024-02-17T13:45:13.862" v="873" actId="478"/>
          <ac:spMkLst>
            <pc:docMk/>
            <pc:sldMk cId="3617286212" sldId="276"/>
            <ac:spMk id="3" creationId="{7DB8061A-7803-D611-75DF-90991EECE791}"/>
          </ac:spMkLst>
        </pc:spChg>
        <pc:spChg chg="add mod">
          <ac:chgData name="Karamplias, Fotis" userId="07e3a892-1aaf-413f-9224-b0b9e17525c7" providerId="ADAL" clId="{29986531-5384-42D3-B57A-62DC43EDE9DE}" dt="2024-02-17T13:50:03.753" v="1088" actId="1076"/>
          <ac:spMkLst>
            <pc:docMk/>
            <pc:sldMk cId="3617286212" sldId="276"/>
            <ac:spMk id="7" creationId="{2FCE8088-5750-7C7B-D31E-5D502636B6C3}"/>
          </ac:spMkLst>
        </pc:spChg>
        <pc:picChg chg="add mod">
          <ac:chgData name="Karamplias, Fotis" userId="07e3a892-1aaf-413f-9224-b0b9e17525c7" providerId="ADAL" clId="{29986531-5384-42D3-B57A-62DC43EDE9DE}" dt="2024-02-17T13:50:05.259" v="1089" actId="1076"/>
          <ac:picMkLst>
            <pc:docMk/>
            <pc:sldMk cId="3617286212" sldId="276"/>
            <ac:picMk id="5" creationId="{54DADFF1-119E-350A-C005-5EDF02B28B27}"/>
          </ac:picMkLst>
        </pc:picChg>
        <pc:picChg chg="del">
          <ac:chgData name="Karamplias, Fotis" userId="07e3a892-1aaf-413f-9224-b0b9e17525c7" providerId="ADAL" clId="{29986531-5384-42D3-B57A-62DC43EDE9DE}" dt="2024-02-17T13:26:27.186" v="324" actId="478"/>
          <ac:picMkLst>
            <pc:docMk/>
            <pc:sldMk cId="3617286212" sldId="276"/>
            <ac:picMk id="1026" creationId="{DDB564DA-E3BB-7581-DB88-EF83E2D958D2}"/>
          </ac:picMkLst>
        </pc:picChg>
      </pc:sldChg>
      <pc:sldChg chg="del">
        <pc:chgData name="Karamplias, Fotis" userId="07e3a892-1aaf-413f-9224-b0b9e17525c7" providerId="ADAL" clId="{29986531-5384-42D3-B57A-62DC43EDE9DE}" dt="2024-02-17T13:24:24.896" v="249" actId="47"/>
        <pc:sldMkLst>
          <pc:docMk/>
          <pc:sldMk cId="836533704" sldId="277"/>
        </pc:sldMkLst>
      </pc:sldChg>
      <pc:sldChg chg="del">
        <pc:chgData name="Karamplias, Fotis" userId="07e3a892-1aaf-413f-9224-b0b9e17525c7" providerId="ADAL" clId="{29986531-5384-42D3-B57A-62DC43EDE9DE}" dt="2024-02-17T13:24:25.067" v="250" actId="47"/>
        <pc:sldMkLst>
          <pc:docMk/>
          <pc:sldMk cId="949050982" sldId="278"/>
        </pc:sldMkLst>
      </pc:sldChg>
      <pc:sldChg chg="del">
        <pc:chgData name="Karamplias, Fotis" userId="07e3a892-1aaf-413f-9224-b0b9e17525c7" providerId="ADAL" clId="{29986531-5384-42D3-B57A-62DC43EDE9DE}" dt="2024-02-17T13:24:25.627" v="251" actId="47"/>
        <pc:sldMkLst>
          <pc:docMk/>
          <pc:sldMk cId="3918814089" sldId="279"/>
        </pc:sldMkLst>
      </pc:sldChg>
      <pc:sldChg chg="del">
        <pc:chgData name="Karamplias, Fotis" userId="07e3a892-1aaf-413f-9224-b0b9e17525c7" providerId="ADAL" clId="{29986531-5384-42D3-B57A-62DC43EDE9DE}" dt="2024-02-17T13:24:26.151" v="252" actId="47"/>
        <pc:sldMkLst>
          <pc:docMk/>
          <pc:sldMk cId="947241017" sldId="280"/>
        </pc:sldMkLst>
      </pc:sldChg>
      <pc:sldChg chg="del">
        <pc:chgData name="Karamplias, Fotis" userId="07e3a892-1aaf-413f-9224-b0b9e17525c7" providerId="ADAL" clId="{29986531-5384-42D3-B57A-62DC43EDE9DE}" dt="2024-02-17T13:24:27.362" v="253" actId="47"/>
        <pc:sldMkLst>
          <pc:docMk/>
          <pc:sldMk cId="1824645120" sldId="281"/>
        </pc:sldMkLst>
      </pc:sldChg>
      <pc:sldChg chg="del">
        <pc:chgData name="Karamplias, Fotis" userId="07e3a892-1aaf-413f-9224-b0b9e17525c7" providerId="ADAL" clId="{29986531-5384-42D3-B57A-62DC43EDE9DE}" dt="2024-02-17T13:24:27.862" v="254" actId="47"/>
        <pc:sldMkLst>
          <pc:docMk/>
          <pc:sldMk cId="191107860" sldId="282"/>
        </pc:sldMkLst>
      </pc:sldChg>
      <pc:sldChg chg="del">
        <pc:chgData name="Karamplias, Fotis" userId="07e3a892-1aaf-413f-9224-b0b9e17525c7" providerId="ADAL" clId="{29986531-5384-42D3-B57A-62DC43EDE9DE}" dt="2024-02-17T13:16:08.224" v="46" actId="47"/>
        <pc:sldMkLst>
          <pc:docMk/>
          <pc:sldMk cId="870958095" sldId="283"/>
        </pc:sldMkLst>
      </pc:sldChg>
      <pc:sldChg chg="addSp delSp modSp mod">
        <pc:chgData name="Karamplias, Fotis" userId="07e3a892-1aaf-413f-9224-b0b9e17525c7" providerId="ADAL" clId="{29986531-5384-42D3-B57A-62DC43EDE9DE}" dt="2024-02-17T14:02:41.900" v="1310" actId="1076"/>
        <pc:sldMkLst>
          <pc:docMk/>
          <pc:sldMk cId="1102451681" sldId="284"/>
        </pc:sldMkLst>
        <pc:spChg chg="mod">
          <ac:chgData name="Karamplias, Fotis" userId="07e3a892-1aaf-413f-9224-b0b9e17525c7" providerId="ADAL" clId="{29986531-5384-42D3-B57A-62DC43EDE9DE}" dt="2024-02-17T13:23:37.022" v="191"/>
          <ac:spMkLst>
            <pc:docMk/>
            <pc:sldMk cId="1102451681" sldId="284"/>
            <ac:spMk id="2" creationId="{0A32731C-311B-46F7-A865-6C3AF6B09A47}"/>
          </ac:spMkLst>
        </pc:spChg>
        <pc:spChg chg="add del mod">
          <ac:chgData name="Karamplias, Fotis" userId="07e3a892-1aaf-413f-9224-b0b9e17525c7" providerId="ADAL" clId="{29986531-5384-42D3-B57A-62DC43EDE9DE}" dt="2024-02-17T13:46:07.618" v="913" actId="478"/>
          <ac:spMkLst>
            <pc:docMk/>
            <pc:sldMk cId="1102451681" sldId="284"/>
            <ac:spMk id="3" creationId="{8A321698-E180-6519-5F98-ED7D1E288425}"/>
          </ac:spMkLst>
        </pc:spChg>
        <pc:spChg chg="add del">
          <ac:chgData name="Karamplias, Fotis" userId="07e3a892-1aaf-413f-9224-b0b9e17525c7" providerId="ADAL" clId="{29986531-5384-42D3-B57A-62DC43EDE9DE}" dt="2024-02-17T13:46:42.089" v="922"/>
          <ac:spMkLst>
            <pc:docMk/>
            <pc:sldMk cId="1102451681" sldId="284"/>
            <ac:spMk id="7" creationId="{E9CB23C3-9C42-0F22-0AC6-C0AC340A812B}"/>
          </ac:spMkLst>
        </pc:spChg>
        <pc:spChg chg="add del mod">
          <ac:chgData name="Karamplias, Fotis" userId="07e3a892-1aaf-413f-9224-b0b9e17525c7" providerId="ADAL" clId="{29986531-5384-42D3-B57A-62DC43EDE9DE}" dt="2024-02-17T13:47:05.113" v="933" actId="478"/>
          <ac:spMkLst>
            <pc:docMk/>
            <pc:sldMk cId="1102451681" sldId="284"/>
            <ac:spMk id="9" creationId="{26EBBF4C-3930-A3C6-D7C9-91CCC8C83B42}"/>
          </ac:spMkLst>
        </pc:spChg>
        <pc:spChg chg="add del">
          <ac:chgData name="Karamplias, Fotis" userId="07e3a892-1aaf-413f-9224-b0b9e17525c7" providerId="ADAL" clId="{29986531-5384-42D3-B57A-62DC43EDE9DE}" dt="2024-02-17T13:46:50.610" v="925"/>
          <ac:spMkLst>
            <pc:docMk/>
            <pc:sldMk cId="1102451681" sldId="284"/>
            <ac:spMk id="10" creationId="{90837181-184E-2353-7B81-2D3AE0B6401B}"/>
          </ac:spMkLst>
        </pc:spChg>
        <pc:spChg chg="add del">
          <ac:chgData name="Karamplias, Fotis" userId="07e3a892-1aaf-413f-9224-b0b9e17525c7" providerId="ADAL" clId="{29986531-5384-42D3-B57A-62DC43EDE9DE}" dt="2024-02-17T13:46:58.117" v="928"/>
          <ac:spMkLst>
            <pc:docMk/>
            <pc:sldMk cId="1102451681" sldId="284"/>
            <ac:spMk id="11" creationId="{AA1C3E64-8B13-C2C7-08DF-D6C3F38A52C8}"/>
          </ac:spMkLst>
        </pc:spChg>
        <pc:spChg chg="add del mod">
          <ac:chgData name="Karamplias, Fotis" userId="07e3a892-1aaf-413f-9224-b0b9e17525c7" providerId="ADAL" clId="{29986531-5384-42D3-B57A-62DC43EDE9DE}" dt="2024-02-17T13:47:02.865" v="932"/>
          <ac:spMkLst>
            <pc:docMk/>
            <pc:sldMk cId="1102451681" sldId="284"/>
            <ac:spMk id="12" creationId="{BDBF1B80-AEE3-6B19-A665-EEC400CD5612}"/>
          </ac:spMkLst>
        </pc:spChg>
        <pc:spChg chg="add mod">
          <ac:chgData name="Karamplias, Fotis" userId="07e3a892-1aaf-413f-9224-b0b9e17525c7" providerId="ADAL" clId="{29986531-5384-42D3-B57A-62DC43EDE9DE}" dt="2024-02-17T14:02:24.209" v="1306" actId="404"/>
          <ac:spMkLst>
            <pc:docMk/>
            <pc:sldMk cId="1102451681" sldId="284"/>
            <ac:spMk id="15" creationId="{08675B1D-B56A-6BD3-7F5B-FE7857929F24}"/>
          </ac:spMkLst>
        </pc:spChg>
        <pc:picChg chg="add mod">
          <ac:chgData name="Karamplias, Fotis" userId="07e3a892-1aaf-413f-9224-b0b9e17525c7" providerId="ADAL" clId="{29986531-5384-42D3-B57A-62DC43EDE9DE}" dt="2024-02-17T14:02:27.087" v="1307" actId="1076"/>
          <ac:picMkLst>
            <pc:docMk/>
            <pc:sldMk cId="1102451681" sldId="284"/>
            <ac:picMk id="5" creationId="{12856CC5-8BFD-0490-8642-4A052D0B5411}"/>
          </ac:picMkLst>
        </pc:picChg>
        <pc:picChg chg="del">
          <ac:chgData name="Karamplias, Fotis" userId="07e3a892-1aaf-413f-9224-b0b9e17525c7" providerId="ADAL" clId="{29986531-5384-42D3-B57A-62DC43EDE9DE}" dt="2024-02-17T13:23:38.483" v="192" actId="478"/>
          <ac:picMkLst>
            <pc:docMk/>
            <pc:sldMk cId="1102451681" sldId="284"/>
            <ac:picMk id="8" creationId="{D2B74BE6-A7BF-CA8C-95C9-AE22916E0123}"/>
          </ac:picMkLst>
        </pc:picChg>
        <pc:picChg chg="add mod">
          <ac:chgData name="Karamplias, Fotis" userId="07e3a892-1aaf-413f-9224-b0b9e17525c7" providerId="ADAL" clId="{29986531-5384-42D3-B57A-62DC43EDE9DE}" dt="2024-02-17T14:02:41.900" v="1310" actId="1076"/>
          <ac:picMkLst>
            <pc:docMk/>
            <pc:sldMk cId="1102451681" sldId="284"/>
            <ac:picMk id="14" creationId="{8AB3E37C-74FB-1CFC-5590-BB80C6399550}"/>
          </ac:picMkLst>
        </pc:picChg>
      </pc:sldChg>
      <pc:sldChg chg="del">
        <pc:chgData name="Karamplias, Fotis" userId="07e3a892-1aaf-413f-9224-b0b9e17525c7" providerId="ADAL" clId="{29986531-5384-42D3-B57A-62DC43EDE9DE}" dt="2024-02-17T13:24:10.842" v="234" actId="47"/>
        <pc:sldMkLst>
          <pc:docMk/>
          <pc:sldMk cId="4015043410" sldId="285"/>
        </pc:sldMkLst>
      </pc:sldChg>
      <pc:sldChg chg="del">
        <pc:chgData name="Karamplias, Fotis" userId="07e3a892-1aaf-413f-9224-b0b9e17525c7" providerId="ADAL" clId="{29986531-5384-42D3-B57A-62DC43EDE9DE}" dt="2024-02-17T13:24:10.980" v="235" actId="47"/>
        <pc:sldMkLst>
          <pc:docMk/>
          <pc:sldMk cId="2824264337" sldId="286"/>
        </pc:sldMkLst>
      </pc:sldChg>
      <pc:sldChg chg="del">
        <pc:chgData name="Karamplias, Fotis" userId="07e3a892-1aaf-413f-9224-b0b9e17525c7" providerId="ADAL" clId="{29986531-5384-42D3-B57A-62DC43EDE9DE}" dt="2024-02-17T13:24:11.138" v="236" actId="47"/>
        <pc:sldMkLst>
          <pc:docMk/>
          <pc:sldMk cId="1869421556" sldId="287"/>
        </pc:sldMkLst>
      </pc:sldChg>
      <pc:sldChg chg="addSp delSp modSp mod ord">
        <pc:chgData name="Karamplias, Fotis" userId="07e3a892-1aaf-413f-9224-b0b9e17525c7" providerId="ADAL" clId="{29986531-5384-42D3-B57A-62DC43EDE9DE}" dt="2024-02-17T13:43:01.190" v="796" actId="20578"/>
        <pc:sldMkLst>
          <pc:docMk/>
          <pc:sldMk cId="855488210" sldId="289"/>
        </pc:sldMkLst>
        <pc:spChg chg="mod">
          <ac:chgData name="Karamplias, Fotis" userId="07e3a892-1aaf-413f-9224-b0b9e17525c7" providerId="ADAL" clId="{29986531-5384-42D3-B57A-62DC43EDE9DE}" dt="2024-02-17T13:33:36.031" v="471" actId="20577"/>
          <ac:spMkLst>
            <pc:docMk/>
            <pc:sldMk cId="855488210" sldId="289"/>
            <ac:spMk id="2" creationId="{0A32731C-311B-46F7-A865-6C3AF6B09A47}"/>
          </ac:spMkLst>
        </pc:spChg>
        <pc:spChg chg="add del mod">
          <ac:chgData name="Karamplias, Fotis" userId="07e3a892-1aaf-413f-9224-b0b9e17525c7" providerId="ADAL" clId="{29986531-5384-42D3-B57A-62DC43EDE9DE}" dt="2024-02-17T13:32:31.422" v="444" actId="478"/>
          <ac:spMkLst>
            <pc:docMk/>
            <pc:sldMk cId="855488210" sldId="289"/>
            <ac:spMk id="3" creationId="{EF08D2FE-D120-1C57-6F33-F633033135E1}"/>
          </ac:spMkLst>
        </pc:spChg>
        <pc:picChg chg="del">
          <ac:chgData name="Karamplias, Fotis" userId="07e3a892-1aaf-413f-9224-b0b9e17525c7" providerId="ADAL" clId="{29986531-5384-42D3-B57A-62DC43EDE9DE}" dt="2024-02-17T13:16:39.487" v="78" actId="478"/>
          <ac:picMkLst>
            <pc:docMk/>
            <pc:sldMk cId="855488210" sldId="289"/>
            <ac:picMk id="4" creationId="{7FF5405D-44EB-CD3E-2740-FC89617C9488}"/>
          </ac:picMkLst>
        </pc:picChg>
        <pc:picChg chg="add mod">
          <ac:chgData name="Karamplias, Fotis" userId="07e3a892-1aaf-413f-9224-b0b9e17525c7" providerId="ADAL" clId="{29986531-5384-42D3-B57A-62DC43EDE9DE}" dt="2024-02-17T13:32:33.194" v="445" actId="1076"/>
          <ac:picMkLst>
            <pc:docMk/>
            <pc:sldMk cId="855488210" sldId="289"/>
            <ac:picMk id="6" creationId="{17D6F9D6-C831-CB51-08DE-BC0AF030B695}"/>
          </ac:picMkLst>
        </pc:picChg>
      </pc:sldChg>
      <pc:sldChg chg="del">
        <pc:chgData name="Karamplias, Fotis" userId="07e3a892-1aaf-413f-9224-b0b9e17525c7" providerId="ADAL" clId="{29986531-5384-42D3-B57A-62DC43EDE9DE}" dt="2024-02-17T13:16:41.456" v="79" actId="47"/>
        <pc:sldMkLst>
          <pc:docMk/>
          <pc:sldMk cId="979846775" sldId="290"/>
        </pc:sldMkLst>
      </pc:sldChg>
      <pc:sldChg chg="del">
        <pc:chgData name="Karamplias, Fotis" userId="07e3a892-1aaf-413f-9224-b0b9e17525c7" providerId="ADAL" clId="{29986531-5384-42D3-B57A-62DC43EDE9DE}" dt="2024-02-17T13:16:42.288" v="81" actId="47"/>
        <pc:sldMkLst>
          <pc:docMk/>
          <pc:sldMk cId="4247479807" sldId="291"/>
        </pc:sldMkLst>
      </pc:sldChg>
      <pc:sldChg chg="del">
        <pc:chgData name="Karamplias, Fotis" userId="07e3a892-1aaf-413f-9224-b0b9e17525c7" providerId="ADAL" clId="{29986531-5384-42D3-B57A-62DC43EDE9DE}" dt="2024-02-17T13:16:41.690" v="80" actId="47"/>
        <pc:sldMkLst>
          <pc:docMk/>
          <pc:sldMk cId="1703778582" sldId="292"/>
        </pc:sldMkLst>
      </pc:sldChg>
      <pc:sldChg chg="del">
        <pc:chgData name="Karamplias, Fotis" userId="07e3a892-1aaf-413f-9224-b0b9e17525c7" providerId="ADAL" clId="{29986531-5384-42D3-B57A-62DC43EDE9DE}" dt="2024-02-17T13:16:43.323" v="82" actId="47"/>
        <pc:sldMkLst>
          <pc:docMk/>
          <pc:sldMk cId="160997136" sldId="293"/>
        </pc:sldMkLst>
      </pc:sldChg>
      <pc:sldChg chg="modSp mod">
        <pc:chgData name="Karamplias, Fotis" userId="07e3a892-1aaf-413f-9224-b0b9e17525c7" providerId="ADAL" clId="{29986531-5384-42D3-B57A-62DC43EDE9DE}" dt="2024-02-17T14:04:14.016" v="1441" actId="14100"/>
        <pc:sldMkLst>
          <pc:docMk/>
          <pc:sldMk cId="2789414290" sldId="294"/>
        </pc:sldMkLst>
        <pc:spChg chg="mod">
          <ac:chgData name="Karamplias, Fotis" userId="07e3a892-1aaf-413f-9224-b0b9e17525c7" providerId="ADAL" clId="{29986531-5384-42D3-B57A-62DC43EDE9DE}" dt="2024-02-17T14:04:14.016" v="1441" actId="14100"/>
          <ac:spMkLst>
            <pc:docMk/>
            <pc:sldMk cId="2789414290" sldId="294"/>
            <ac:spMk id="32" creationId="{6B1786CE-A309-B725-A3A9-4DCB403495A5}"/>
          </ac:spMkLst>
        </pc:spChg>
      </pc:sldChg>
      <pc:sldChg chg="addSp delSp modSp add mod">
        <pc:chgData name="Karamplias, Fotis" userId="07e3a892-1aaf-413f-9224-b0b9e17525c7" providerId="ADAL" clId="{29986531-5384-42D3-B57A-62DC43EDE9DE}" dt="2024-02-17T13:38:38.464" v="519" actId="1076"/>
        <pc:sldMkLst>
          <pc:docMk/>
          <pc:sldMk cId="2119929247" sldId="297"/>
        </pc:sldMkLst>
        <pc:spChg chg="mod">
          <ac:chgData name="Karamplias, Fotis" userId="07e3a892-1aaf-413f-9224-b0b9e17525c7" providerId="ADAL" clId="{29986531-5384-42D3-B57A-62DC43EDE9DE}" dt="2024-02-17T13:38:13.059" v="495" actId="20577"/>
          <ac:spMkLst>
            <pc:docMk/>
            <pc:sldMk cId="2119929247" sldId="297"/>
            <ac:spMk id="2" creationId="{0A32731C-311B-46F7-A865-6C3AF6B09A47}"/>
          </ac:spMkLst>
        </pc:spChg>
        <pc:picChg chg="add mod">
          <ac:chgData name="Karamplias, Fotis" userId="07e3a892-1aaf-413f-9224-b0b9e17525c7" providerId="ADAL" clId="{29986531-5384-42D3-B57A-62DC43EDE9DE}" dt="2024-02-17T13:38:38.464" v="519" actId="1076"/>
          <ac:picMkLst>
            <pc:docMk/>
            <pc:sldMk cId="2119929247" sldId="297"/>
            <ac:picMk id="4" creationId="{34ECC4A4-22D0-9634-B32A-3DEB744A04B2}"/>
          </ac:picMkLst>
        </pc:picChg>
        <pc:picChg chg="del">
          <ac:chgData name="Karamplias, Fotis" userId="07e3a892-1aaf-413f-9224-b0b9e17525c7" providerId="ADAL" clId="{29986531-5384-42D3-B57A-62DC43EDE9DE}" dt="2024-02-17T13:37:51.574" v="489" actId="478"/>
          <ac:picMkLst>
            <pc:docMk/>
            <pc:sldMk cId="2119929247" sldId="297"/>
            <ac:picMk id="6" creationId="{17D6F9D6-C831-CB51-08DE-BC0AF030B695}"/>
          </ac:picMkLst>
        </pc:picChg>
      </pc:sldChg>
      <pc:sldChg chg="del">
        <pc:chgData name="Karamplias, Fotis" userId="07e3a892-1aaf-413f-9224-b0b9e17525c7" providerId="ADAL" clId="{29986531-5384-42D3-B57A-62DC43EDE9DE}" dt="2024-02-17T13:24:12.012" v="237" actId="47"/>
        <pc:sldMkLst>
          <pc:docMk/>
          <pc:sldMk cId="3654915457" sldId="297"/>
        </pc:sldMkLst>
      </pc:sldChg>
      <pc:sldChg chg="addSp modSp add mod">
        <pc:chgData name="Karamplias, Fotis" userId="07e3a892-1aaf-413f-9224-b0b9e17525c7" providerId="ADAL" clId="{29986531-5384-42D3-B57A-62DC43EDE9DE}" dt="2024-02-17T13:38:59.798" v="527" actId="1076"/>
        <pc:sldMkLst>
          <pc:docMk/>
          <pc:sldMk cId="1997399634" sldId="298"/>
        </pc:sldMkLst>
        <pc:picChg chg="add mod">
          <ac:chgData name="Karamplias, Fotis" userId="07e3a892-1aaf-413f-9224-b0b9e17525c7" providerId="ADAL" clId="{29986531-5384-42D3-B57A-62DC43EDE9DE}" dt="2024-02-17T13:38:59.798" v="527" actId="1076"/>
          <ac:picMkLst>
            <pc:docMk/>
            <pc:sldMk cId="1997399634" sldId="298"/>
            <ac:picMk id="4" creationId="{60951C84-D6C3-1917-6198-187857478386}"/>
          </ac:picMkLst>
        </pc:picChg>
      </pc:sldChg>
      <pc:sldChg chg="addSp modSp add mod">
        <pc:chgData name="Karamplias, Fotis" userId="07e3a892-1aaf-413f-9224-b0b9e17525c7" providerId="ADAL" clId="{29986531-5384-42D3-B57A-62DC43EDE9DE}" dt="2024-02-17T13:39:15.891" v="533" actId="1076"/>
        <pc:sldMkLst>
          <pc:docMk/>
          <pc:sldMk cId="2021796415" sldId="299"/>
        </pc:sldMkLst>
        <pc:spChg chg="mod">
          <ac:chgData name="Karamplias, Fotis" userId="07e3a892-1aaf-413f-9224-b0b9e17525c7" providerId="ADAL" clId="{29986531-5384-42D3-B57A-62DC43EDE9DE}" dt="2024-02-17T13:38:21.161" v="513" actId="6549"/>
          <ac:spMkLst>
            <pc:docMk/>
            <pc:sldMk cId="2021796415" sldId="299"/>
            <ac:spMk id="2" creationId="{0A32731C-311B-46F7-A865-6C3AF6B09A47}"/>
          </ac:spMkLst>
        </pc:spChg>
        <pc:picChg chg="add mod">
          <ac:chgData name="Karamplias, Fotis" userId="07e3a892-1aaf-413f-9224-b0b9e17525c7" providerId="ADAL" clId="{29986531-5384-42D3-B57A-62DC43EDE9DE}" dt="2024-02-17T13:39:15.891" v="533" actId="1076"/>
          <ac:picMkLst>
            <pc:docMk/>
            <pc:sldMk cId="2021796415" sldId="299"/>
            <ac:picMk id="4" creationId="{5EFAC2DC-63AA-6789-3532-F5AAA5772A57}"/>
          </ac:picMkLst>
        </pc:picChg>
      </pc:sldChg>
      <pc:sldChg chg="addSp delSp modSp add mod ord">
        <pc:chgData name="Karamplias, Fotis" userId="07e3a892-1aaf-413f-9224-b0b9e17525c7" providerId="ADAL" clId="{29986531-5384-42D3-B57A-62DC43EDE9DE}" dt="2024-02-17T13:58:52.153" v="1301" actId="20577"/>
        <pc:sldMkLst>
          <pc:docMk/>
          <pc:sldMk cId="1749014776" sldId="300"/>
        </pc:sldMkLst>
        <pc:spChg chg="mod">
          <ac:chgData name="Karamplias, Fotis" userId="07e3a892-1aaf-413f-9224-b0b9e17525c7" providerId="ADAL" clId="{29986531-5384-42D3-B57A-62DC43EDE9DE}" dt="2024-02-17T13:58:52.153" v="1301" actId="20577"/>
          <ac:spMkLst>
            <pc:docMk/>
            <pc:sldMk cId="1749014776" sldId="300"/>
            <ac:spMk id="2" creationId="{0A32731C-311B-46F7-A865-6C3AF6B09A47}"/>
          </ac:spMkLst>
        </pc:spChg>
        <pc:picChg chg="del">
          <ac:chgData name="Karamplias, Fotis" userId="07e3a892-1aaf-413f-9224-b0b9e17525c7" providerId="ADAL" clId="{29986531-5384-42D3-B57A-62DC43EDE9DE}" dt="2024-02-17T13:44:11.990" v="867" actId="478"/>
          <ac:picMkLst>
            <pc:docMk/>
            <pc:sldMk cId="1749014776" sldId="300"/>
            <ac:picMk id="4" creationId="{5EFAC2DC-63AA-6789-3532-F5AAA5772A57}"/>
          </ac:picMkLst>
        </pc:picChg>
        <pc:picChg chg="add mod">
          <ac:chgData name="Karamplias, Fotis" userId="07e3a892-1aaf-413f-9224-b0b9e17525c7" providerId="ADAL" clId="{29986531-5384-42D3-B57A-62DC43EDE9DE}" dt="2024-02-17T13:51:21.907" v="1141" actId="1076"/>
          <ac:picMkLst>
            <pc:docMk/>
            <pc:sldMk cId="1749014776" sldId="300"/>
            <ac:picMk id="5" creationId="{F1839843-E366-CE4F-506E-CA5C79D1971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3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Understanding Hotel Bookings: Insights from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Data Science Bootcamp 2023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Cancellations per segment type</a:t>
            </a:r>
          </a:p>
        </p:txBody>
      </p:sp>
      <p:pic>
        <p:nvPicPr>
          <p:cNvPr id="4" name="Picture 3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EFAC2DC-63AA-6789-3532-F5AAA577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14" y="1367405"/>
            <a:ext cx="7562101" cy="50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9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FACTORS INFLUENCING CANCELLATION</a:t>
            </a:r>
          </a:p>
        </p:txBody>
      </p:sp>
    </p:spTree>
    <p:extLst>
      <p:ext uri="{BB962C8B-B14F-4D97-AF65-F5344CB8AC3E}">
        <p14:creationId xmlns:p14="http://schemas.microsoft.com/office/powerpoint/2010/main" val="110167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INFLUENCING CANCELLATION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 descr="A diagram of different colors and sizes&#10;&#10;Description automatically generated">
            <a:extLst>
              <a:ext uri="{FF2B5EF4-FFF2-40B4-BE49-F238E27FC236}">
                <a16:creationId xmlns:a16="http://schemas.microsoft.com/office/drawing/2014/main" id="{12856CC5-8BFD-0490-8642-4A052D0B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15" y="4094021"/>
            <a:ext cx="3342092" cy="2398854"/>
          </a:xfrm>
          <a:prstGeom prst="rect">
            <a:avLst/>
          </a:prstGeom>
        </p:spPr>
      </p:pic>
      <p:pic>
        <p:nvPicPr>
          <p:cNvPr id="14" name="Picture 1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8AB3E37C-74FB-1CFC-5590-BB80C6399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210" y="1527365"/>
            <a:ext cx="6873899" cy="3803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675B1D-B56A-6BD3-7F5B-FE7857929F24}"/>
              </a:ext>
            </a:extLst>
          </p:cNvPr>
          <p:cNvSpPr txBox="1"/>
          <p:nvPr/>
        </p:nvSpPr>
        <p:spPr>
          <a:xfrm>
            <a:off x="698115" y="1690688"/>
            <a:ext cx="75714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effectLst/>
                <a:latin typeface="gg sans"/>
              </a:rPr>
              <a:t>Average Daily Rate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effectLst/>
                <a:latin typeface="gg sans"/>
              </a:rPr>
              <a:t>Number of adults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effectLst/>
                <a:latin typeface="gg sans"/>
              </a:rPr>
              <a:t>Number of changes made to the booking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effectLst/>
                <a:latin typeface="gg sans"/>
              </a:rPr>
              <a:t>Type of customer : Transient-Party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effectLst/>
                <a:latin typeface="gg sans"/>
              </a:rPr>
              <a:t>Type of deposit made : Non Refund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effectLst/>
                <a:latin typeface="gg sans"/>
              </a:rPr>
              <a:t>Booking distribution channel : TA/TO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effectLst/>
                <a:latin typeface="gg sans"/>
              </a:rPr>
              <a:t>Hotel: Resort Hotel Market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effectLst/>
                <a:latin typeface="gg sans"/>
              </a:rPr>
              <a:t>Segment: Groups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effectLst/>
                <a:latin typeface="gg sans"/>
              </a:rPr>
              <a:t>Number of previous bookings that were canceled by the customer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effectLst/>
                <a:latin typeface="gg sans"/>
              </a:rPr>
              <a:t>Number of car parking spaces required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effectLst/>
                <a:latin typeface="gg sans"/>
              </a:rPr>
              <a:t>Number of special requests made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245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45256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 Accuracy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54DADFF1-119E-350A-C005-5EDF02B2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24" y="2442253"/>
            <a:ext cx="4275776" cy="3529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E8088-5750-7C7B-D31E-5D502636B6C3}"/>
              </a:ext>
            </a:extLst>
          </p:cNvPr>
          <p:cNvSpPr txBox="1"/>
          <p:nvPr/>
        </p:nvSpPr>
        <p:spPr>
          <a:xfrm>
            <a:off x="1595922" y="1688585"/>
            <a:ext cx="900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created a model that predicts the cancellation of a hotel booking with 79% accuracy.</a:t>
            </a:r>
          </a:p>
        </p:txBody>
      </p:sp>
    </p:spTree>
    <p:extLst>
      <p:ext uri="{BB962C8B-B14F-4D97-AF65-F5344CB8AC3E}">
        <p14:creationId xmlns:p14="http://schemas.microsoft.com/office/powerpoint/2010/main" val="361728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7100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11" y="264180"/>
            <a:ext cx="5111750" cy="1204912"/>
          </a:xfrm>
        </p:spPr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9236" y="4948891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786CE-A309-B725-A3A9-4DCB403495A5}"/>
              </a:ext>
            </a:extLst>
          </p:cNvPr>
          <p:cNvSpPr txBox="1"/>
          <p:nvPr/>
        </p:nvSpPr>
        <p:spPr>
          <a:xfrm>
            <a:off x="378082" y="1631244"/>
            <a:ext cx="95157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Most Cancellations Occur During Summer, City Hotels, </a:t>
            </a:r>
          </a:p>
          <a:p>
            <a:r>
              <a:rPr lang="en-US" sz="2800" dirty="0"/>
              <a:t>Transient Customers, and Online TA Markets</a:t>
            </a:r>
          </a:p>
          <a:p>
            <a:endParaRPr lang="en-US" sz="2800" dirty="0"/>
          </a:p>
          <a:p>
            <a:r>
              <a:rPr lang="en-US" sz="2800" dirty="0"/>
              <a:t>2. Predicting Cancellations with high accuracy will optimize </a:t>
            </a:r>
          </a:p>
          <a:p>
            <a:r>
              <a:rPr lang="en-US" sz="2800" dirty="0"/>
              <a:t>operational planning and increase profits</a:t>
            </a:r>
          </a:p>
          <a:p>
            <a:endParaRPr lang="en-US" sz="2800" dirty="0"/>
          </a:p>
          <a:p>
            <a:r>
              <a:rPr lang="en-US" sz="2800" dirty="0"/>
              <a:t>3. Non-refundable deposit should be increased for Groups and Transient Parties</a:t>
            </a:r>
          </a:p>
          <a:p>
            <a:endParaRPr lang="en-US" sz="2800" dirty="0"/>
          </a:p>
          <a:p>
            <a:r>
              <a:rPr lang="en-US" sz="2800" dirty="0"/>
              <a:t>4. Our predictive model has 79% accuracy.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941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5598253" cy="2785192"/>
          </a:xfrm>
        </p:spPr>
        <p:txBody>
          <a:bodyPr>
            <a:normAutofit/>
          </a:bodyPr>
          <a:lstStyle/>
          <a:p>
            <a:r>
              <a:rPr lang="en-US" sz="1600" dirty="0"/>
              <a:t>Giannis </a:t>
            </a:r>
            <a:r>
              <a:rPr lang="en-US" sz="1600" dirty="0" err="1"/>
              <a:t>Panagiotopoulos</a:t>
            </a:r>
            <a:endParaRPr lang="en-US" sz="1600" dirty="0"/>
          </a:p>
          <a:p>
            <a:r>
              <a:rPr lang="en-US" sz="1600" dirty="0"/>
              <a:t>Stavros </a:t>
            </a:r>
            <a:r>
              <a:rPr lang="en-US" sz="1600" dirty="0" err="1"/>
              <a:t>Xakis</a:t>
            </a:r>
            <a:endParaRPr lang="en-US" sz="1600" dirty="0"/>
          </a:p>
          <a:p>
            <a:r>
              <a:rPr lang="en-US" sz="1600" dirty="0"/>
              <a:t>Stefanos </a:t>
            </a:r>
            <a:r>
              <a:rPr lang="en-US" sz="1600" dirty="0" err="1"/>
              <a:t>Dimopoulos</a:t>
            </a:r>
            <a:endParaRPr lang="en-US" sz="1600" dirty="0"/>
          </a:p>
          <a:p>
            <a:r>
              <a:rPr lang="en-US" sz="1600" dirty="0"/>
              <a:t>Fotis Karamplias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A black and white chat bubbles with white letters&#10;&#10;Description automatically generated">
            <a:extLst>
              <a:ext uri="{FF2B5EF4-FFF2-40B4-BE49-F238E27FC236}">
                <a16:creationId xmlns:a16="http://schemas.microsoft.com/office/drawing/2014/main" id="{51DA0E10-5B2F-CA19-71ED-E37C424A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876" y="2121112"/>
            <a:ext cx="3121152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Cancellation Analysis</a:t>
            </a:r>
          </a:p>
          <a:p>
            <a:r>
              <a:rPr lang="en-US" dirty="0"/>
              <a:t>Factor Influencing Cancellation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8124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90862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In this project, we aim to build a predictive model to determine whether a hotel booking would be canceled, which is crucial for hotels as cancellations affect revenue and operational planning. </a:t>
            </a:r>
          </a:p>
          <a:p>
            <a:r>
              <a:rPr lang="en-US" dirty="0"/>
              <a:t>We want also to determine the main factors that result into a cancellation.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3037" y="2148840"/>
            <a:ext cx="4179570" cy="1715531"/>
          </a:xfrm>
        </p:spPr>
        <p:txBody>
          <a:bodyPr/>
          <a:lstStyle/>
          <a:p>
            <a:r>
              <a:rPr lang="en-US" dirty="0"/>
              <a:t>CANCELLATION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per country</a:t>
            </a:r>
          </a:p>
        </p:txBody>
      </p:sp>
      <p:pic>
        <p:nvPicPr>
          <p:cNvPr id="5" name="Picture 4" descr="A blue and white map&#10;&#10;Description automatically generated">
            <a:extLst>
              <a:ext uri="{FF2B5EF4-FFF2-40B4-BE49-F238E27FC236}">
                <a16:creationId xmlns:a16="http://schemas.microsoft.com/office/drawing/2014/main" id="{F1839843-E366-CE4F-506E-CA5C79D1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9" y="1770076"/>
            <a:ext cx="10710915" cy="36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1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Cancellations per month</a:t>
            </a:r>
          </a:p>
        </p:txBody>
      </p:sp>
      <p:pic>
        <p:nvPicPr>
          <p:cNvPr id="6" name="Picture 5" descr="A graph of a column&#10;&#10;Description automatically generated with medium confidence">
            <a:extLst>
              <a:ext uri="{FF2B5EF4-FFF2-40B4-BE49-F238E27FC236}">
                <a16:creationId xmlns:a16="http://schemas.microsoft.com/office/drawing/2014/main" id="{17D6F9D6-C831-CB51-08DE-BC0AF030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69" y="1405462"/>
            <a:ext cx="7995291" cy="4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8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Cancellations per Hotel type</a:t>
            </a:r>
          </a:p>
        </p:txBody>
      </p:sp>
      <p:pic>
        <p:nvPicPr>
          <p:cNvPr id="4" name="Picture 3" descr="A graph of a number of bars&#10;&#10;Description automatically generated">
            <a:extLst>
              <a:ext uri="{FF2B5EF4-FFF2-40B4-BE49-F238E27FC236}">
                <a16:creationId xmlns:a16="http://schemas.microsoft.com/office/drawing/2014/main" id="{34ECC4A4-22D0-9634-B32A-3DEB744A0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25" y="1459684"/>
            <a:ext cx="6212750" cy="49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2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Cancellations per customer type</a:t>
            </a:r>
          </a:p>
        </p:txBody>
      </p:sp>
      <p:pic>
        <p:nvPicPr>
          <p:cNvPr id="4" name="Picture 3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60951C84-D6C3-1917-6198-187857478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74" y="1342237"/>
            <a:ext cx="6222349" cy="50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9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{D0E95272-A931-4461-82C3-3D87C2A9C1E3}tf67328976_win32</Template>
  <TotalTime>2686</TotalTime>
  <Words>256</Words>
  <Application>Microsoft Office PowerPoint</Application>
  <PresentationFormat>Widescreen</PresentationFormat>
  <Paragraphs>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gg sans</vt:lpstr>
      <vt:lpstr>Tenorite</vt:lpstr>
      <vt:lpstr>Office Theme</vt:lpstr>
      <vt:lpstr>Understanding Hotel Bookings: Insights from Data Analysis</vt:lpstr>
      <vt:lpstr>AGENDA</vt:lpstr>
      <vt:lpstr>Introduction</vt:lpstr>
      <vt:lpstr>INTRODUCTION</vt:lpstr>
      <vt:lpstr>CANCELLATION Analysis</vt:lpstr>
      <vt:lpstr>Bookings per country</vt:lpstr>
      <vt:lpstr>Cancellations per month</vt:lpstr>
      <vt:lpstr>Cancellations per Hotel type</vt:lpstr>
      <vt:lpstr>Cancellations per customer type</vt:lpstr>
      <vt:lpstr>Cancellations per segment type</vt:lpstr>
      <vt:lpstr>FACTORS INFLUENCING CANCELLATION</vt:lpstr>
      <vt:lpstr>FACTORS INFLUENCING CANCELLATION</vt:lpstr>
      <vt:lpstr>PREDICTIONS</vt:lpstr>
      <vt:lpstr>PREDICTIVE MODEL Accuracy</vt:lpstr>
      <vt:lpstr>Summary</vt:lpstr>
      <vt:lpstr>Highlights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Car accident analysis</dc:title>
  <dc:creator>Karamplias, Fotis</dc:creator>
  <cp:lastModifiedBy>Karamplias, Fotis</cp:lastModifiedBy>
  <cp:revision>1</cp:revision>
  <dcterms:created xsi:type="dcterms:W3CDTF">2023-12-16T13:02:52Z</dcterms:created>
  <dcterms:modified xsi:type="dcterms:W3CDTF">2024-02-17T14:04:23Z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ea60d57e-af5b-4752-ac57-3e4f28ca11dc_Enabled">
    <vt:lpwstr>true</vt:lpwstr>
  </property>
  <property fmtid="{D5CDD505-2E9C-101B-9397-08002B2CF9AE}" pid="5" name="MSIP_Label_ea60d57e-af5b-4752-ac57-3e4f28ca11dc_SetDate">
    <vt:lpwstr>2023-12-16T13:02:52Z</vt:lpwstr>
  </property>
  <property fmtid="{D5CDD505-2E9C-101B-9397-08002B2CF9AE}" pid="6" name="MSIP_Label_ea60d57e-af5b-4752-ac57-3e4f28ca11dc_Method">
    <vt:lpwstr>Standard</vt:lpwstr>
  </property>
  <property fmtid="{D5CDD505-2E9C-101B-9397-08002B2CF9AE}" pid="7" name="MSIP_Label_ea60d57e-af5b-4752-ac57-3e4f28ca11dc_Name">
    <vt:lpwstr>ea60d57e-af5b-4752-ac57-3e4f28ca11dc</vt:lpwstr>
  </property>
  <property fmtid="{D5CDD505-2E9C-101B-9397-08002B2CF9AE}" pid="8" name="MSIP_Label_ea60d57e-af5b-4752-ac57-3e4f28ca11dc_SiteId">
    <vt:lpwstr>36da45f1-dd2c-4d1f-af13-5abe46b99921</vt:lpwstr>
  </property>
  <property fmtid="{D5CDD505-2E9C-101B-9397-08002B2CF9AE}" pid="9" name="MSIP_Label_ea60d57e-af5b-4752-ac57-3e4f28ca11dc_ActionId">
    <vt:lpwstr>f2ce3d5e-77cf-4f36-a62e-5855d6220de0</vt:lpwstr>
  </property>
  <property fmtid="{D5CDD505-2E9C-101B-9397-08002B2CF9AE}" pid="10" name="MSIP_Label_ea60d57e-af5b-4752-ac57-3e4f28ca11dc_ContentBits">
    <vt:lpwstr>0</vt:lpwstr>
  </property>
</Properties>
</file>