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4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165F9A-A084-4A0D-A176-6F687DC7B99B}" type="datetimeFigureOut">
              <a:rPr lang="pt-BR" smtClean="0"/>
              <a:t>28/11/2016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D14CE7-7739-4C45-8947-F7E40C649A7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165F9A-A084-4A0D-A176-6F687DC7B99B}" type="datetimeFigureOut">
              <a:rPr lang="pt-BR" smtClean="0"/>
              <a:t>28/11/2016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D14CE7-7739-4C45-8947-F7E40C649A7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165F9A-A084-4A0D-A176-6F687DC7B99B}" type="datetimeFigureOut">
              <a:rPr lang="pt-BR" smtClean="0"/>
              <a:t>28/11/2016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D14CE7-7739-4C45-8947-F7E40C649A7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165F9A-A084-4A0D-A176-6F687DC7B99B}" type="datetimeFigureOut">
              <a:rPr lang="pt-BR" smtClean="0"/>
              <a:t>28/11/2016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D14CE7-7739-4C45-8947-F7E40C649A7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165F9A-A084-4A0D-A176-6F687DC7B99B}" type="datetimeFigureOut">
              <a:rPr lang="pt-BR" smtClean="0"/>
              <a:t>28/11/2016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D14CE7-7739-4C45-8947-F7E40C649A7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165F9A-A084-4A0D-A176-6F687DC7B99B}" type="datetimeFigureOut">
              <a:rPr lang="pt-BR" smtClean="0"/>
              <a:t>28/11/2016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D14CE7-7739-4C45-8947-F7E40C649A7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165F9A-A084-4A0D-A176-6F687DC7B99B}" type="datetimeFigureOut">
              <a:rPr lang="pt-BR" smtClean="0"/>
              <a:t>28/11/2016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D14CE7-7739-4C45-8947-F7E40C649A7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165F9A-A084-4A0D-A176-6F687DC7B99B}" type="datetimeFigureOut">
              <a:rPr lang="pt-BR" smtClean="0"/>
              <a:t>28/11/2016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D14CE7-7739-4C45-8947-F7E40C649A7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165F9A-A084-4A0D-A176-6F687DC7B99B}" type="datetimeFigureOut">
              <a:rPr lang="pt-BR" smtClean="0"/>
              <a:t>28/11/2016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D14CE7-7739-4C45-8947-F7E40C649A7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165F9A-A084-4A0D-A176-6F687DC7B99B}" type="datetimeFigureOut">
              <a:rPr lang="pt-BR" smtClean="0"/>
              <a:t>28/11/2016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D14CE7-7739-4C45-8947-F7E40C649A7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165F9A-A084-4A0D-A176-6F687DC7B99B}" type="datetimeFigureOut">
              <a:rPr lang="pt-BR" smtClean="0"/>
              <a:t>28/11/2016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D14CE7-7739-4C45-8947-F7E40C649A72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4165F9A-A084-4A0D-A176-6F687DC7B99B}" type="datetimeFigureOut">
              <a:rPr lang="pt-BR" smtClean="0"/>
              <a:t>28/11/2016</a:t>
            </a:fld>
            <a:endParaRPr lang="pt-BR" dirty="0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DD14CE7-7739-4C45-8947-F7E40C649A72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fotoifes/Trabalho01/master/Script%20de%20inser%C3%A7%C3%A3o%20trabalho.sq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828800"/>
          </a:xfrm>
        </p:spPr>
        <p:txBody>
          <a:bodyPr/>
          <a:lstStyle/>
          <a:p>
            <a:pPr algn="ctr"/>
            <a:r>
              <a:rPr lang="pt-BR" sz="4800" dirty="0"/>
              <a:t>Sistemas de Consultas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789040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pt-BR" sz="2800" dirty="0" smtClean="0"/>
              <a:t>Estúdios </a:t>
            </a:r>
            <a:r>
              <a:rPr lang="pt-BR" sz="2800" dirty="0" smtClean="0"/>
              <a:t>fotográficos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356109" y="6027623"/>
            <a:ext cx="18213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Link das Telas</a:t>
            </a:r>
          </a:p>
          <a:p>
            <a:pPr algn="ctr"/>
            <a:endParaRPr lang="pt-BR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pt-BR" sz="1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228184" y="570445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CRIAÇÃO DE TABELA E </a:t>
            </a:r>
            <a:endParaRPr lang="pt-BR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hlinkClick r:id="rId2"/>
            </a:endParaRPr>
          </a:p>
          <a:p>
            <a:r>
              <a:rPr lang="pt-BR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INSERÇÃO </a:t>
            </a:r>
            <a:r>
              <a:rPr lang="pt-BR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DOS </a:t>
            </a:r>
            <a:r>
              <a:rPr lang="pt-BR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DADOS</a:t>
            </a:r>
          </a:p>
          <a:p>
            <a:r>
              <a:rPr lang="pt-BR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(</a:t>
            </a:r>
            <a:r>
              <a:rPr lang="pt-BR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LINK)</a:t>
            </a:r>
            <a:endParaRPr lang="pt-BR" sz="14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2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Descritivo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Autofit/>
          </a:bodyPr>
          <a:lstStyle/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Um </a:t>
            </a:r>
            <a:r>
              <a:rPr lang="pt-BR" sz="2400" dirty="0"/>
              <a:t>site de consulta de estúdios </a:t>
            </a:r>
            <a:r>
              <a:rPr lang="pt-BR" sz="2400" dirty="0" smtClean="0"/>
              <a:t>fotográficos</a:t>
            </a:r>
            <a:r>
              <a:rPr lang="pt-BR" sz="2400" dirty="0"/>
              <a:t> </a:t>
            </a:r>
            <a:r>
              <a:rPr lang="pt-BR" sz="2400" dirty="0" smtClean="0"/>
              <a:t>que divulgam seus produtos. </a:t>
            </a:r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Um sistema de avaliação entre usuários e empresas.</a:t>
            </a:r>
          </a:p>
        </p:txBody>
      </p:sp>
    </p:spTree>
    <p:extLst>
      <p:ext uri="{BB962C8B-B14F-4D97-AF65-F5344CB8AC3E}">
        <p14:creationId xmlns:p14="http://schemas.microsoft.com/office/powerpoint/2010/main" val="294640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Conceitual</a:t>
            </a:r>
            <a:endParaRPr lang="pt-BR" dirty="0"/>
          </a:p>
        </p:txBody>
      </p:sp>
      <p:pic>
        <p:nvPicPr>
          <p:cNvPr id="1026" name="Picture 2" descr="https://raw.githubusercontent.com/fotoifes/Trabalho01/master/conceitual%20definitiv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6632"/>
            <a:ext cx="9252520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5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https://raw.githubusercontent.com/fotoifes/Trabalho01/master/Logico%20definitiv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4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648" y="764704"/>
            <a:ext cx="8183880" cy="1051560"/>
          </a:xfrm>
        </p:spPr>
        <p:txBody>
          <a:bodyPr>
            <a:noAutofit/>
          </a:bodyPr>
          <a:lstStyle/>
          <a:p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VIEW</a:t>
            </a:r>
            <a:br>
              <a:rPr lang="pt-BR" sz="1800" dirty="0" smtClean="0"/>
            </a:b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 smtClean="0"/>
              <a:t/>
            </a:r>
            <a:br>
              <a:rPr lang="pt-BR" sz="1800" dirty="0" smtClean="0"/>
            </a:br>
            <a:endParaRPr lang="pt-BR" sz="1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create view Tudo_do_usuario as  </a:t>
            </a:r>
          </a:p>
          <a:p>
            <a:r>
              <a:rPr lang="pt-BR" dirty="0" smtClean="0"/>
              <a:t>select login_pessoa.Login, login_pessoa.tipo_pessoa as "Tipo de usuario", login_pessoa.data_inicio as "Data de inicio do cadastro",  endereco.Estado, endereco.Cidade, endereco.Bairro, contato.descricao as "Contato" from </a:t>
            </a:r>
            <a:r>
              <a:rPr lang="pt-BR" b="1" dirty="0" smtClean="0"/>
              <a:t>login_pessoa</a:t>
            </a:r>
            <a:r>
              <a:rPr lang="pt-BR" dirty="0" smtClean="0"/>
              <a:t> inner join </a:t>
            </a:r>
            <a:r>
              <a:rPr lang="pt-BR" b="1" dirty="0" smtClean="0"/>
              <a:t>endereco</a:t>
            </a:r>
            <a:r>
              <a:rPr lang="pt-BR" dirty="0" smtClean="0"/>
              <a:t> on (login_pessoa.id_pessoa = endereco.id_pessoa) inner join </a:t>
            </a:r>
            <a:r>
              <a:rPr lang="pt-BR" b="1" dirty="0" smtClean="0"/>
              <a:t>contato</a:t>
            </a:r>
            <a:r>
              <a:rPr lang="pt-BR" dirty="0" smtClean="0"/>
              <a:t> on (contato.id_pessoa = login_pessoa.id_pessoa) 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select * from Tudo_do_usuario;</a:t>
            </a:r>
            <a:endParaRPr lang="pt-BR" dirty="0"/>
          </a:p>
        </p:txBody>
      </p:sp>
      <p:pic>
        <p:nvPicPr>
          <p:cNvPr id="3074" name="Picture 2" descr="C:\Users\MATHEUS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96680"/>
            <a:ext cx="6621463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60" y="548680"/>
            <a:ext cx="8183880" cy="1051560"/>
          </a:xfrm>
        </p:spPr>
        <p:txBody>
          <a:bodyPr/>
          <a:lstStyle/>
          <a:p>
            <a:r>
              <a:rPr lang="pt-BR" dirty="0" smtClean="0"/>
              <a:t>Left Join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0060" y="1843804"/>
            <a:ext cx="8183880" cy="4187952"/>
          </a:xfrm>
        </p:spPr>
        <p:txBody>
          <a:bodyPr/>
          <a:lstStyle/>
          <a:p>
            <a:r>
              <a:rPr lang="pt-BR" sz="2000" dirty="0" smtClean="0"/>
              <a:t>Select id_pessoa, tipo_pessoa, empresa_usuario.Avaliacao, empresa_usuario.id_pessoa_us from </a:t>
            </a:r>
            <a:r>
              <a:rPr lang="pt-BR" sz="2000" b="1" dirty="0" smtClean="0"/>
              <a:t>login_pessoa</a:t>
            </a:r>
            <a:r>
              <a:rPr lang="pt-BR" sz="2000" dirty="0" smtClean="0"/>
              <a:t> left join </a:t>
            </a:r>
            <a:r>
              <a:rPr lang="pt-BR" sz="2000" b="1" dirty="0" smtClean="0"/>
              <a:t>empresa_usuario</a:t>
            </a:r>
            <a:r>
              <a:rPr lang="pt-BR" sz="2000" dirty="0" smtClean="0"/>
              <a:t> on (empresa_usuario.id_pessoa_emp = login_pessoa.id_pessoa);</a:t>
            </a:r>
            <a:endParaRPr lang="pt-BR" sz="2000" dirty="0"/>
          </a:p>
        </p:txBody>
      </p:sp>
      <p:pic>
        <p:nvPicPr>
          <p:cNvPr id="4098" name="Picture 2" descr="C:\Users\MATHEUS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3501008"/>
            <a:ext cx="27717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164</TotalTime>
  <Words>122</Words>
  <Application>Microsoft Office PowerPoint</Application>
  <PresentationFormat>Apresentação na tela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Aspecto</vt:lpstr>
      <vt:lpstr>Sistemas de Consultas </vt:lpstr>
      <vt:lpstr>Descritivo</vt:lpstr>
      <vt:lpstr>Conceitual</vt:lpstr>
      <vt:lpstr>Apresentação do PowerPoint</vt:lpstr>
      <vt:lpstr>   VIEW   </vt:lpstr>
      <vt:lpstr>Left Join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MATHEUS</dc:creator>
  <cp:lastModifiedBy>MATHEUS</cp:lastModifiedBy>
  <cp:revision>14</cp:revision>
  <dcterms:created xsi:type="dcterms:W3CDTF">2016-11-22T23:24:08Z</dcterms:created>
  <dcterms:modified xsi:type="dcterms:W3CDTF">2016-11-28T16:33:59Z</dcterms:modified>
</cp:coreProperties>
</file>