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61" r:id="rId3"/>
    <p:sldId id="262" r:id="rId4"/>
    <p:sldId id="265" r:id="rId5"/>
    <p:sldId id="263" r:id="rId6"/>
    <p:sldId id="266" r:id="rId7"/>
    <p:sldId id="264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2" userDrawn="1">
          <p15:clr>
            <a:srgbClr val="A4A3A4"/>
          </p15:clr>
        </p15:guide>
        <p15:guide id="3" pos="143" userDrawn="1">
          <p15:clr>
            <a:srgbClr val="A4A3A4"/>
          </p15:clr>
        </p15:guide>
        <p15:guide id="4" pos="7559" userDrawn="1">
          <p15:clr>
            <a:srgbClr val="A4A3A4"/>
          </p15:clr>
        </p15:guide>
        <p15:guide id="5" pos="257" userDrawn="1">
          <p15:clr>
            <a:srgbClr val="A4A3A4"/>
          </p15:clr>
        </p15:guide>
        <p15:guide id="6" pos="2366" userDrawn="1">
          <p15:clr>
            <a:srgbClr val="A4A3A4"/>
          </p15:clr>
        </p15:guide>
        <p15:guide id="7" orient="horz" pos="4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25BA"/>
    <a:srgbClr val="FBA2FE"/>
    <a:srgbClr val="2E1050"/>
    <a:srgbClr val="22263A"/>
    <a:srgbClr val="FF8C8C"/>
    <a:srgbClr val="FDE23F"/>
    <a:srgbClr val="D7DADC"/>
    <a:srgbClr val="C00000"/>
    <a:srgbClr val="E27405"/>
    <a:srgbClr val="FDD8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 showGuides="1">
      <p:cViewPr>
        <p:scale>
          <a:sx n="120" d="100"/>
          <a:sy n="120" d="100"/>
        </p:scale>
        <p:origin x="-120" y="-72"/>
      </p:cViewPr>
      <p:guideLst>
        <p:guide orient="horz" pos="142"/>
        <p:guide pos="143"/>
        <p:guide pos="7559"/>
        <p:guide pos="257"/>
        <p:guide pos="2366"/>
        <p:guide orient="horz" pos="41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AC1864-4E91-46C3-8BEF-4F9259906A93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9C707-482C-4A5E-97E9-5C1B57166AB2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E1BE-6851-4D7D-9F4C-EF6B6519B971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4051-D8E5-4DFC-9506-54447EA029B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E1BE-6851-4D7D-9F4C-EF6B6519B971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4051-D8E5-4DFC-9506-54447EA029B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E1BE-6851-4D7D-9F4C-EF6B6519B971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4051-D8E5-4DFC-9506-54447EA029B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E1BE-6851-4D7D-9F4C-EF6B6519B971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4051-D8E5-4DFC-9506-54447EA029B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E1BE-6851-4D7D-9F4C-EF6B6519B971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4051-D8E5-4DFC-9506-54447EA029B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E1BE-6851-4D7D-9F4C-EF6B6519B971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4051-D8E5-4DFC-9506-54447EA029B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E1BE-6851-4D7D-9F4C-EF6B6519B971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4051-D8E5-4DFC-9506-54447EA029B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E1BE-6851-4D7D-9F4C-EF6B6519B971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4051-D8E5-4DFC-9506-54447EA029B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E1BE-6851-4D7D-9F4C-EF6B6519B971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4051-D8E5-4DFC-9506-54447EA029B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E1BE-6851-4D7D-9F4C-EF6B6519B971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4051-D8E5-4DFC-9506-54447EA029B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E1BE-6851-4D7D-9F4C-EF6B6519B971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4051-D8E5-4DFC-9506-54447EA029B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DE1BE-6851-4D7D-9F4C-EF6B6519B971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94051-D8E5-4DFC-9506-54447EA029BA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2626092" y="1980602"/>
            <a:ext cx="6939815" cy="2234272"/>
          </a:xfrm>
          <a:prstGeom prst="rect">
            <a:avLst/>
          </a:prstGeom>
          <a:solidFill>
            <a:srgbClr val="5D2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705922" y="0"/>
            <a:ext cx="486078" cy="689674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26404" y="4979851"/>
            <a:ext cx="6995383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5D25BA"/>
                </a:solidFill>
              </a:rPr>
              <a:t>Авторы: </a:t>
            </a:r>
            <a:r>
              <a:rPr lang="ru-RU" dirty="0" err="1" smtClean="0">
                <a:solidFill>
                  <a:srgbClr val="5D25BA"/>
                </a:solidFill>
              </a:rPr>
              <a:t>Тебуева</a:t>
            </a:r>
            <a:r>
              <a:rPr lang="ru-RU" dirty="0" smtClean="0">
                <a:solidFill>
                  <a:srgbClr val="5D25BA"/>
                </a:solidFill>
              </a:rPr>
              <a:t> Ф.Д., Северо-Кавказская государственная академия, </a:t>
            </a:r>
            <a:r>
              <a:rPr lang="ru-RU" dirty="0">
                <a:solidFill>
                  <a:srgbClr val="5D25BA"/>
                </a:solidFill>
              </a:rPr>
              <a:t>гр. </a:t>
            </a:r>
            <a:r>
              <a:rPr lang="ru-RU" dirty="0" smtClean="0">
                <a:solidFill>
                  <a:srgbClr val="5D25BA"/>
                </a:solidFill>
              </a:rPr>
              <a:t>Лин-231, Чагарова</a:t>
            </a:r>
            <a:r>
              <a:rPr lang="ru-RU" dirty="0">
                <a:solidFill>
                  <a:srgbClr val="5D25BA"/>
                </a:solidFill>
              </a:rPr>
              <a:t> А.А., Институт, гр. 00.0-000, Смакуева Д.Р., Институт, гр. 00.0-000, Урунова З.Г., Институт, гр. 00.0-000, Акбаева Л.М., </a:t>
            </a:r>
            <a:r>
              <a:rPr lang="ru-RU" dirty="0" smtClean="0">
                <a:solidFill>
                  <a:srgbClr val="5D25BA"/>
                </a:solidFill>
                <a:sym typeface="+mn-ea"/>
              </a:rPr>
              <a:t>Северо-Кавказская государственная академия</a:t>
            </a:r>
            <a:r>
              <a:rPr lang="ru-RU" dirty="0">
                <a:solidFill>
                  <a:srgbClr val="5D25BA"/>
                </a:solidFill>
              </a:rPr>
              <a:t>, лин-231, Кочкарова З.А., </a:t>
            </a:r>
            <a:r>
              <a:rPr lang="ru-RU" dirty="0" smtClean="0">
                <a:solidFill>
                  <a:srgbClr val="5D25BA"/>
                </a:solidFill>
                <a:sym typeface="+mn-ea"/>
              </a:rPr>
              <a:t>Северо-Кавказская государственная академия</a:t>
            </a:r>
            <a:r>
              <a:rPr lang="ru-RU" dirty="0">
                <a:solidFill>
                  <a:srgbClr val="5D25BA"/>
                </a:solidFill>
              </a:rPr>
              <a:t>, лин-231</a:t>
            </a:r>
            <a:endParaRPr lang="ru-RU" dirty="0">
              <a:solidFill>
                <a:srgbClr val="5D25BA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50394" y="2304217"/>
            <a:ext cx="66912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cap="all" dirty="0" smtClean="0">
                <a:solidFill>
                  <a:schemeClr val="bg1"/>
                </a:solidFill>
              </a:rPr>
              <a:t>Бот для перевода терминов сферы искусства с пояснением </a:t>
            </a:r>
            <a:endParaRPr lang="ru-RU" sz="3600" cap="all" dirty="0">
              <a:solidFill>
                <a:schemeClr val="bg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705923" cy="58893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686" y="880628"/>
            <a:ext cx="1521163" cy="502595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685" y="963242"/>
            <a:ext cx="2597715" cy="335740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4051-D8E5-4DFC-9506-54447EA029BA}" type="slidenum">
              <a:rPr lang="ru-RU" smtClean="0">
                <a:solidFill>
                  <a:srgbClr val="5D25BA"/>
                </a:solidFill>
              </a:rPr>
            </a:fld>
            <a:endParaRPr lang="ru-RU" dirty="0">
              <a:solidFill>
                <a:srgbClr val="5D25BA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25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6615837" y="2391853"/>
            <a:ext cx="4583624" cy="3914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705922" y="0"/>
            <a:ext cx="486078" cy="689674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104553" y="683240"/>
            <a:ext cx="3496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</a:rPr>
              <a:t>Введение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705923" cy="5889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40517" y="1608021"/>
            <a:ext cx="2540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Проблема</a:t>
            </a:r>
            <a:r>
              <a:rPr lang="ru-RU" dirty="0">
                <a:solidFill>
                  <a:schemeClr val="bg1"/>
                </a:solidFill>
              </a:rPr>
              <a:t> 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37399" y="1608020"/>
            <a:ext cx="2540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Актуальность</a:t>
            </a:r>
            <a:r>
              <a:rPr lang="ru-RU" dirty="0">
                <a:solidFill>
                  <a:schemeClr val="bg1"/>
                </a:solidFill>
              </a:rPr>
              <a:t> 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18955" y="2391854"/>
            <a:ext cx="4583624" cy="3914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1280185" y="3887275"/>
            <a:ext cx="3061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rgbClr val="5D25BA"/>
                </a:solidFill>
              </a:rPr>
              <a:t>Помощь студентам и специалистам в </a:t>
            </a:r>
            <a:r>
              <a:rPr lang="ru-RU" dirty="0" smtClean="0">
                <a:solidFill>
                  <a:srgbClr val="5D25BA"/>
                </a:solidFill>
              </a:rPr>
              <a:t>работе со специальными текстами  сферы искусства</a:t>
            </a:r>
            <a:endParaRPr lang="ru-RU" dirty="0">
              <a:solidFill>
                <a:srgbClr val="5D25BA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77068" y="3887275"/>
            <a:ext cx="3061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solidFill>
                  <a:srgbClr val="5D25BA"/>
                </a:solidFill>
              </a:rPr>
              <a:t>Бот позволяет быстро найти </a:t>
            </a:r>
            <a:r>
              <a:rPr lang="ru-RU" dirty="0">
                <a:solidFill>
                  <a:srgbClr val="5D25BA"/>
                </a:solidFill>
              </a:rPr>
              <a:t>н</a:t>
            </a:r>
            <a:r>
              <a:rPr lang="ru-RU" dirty="0" smtClean="0">
                <a:solidFill>
                  <a:srgbClr val="5D25BA"/>
                </a:solidFill>
              </a:rPr>
              <a:t>ужный термин и дает ему пояснение</a:t>
            </a:r>
            <a:endParaRPr lang="ru-RU" dirty="0" smtClean="0">
              <a:solidFill>
                <a:srgbClr val="5D25BA"/>
              </a:solidFill>
            </a:endParaRPr>
          </a:p>
          <a:p>
            <a:pPr algn="just"/>
            <a:endParaRPr lang="ru-RU" dirty="0">
              <a:solidFill>
                <a:srgbClr val="5D25BA"/>
              </a:solidFill>
            </a:endParaRPr>
          </a:p>
        </p:txBody>
      </p:sp>
      <p:sp>
        <p:nvSpPr>
          <p:cNvPr id="14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8C94051-D8E5-4DFC-9506-54447EA029BA}" type="slidenum">
              <a:rPr lang="ru-RU" smtClean="0">
                <a:solidFill>
                  <a:schemeClr val="bg1"/>
                </a:solidFill>
              </a:rPr>
            </a:fld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25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461623" y="1738711"/>
            <a:ext cx="10782669" cy="12702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705922" y="0"/>
            <a:ext cx="486078" cy="689674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104553" y="683240"/>
            <a:ext cx="3496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</a:rPr>
              <a:t>Цель и задачи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799613" y="1923391"/>
            <a:ext cx="1510380" cy="900887"/>
          </a:xfrm>
          <a:prstGeom prst="rect">
            <a:avLst/>
          </a:prstGeom>
          <a:solidFill>
            <a:srgbClr val="5D2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705923" cy="588936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461623" y="3378324"/>
            <a:ext cx="10782669" cy="2513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2684795" y="2094876"/>
            <a:ext cx="8355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solidFill>
                  <a:srgbClr val="5D25BA"/>
                </a:solidFill>
              </a:rPr>
              <a:t>Помочь </a:t>
            </a:r>
            <a:r>
              <a:rPr lang="ru-RU" dirty="0">
                <a:solidFill>
                  <a:srgbClr val="5D25BA"/>
                </a:solidFill>
              </a:rPr>
              <a:t>студентам и специалистам быстро найти нужный термин и </a:t>
            </a:r>
            <a:r>
              <a:rPr lang="ru-RU" dirty="0" smtClean="0">
                <a:solidFill>
                  <a:srgbClr val="5D25BA"/>
                </a:solidFill>
              </a:rPr>
              <a:t>дать </a:t>
            </a:r>
            <a:r>
              <a:rPr lang="ru-RU" dirty="0">
                <a:solidFill>
                  <a:srgbClr val="5D25BA"/>
                </a:solidFill>
              </a:rPr>
              <a:t>ему </a:t>
            </a:r>
            <a:r>
              <a:rPr lang="ru-RU" dirty="0" smtClean="0">
                <a:solidFill>
                  <a:srgbClr val="5D25BA"/>
                </a:solidFill>
              </a:rPr>
              <a:t>пояснение при </a:t>
            </a:r>
            <a:r>
              <a:rPr lang="ru-RU" dirty="0">
                <a:solidFill>
                  <a:srgbClr val="5D25BA"/>
                </a:solidFill>
              </a:rPr>
              <a:t>работе со специальными текстами  сферы </a:t>
            </a:r>
            <a:r>
              <a:rPr lang="ru-RU" dirty="0" smtClean="0">
                <a:solidFill>
                  <a:srgbClr val="5D25BA"/>
                </a:solidFill>
              </a:rPr>
              <a:t>искусства.</a:t>
            </a:r>
            <a:endParaRPr lang="ru-RU" dirty="0">
              <a:solidFill>
                <a:srgbClr val="5D25BA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25608" y="2189168"/>
            <a:ext cx="105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Цель</a:t>
            </a:r>
            <a:endParaRPr lang="ru-RU" dirty="0">
              <a:solidFill>
                <a:schemeClr val="bg1"/>
              </a:solidFill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799613" y="4184617"/>
            <a:ext cx="1510380" cy="900887"/>
            <a:chOff x="731423" y="4295641"/>
            <a:chExt cx="1510380" cy="900887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731423" y="4295641"/>
              <a:ext cx="1510380" cy="900887"/>
            </a:xfrm>
            <a:prstGeom prst="rect">
              <a:avLst/>
            </a:prstGeom>
            <a:solidFill>
              <a:srgbClr val="5D25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57418" y="4517211"/>
              <a:ext cx="1058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>
                  <a:solidFill>
                    <a:schemeClr val="bg1"/>
                  </a:solidFill>
                </a:rPr>
                <a:t>Задачи</a:t>
              </a:r>
              <a:endParaRPr lang="ru-RU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684795" y="3757898"/>
            <a:ext cx="83555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rgbClr val="5D25BA"/>
                </a:solidFill>
              </a:rPr>
              <a:t>В задачи можно внести пункты по следующему шаблону:</a:t>
            </a:r>
            <a:endParaRPr lang="ru-RU" dirty="0">
              <a:solidFill>
                <a:srgbClr val="5D25BA"/>
              </a:solidFill>
            </a:endParaRPr>
          </a:p>
          <a:p>
            <a:pPr algn="just"/>
            <a:endParaRPr lang="ru-RU" dirty="0">
              <a:solidFill>
                <a:srgbClr val="5D25BA"/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ru-RU" dirty="0">
                <a:solidFill>
                  <a:srgbClr val="5D25BA"/>
                </a:solidFill>
              </a:rPr>
              <a:t>Провести исследование </a:t>
            </a:r>
            <a:r>
              <a:rPr lang="ru-RU" dirty="0" smtClean="0">
                <a:solidFill>
                  <a:srgbClr val="5D25BA"/>
                </a:solidFill>
              </a:rPr>
              <a:t>в области искусства.</a:t>
            </a:r>
            <a:endParaRPr lang="ru-RU" dirty="0">
              <a:solidFill>
                <a:srgbClr val="5D25BA"/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ru-RU" dirty="0">
                <a:solidFill>
                  <a:srgbClr val="5D25BA"/>
                </a:solidFill>
              </a:rPr>
              <a:t>Описать алгоритм работы </a:t>
            </a:r>
            <a:r>
              <a:rPr lang="ru-RU" dirty="0" err="1">
                <a:solidFill>
                  <a:srgbClr val="5D25BA"/>
                </a:solidFill>
              </a:rPr>
              <a:t>телеграм</a:t>
            </a:r>
            <a:r>
              <a:rPr lang="ru-RU" dirty="0">
                <a:solidFill>
                  <a:srgbClr val="5D25BA"/>
                </a:solidFill>
              </a:rPr>
              <a:t>-бота.</a:t>
            </a:r>
            <a:endParaRPr lang="ru-RU" dirty="0">
              <a:solidFill>
                <a:srgbClr val="5D25BA"/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ru-RU" dirty="0">
                <a:solidFill>
                  <a:srgbClr val="5D25BA"/>
                </a:solidFill>
              </a:rPr>
              <a:t>Определить технологический стек.</a:t>
            </a:r>
            <a:endParaRPr lang="ru-RU" dirty="0">
              <a:solidFill>
                <a:srgbClr val="5D25BA"/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ru-RU" dirty="0">
                <a:solidFill>
                  <a:srgbClr val="5D25BA"/>
                </a:solidFill>
              </a:rPr>
              <a:t>Отразить основные проблемы, возникшие в ходе разработки, и их решения.</a:t>
            </a:r>
            <a:endParaRPr lang="ru-RU" dirty="0">
              <a:solidFill>
                <a:srgbClr val="5D25BA"/>
              </a:solidFill>
            </a:endParaRPr>
          </a:p>
        </p:txBody>
      </p:sp>
      <p:sp>
        <p:nvSpPr>
          <p:cNvPr id="2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8C94051-D8E5-4DFC-9506-54447EA029BA}" type="slidenum">
              <a:rPr lang="ru-RU" smtClean="0">
                <a:solidFill>
                  <a:schemeClr val="bg1"/>
                </a:solidFill>
              </a:rPr>
            </a:fld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25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705922" y="0"/>
            <a:ext cx="486078" cy="689674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86614" y="698738"/>
            <a:ext cx="9418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</a:rPr>
              <a:t>Алгоритм работы </a:t>
            </a:r>
            <a:r>
              <a:rPr lang="ru-RU" sz="3600" dirty="0" err="1">
                <a:solidFill>
                  <a:schemeClr val="bg1"/>
                </a:solidFill>
              </a:rPr>
              <a:t>телеграм</a:t>
            </a:r>
            <a:r>
              <a:rPr lang="ru-RU" sz="3600" dirty="0">
                <a:solidFill>
                  <a:schemeClr val="bg1"/>
                </a:solidFill>
              </a:rPr>
              <a:t>-бота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705923" cy="5889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17765" y="1882793"/>
            <a:ext cx="10356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chemeClr val="bg1"/>
                </a:solidFill>
              </a:rPr>
              <a:t>Здесь нужно пошагово расписать, какие команды есть в боте, что они делают, какой результат выводится пользователю. Обязательно описать функционал команды "</a:t>
            </a:r>
            <a:r>
              <a:rPr lang="ru-RU" dirty="0" err="1">
                <a:solidFill>
                  <a:schemeClr val="bg1"/>
                </a:solidFill>
              </a:rPr>
              <a:t>start</a:t>
            </a:r>
            <a:r>
              <a:rPr lang="ru-RU" dirty="0">
                <a:solidFill>
                  <a:schemeClr val="bg1"/>
                </a:solidFill>
              </a:rPr>
              <a:t>". Рекомендуется добавить команды "Помощь" с инструкцией как пользоваться ботом, и "О проекте" с соответствующей информацией. Остальные команды должны раскрывать основной функционал бота.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8C94051-D8E5-4DFC-9506-54447EA029BA}" type="slidenum">
              <a:rPr lang="ru-RU" smtClean="0">
                <a:solidFill>
                  <a:schemeClr val="bg1"/>
                </a:solidFill>
              </a:rPr>
            </a:fld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25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705922" y="0"/>
            <a:ext cx="486078" cy="689674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86614" y="698738"/>
            <a:ext cx="9418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</a:rPr>
              <a:t>Технологический стек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705923" cy="5889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17765" y="1882793"/>
            <a:ext cx="10356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chemeClr val="bg1"/>
                </a:solidFill>
              </a:rPr>
              <a:t>Здесь нужно перечислить какие инструменты использовались. Язык программирования </a:t>
            </a:r>
            <a:r>
              <a:rPr lang="ru-RU" dirty="0" err="1">
                <a:solidFill>
                  <a:schemeClr val="bg1"/>
                </a:solidFill>
              </a:rPr>
              <a:t>Python</a:t>
            </a:r>
            <a:r>
              <a:rPr lang="ru-RU" dirty="0">
                <a:solidFill>
                  <a:schemeClr val="bg1"/>
                </a:solidFill>
              </a:rPr>
              <a:t>, библиотека для </a:t>
            </a:r>
            <a:r>
              <a:rPr lang="ru-RU" dirty="0" err="1">
                <a:solidFill>
                  <a:schemeClr val="bg1"/>
                </a:solidFill>
              </a:rPr>
              <a:t>telegram</a:t>
            </a:r>
            <a:r>
              <a:rPr lang="ru-RU" dirty="0">
                <a:solidFill>
                  <a:schemeClr val="bg1"/>
                </a:solidFill>
              </a:rPr>
              <a:t>-ботов ..., библиотека для отправки запросов ..., API сервиса ... и т.д.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8C94051-D8E5-4DFC-9506-54447EA029BA}" type="slidenum">
              <a:rPr lang="ru-RU" smtClean="0">
                <a:solidFill>
                  <a:schemeClr val="bg1"/>
                </a:solidFill>
              </a:rPr>
            </a:fld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25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705922" y="0"/>
            <a:ext cx="486078" cy="689674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22187" y="683239"/>
            <a:ext cx="7747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</a:rPr>
              <a:t>Иллюстративный материал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705923" cy="588936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4155400" y="1596324"/>
            <a:ext cx="3395121" cy="4641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771041" y="1596324"/>
            <a:ext cx="3111781" cy="36513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7823099" y="2586726"/>
            <a:ext cx="3111781" cy="36513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4542757" y="3040032"/>
            <a:ext cx="26204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rgbClr val="5D25BA"/>
                </a:solidFill>
              </a:rPr>
              <a:t>Минимум - скриншоты работы бота: поведение бота на старте и ответы на основные команды. Ссылка и/или </a:t>
            </a:r>
            <a:r>
              <a:rPr lang="en-US" dirty="0">
                <a:solidFill>
                  <a:srgbClr val="5D25BA"/>
                </a:solidFill>
              </a:rPr>
              <a:t>QR-</a:t>
            </a:r>
            <a:r>
              <a:rPr lang="ru-RU" dirty="0">
                <a:solidFill>
                  <a:srgbClr val="5D25BA"/>
                </a:solidFill>
              </a:rPr>
              <a:t>код на бота в </a:t>
            </a:r>
            <a:r>
              <a:rPr lang="ru-RU" dirty="0" err="1">
                <a:solidFill>
                  <a:srgbClr val="5D25BA"/>
                </a:solidFill>
              </a:rPr>
              <a:t>Telegram</a:t>
            </a:r>
            <a:r>
              <a:rPr lang="ru-RU" dirty="0">
                <a:solidFill>
                  <a:srgbClr val="5D25BA"/>
                </a:solidFill>
              </a:rPr>
              <a:t>.</a:t>
            </a:r>
            <a:endParaRPr lang="ru-RU" dirty="0">
              <a:solidFill>
                <a:srgbClr val="5D25BA"/>
              </a:solidFill>
            </a:endParaRPr>
          </a:p>
        </p:txBody>
      </p:sp>
      <p:sp>
        <p:nvSpPr>
          <p:cNvPr id="14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8C94051-D8E5-4DFC-9506-54447EA029BA}" type="slidenum">
              <a:rPr lang="ru-RU" smtClean="0">
                <a:solidFill>
                  <a:schemeClr val="bg1"/>
                </a:solidFill>
              </a:rPr>
            </a:fld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25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705922" y="0"/>
            <a:ext cx="486078" cy="689674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22187" y="683239"/>
            <a:ext cx="7747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</a:rPr>
              <a:t>Иллюстративный материал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705923" cy="588936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4155400" y="1596324"/>
            <a:ext cx="3395121" cy="4641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771041" y="2091524"/>
            <a:ext cx="3111781" cy="36513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7823099" y="2091523"/>
            <a:ext cx="3111781" cy="36513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4542757" y="3040032"/>
            <a:ext cx="26204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rgbClr val="5D25BA"/>
                </a:solidFill>
              </a:rPr>
              <a:t>Минимум - скриншоты работы бота: поведение бота на старте и ответы на основные команды. Ссылка и/или </a:t>
            </a:r>
            <a:r>
              <a:rPr lang="en-US" dirty="0">
                <a:solidFill>
                  <a:srgbClr val="5D25BA"/>
                </a:solidFill>
              </a:rPr>
              <a:t>QR-</a:t>
            </a:r>
            <a:r>
              <a:rPr lang="ru-RU" dirty="0">
                <a:solidFill>
                  <a:srgbClr val="5D25BA"/>
                </a:solidFill>
              </a:rPr>
              <a:t>код на бота в </a:t>
            </a:r>
            <a:r>
              <a:rPr lang="ru-RU" dirty="0" err="1">
                <a:solidFill>
                  <a:srgbClr val="5D25BA"/>
                </a:solidFill>
              </a:rPr>
              <a:t>Telegram</a:t>
            </a:r>
            <a:r>
              <a:rPr lang="ru-RU" dirty="0">
                <a:solidFill>
                  <a:srgbClr val="5D25BA"/>
                </a:solidFill>
              </a:rPr>
              <a:t>.</a:t>
            </a:r>
            <a:endParaRPr lang="ru-RU" dirty="0">
              <a:solidFill>
                <a:srgbClr val="5D25BA"/>
              </a:solidFill>
            </a:endParaRPr>
          </a:p>
        </p:txBody>
      </p:sp>
      <p:sp>
        <p:nvSpPr>
          <p:cNvPr id="10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8C94051-D8E5-4DFC-9506-54447EA029BA}" type="slidenum">
              <a:rPr lang="ru-RU" smtClean="0">
                <a:solidFill>
                  <a:schemeClr val="bg1"/>
                </a:solidFill>
              </a:rPr>
            </a:fld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25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705922" y="0"/>
            <a:ext cx="486078" cy="689674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86614" y="698738"/>
            <a:ext cx="9418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>
                <a:solidFill>
                  <a:schemeClr val="bg1"/>
                </a:solidFill>
              </a:rPr>
              <a:t>Трудности </a:t>
            </a:r>
            <a:r>
              <a:rPr lang="ru-RU" sz="3600" dirty="0">
                <a:solidFill>
                  <a:schemeClr val="bg1"/>
                </a:solidFill>
              </a:rPr>
              <a:t>и решения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705923" cy="5889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17765" y="1882793"/>
            <a:ext cx="10356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chemeClr val="bg1"/>
                </a:solidFill>
              </a:rPr>
              <a:t>Здесь нужно расписать, с какими вызовами столкнулась команда и как именно их решила (например, возник конфликт между двумя разными библиотеками и он был решен через замену функции и т.д.)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8C94051-D8E5-4DFC-9506-54447EA029BA}" type="slidenum">
              <a:rPr lang="ru-RU" smtClean="0">
                <a:solidFill>
                  <a:schemeClr val="bg1"/>
                </a:solidFill>
              </a:rPr>
            </a:fld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705922" y="0"/>
            <a:ext cx="486078" cy="689674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881947" y="3010978"/>
            <a:ext cx="8428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cap="all" dirty="0">
                <a:solidFill>
                  <a:srgbClr val="5D25BA"/>
                </a:solidFill>
              </a:rPr>
              <a:t>Спасибо за внимание!</a:t>
            </a:r>
            <a:endParaRPr lang="ru-RU" sz="5400" cap="all" dirty="0">
              <a:solidFill>
                <a:srgbClr val="5D25BA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705923" cy="588936"/>
          </a:xfrm>
          <a:prstGeom prst="rect">
            <a:avLst/>
          </a:prstGeom>
        </p:spPr>
      </p:pic>
      <p:sp>
        <p:nvSpPr>
          <p:cNvPr id="11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8C94051-D8E5-4DFC-9506-54447EA029BA}" type="slidenum">
              <a:rPr lang="ru-RU" smtClean="0">
                <a:solidFill>
                  <a:srgbClr val="5D25BA"/>
                </a:solidFill>
              </a:rPr>
            </a:fld>
            <a:endParaRPr lang="ru-RU" dirty="0">
              <a:solidFill>
                <a:srgbClr val="5D25BA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презентации для ЦОР</Template>
  <TotalTime>0</TotalTime>
  <Words>2060</Words>
  <Application>WPS Presentation</Application>
  <PresentationFormat>Произвольный</PresentationFormat>
  <Paragraphs>70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Алексеева Лада Игоревна</dc:creator>
  <cp:lastModifiedBy>ミラナ</cp:lastModifiedBy>
  <cp:revision>10</cp:revision>
  <dcterms:created xsi:type="dcterms:W3CDTF">2025-01-15T10:27:00Z</dcterms:created>
  <dcterms:modified xsi:type="dcterms:W3CDTF">2025-05-06T10:58:18Z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595D1DBC78394411B9CB6B6180577522_12</vt:lpwstr>
  </property>
  <property fmtid="{D5CDD505-2E9C-101B-9397-08002B2CF9AE}" pid="3" name="KSOProductBuildVer">
    <vt:lpwstr>1049-12.2.0.20796</vt:lpwstr>
  </property>
</Properties>
</file>