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95" r:id="rId3"/>
    <p:sldId id="305" r:id="rId4"/>
    <p:sldId id="319" r:id="rId5"/>
    <p:sldId id="320" r:id="rId6"/>
    <p:sldId id="321" r:id="rId7"/>
    <p:sldId id="324" r:id="rId8"/>
    <p:sldId id="323" r:id="rId9"/>
    <p:sldId id="298" r:id="rId10"/>
    <p:sldId id="299" r:id="rId11"/>
    <p:sldId id="300" r:id="rId12"/>
    <p:sldId id="301" r:id="rId13"/>
    <p:sldId id="325" r:id="rId14"/>
    <p:sldId id="302" r:id="rId15"/>
    <p:sldId id="322" r:id="rId16"/>
    <p:sldId id="315" r:id="rId17"/>
    <p:sldId id="307" r:id="rId18"/>
    <p:sldId id="308" r:id="rId19"/>
    <p:sldId id="309" r:id="rId20"/>
    <p:sldId id="310" r:id="rId21"/>
    <p:sldId id="314" r:id="rId22"/>
    <p:sldId id="316" r:id="rId23"/>
    <p:sldId id="304" r:id="rId24"/>
    <p:sldId id="311" r:id="rId25"/>
    <p:sldId id="312" r:id="rId26"/>
    <p:sldId id="317" r:id="rId27"/>
    <p:sldId id="313" r:id="rId28"/>
    <p:sldId id="303" r:id="rId29"/>
    <p:sldId id="327" r:id="rId30"/>
    <p:sldId id="326" r:id="rId31"/>
    <p:sldId id="306"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00"/>
    <a:srgbClr val="D0D8E8"/>
    <a:srgbClr val="E9EDF4"/>
    <a:srgbClr val="CCFFFF"/>
    <a:srgbClr val="CCECFF"/>
    <a:srgbClr val="66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99" autoAdjust="0"/>
  </p:normalViewPr>
  <p:slideViewPr>
    <p:cSldViewPr>
      <p:cViewPr>
        <p:scale>
          <a:sx n="99" d="100"/>
          <a:sy n="99" d="100"/>
        </p:scale>
        <p:origin x="-73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5A5A5-8435-44CE-BBD1-959917D72FD5}" type="doc">
      <dgm:prSet loTypeId="urn:microsoft.com/office/officeart/2005/8/layout/lProcess2" loCatId="list" qsTypeId="urn:microsoft.com/office/officeart/2005/8/quickstyle/simple3" qsCatId="simple" csTypeId="urn:microsoft.com/office/officeart/2005/8/colors/accent1_3" csCatId="accent1" phldr="1"/>
      <dgm:spPr/>
      <dgm:t>
        <a:bodyPr/>
        <a:lstStyle/>
        <a:p>
          <a:endParaRPr lang="en-US"/>
        </a:p>
      </dgm:t>
    </dgm:pt>
    <dgm:pt modelId="{B272512A-FCA4-4FD1-B4A3-B12B2F739B15}">
      <dgm:prSet phldrT="[Text]" custT="1"/>
      <dgm:spPr/>
      <dgm:t>
        <a:bodyPr/>
        <a:lstStyle/>
        <a:p>
          <a:r>
            <a:rPr lang="es-MX" sz="2400" dirty="0" smtClean="0">
              <a:latin typeface="Verdana" pitchFamily="34" charset="0"/>
            </a:rPr>
            <a:t>Estructura</a:t>
          </a:r>
          <a:endParaRPr lang="en-US" sz="2800" dirty="0">
            <a:latin typeface="Verdana" pitchFamily="34" charset="0"/>
          </a:endParaRPr>
        </a:p>
      </dgm:t>
    </dgm:pt>
    <dgm:pt modelId="{86012292-5383-4659-A47E-E322277002FF}" type="parTrans" cxnId="{A0CB1D3F-FD32-4590-B81D-8F8AA74EFCFE}">
      <dgm:prSet/>
      <dgm:spPr/>
      <dgm:t>
        <a:bodyPr/>
        <a:lstStyle/>
        <a:p>
          <a:endParaRPr lang="en-US">
            <a:latin typeface="Verdana" pitchFamily="34" charset="0"/>
          </a:endParaRPr>
        </a:p>
      </dgm:t>
    </dgm:pt>
    <dgm:pt modelId="{382D7B03-86B4-4E32-94E9-A0B586419622}" type="sibTrans" cxnId="{A0CB1D3F-FD32-4590-B81D-8F8AA74EFCFE}">
      <dgm:prSet/>
      <dgm:spPr/>
      <dgm:t>
        <a:bodyPr/>
        <a:lstStyle/>
        <a:p>
          <a:endParaRPr lang="en-US">
            <a:latin typeface="Verdana" pitchFamily="34" charset="0"/>
          </a:endParaRPr>
        </a:p>
      </dgm:t>
    </dgm:pt>
    <dgm:pt modelId="{96C35B7A-0455-4254-924A-3CF1607F4C67}">
      <dgm:prSet phldrT="[Text]"/>
      <dgm:spPr/>
      <dgm:t>
        <a:bodyPr/>
        <a:lstStyle/>
        <a:p>
          <a:r>
            <a:rPr lang="es-MX" dirty="0" smtClean="0">
              <a:latin typeface="Verdana" pitchFamily="34" charset="0"/>
            </a:rPr>
            <a:t>Se analiza la demanda, oferta y el balance del mercado.</a:t>
          </a:r>
          <a:endParaRPr lang="en-US" dirty="0">
            <a:latin typeface="Verdana" pitchFamily="34" charset="0"/>
          </a:endParaRPr>
        </a:p>
      </dgm:t>
    </dgm:pt>
    <dgm:pt modelId="{99A81FA6-DC47-4150-88B8-E969FFD2B2E9}" type="parTrans" cxnId="{C97DEAD2-966F-424F-9528-FBCB648B9AC2}">
      <dgm:prSet/>
      <dgm:spPr/>
      <dgm:t>
        <a:bodyPr/>
        <a:lstStyle/>
        <a:p>
          <a:endParaRPr lang="en-US">
            <a:latin typeface="Verdana" pitchFamily="34" charset="0"/>
          </a:endParaRPr>
        </a:p>
      </dgm:t>
    </dgm:pt>
    <dgm:pt modelId="{2FF4BE71-16DE-43AB-89EC-333B37A603BA}" type="sibTrans" cxnId="{C97DEAD2-966F-424F-9528-FBCB648B9AC2}">
      <dgm:prSet/>
      <dgm:spPr/>
      <dgm:t>
        <a:bodyPr/>
        <a:lstStyle/>
        <a:p>
          <a:endParaRPr lang="en-US">
            <a:latin typeface="Verdana" pitchFamily="34" charset="0"/>
          </a:endParaRPr>
        </a:p>
      </dgm:t>
    </dgm:pt>
    <dgm:pt modelId="{891DC1EB-D9D6-4C37-90B4-3495310369F4}">
      <dgm:prSet phldrT="[Text]" custT="1"/>
      <dgm:spPr/>
      <dgm:t>
        <a:bodyPr/>
        <a:lstStyle/>
        <a:p>
          <a:r>
            <a:rPr lang="es-MX" sz="2400" dirty="0" smtClean="0">
              <a:latin typeface="Verdana" pitchFamily="34" charset="0"/>
            </a:rPr>
            <a:t>Servicios</a:t>
          </a:r>
          <a:endParaRPr lang="en-US" sz="4000" dirty="0">
            <a:latin typeface="Verdana" pitchFamily="34" charset="0"/>
          </a:endParaRPr>
        </a:p>
      </dgm:t>
    </dgm:pt>
    <dgm:pt modelId="{C5256BFF-1B07-4366-816B-0A33F78C307C}" type="parTrans" cxnId="{A734D3DB-5BD5-4C00-978A-8DAE17381A59}">
      <dgm:prSet/>
      <dgm:spPr/>
      <dgm:t>
        <a:bodyPr/>
        <a:lstStyle/>
        <a:p>
          <a:endParaRPr lang="en-US">
            <a:latin typeface="Verdana" pitchFamily="34" charset="0"/>
          </a:endParaRPr>
        </a:p>
      </dgm:t>
    </dgm:pt>
    <dgm:pt modelId="{AFE7D13F-6A4C-49BA-B3B3-93B6C747D3AB}" type="sibTrans" cxnId="{A734D3DB-5BD5-4C00-978A-8DAE17381A59}">
      <dgm:prSet/>
      <dgm:spPr/>
      <dgm:t>
        <a:bodyPr/>
        <a:lstStyle/>
        <a:p>
          <a:endParaRPr lang="en-US">
            <a:latin typeface="Verdana" pitchFamily="34" charset="0"/>
          </a:endParaRPr>
        </a:p>
      </dgm:t>
    </dgm:pt>
    <dgm:pt modelId="{6428F054-1C25-473B-AE5A-B55959EED8F0}">
      <dgm:prSet phldrT="[Text]"/>
      <dgm:spPr/>
      <dgm:t>
        <a:bodyPr/>
        <a:lstStyle/>
        <a:p>
          <a:r>
            <a:rPr lang="es-MX" dirty="0" smtClean="0">
              <a:latin typeface="Verdana" pitchFamily="34" charset="0"/>
            </a:rPr>
            <a:t>Panorama Económico. Monitor Cambiario (Peso/dólar)</a:t>
          </a:r>
          <a:endParaRPr lang="en-US" dirty="0">
            <a:latin typeface="Verdana" pitchFamily="34" charset="0"/>
          </a:endParaRPr>
        </a:p>
      </dgm:t>
    </dgm:pt>
    <dgm:pt modelId="{9DCB38AD-B269-45B5-AE21-597ABD3C3189}" type="parTrans" cxnId="{671E346D-7D9D-487C-B8B3-2627AA9AC355}">
      <dgm:prSet/>
      <dgm:spPr/>
      <dgm:t>
        <a:bodyPr/>
        <a:lstStyle/>
        <a:p>
          <a:endParaRPr lang="en-US">
            <a:latin typeface="Verdana" pitchFamily="34" charset="0"/>
          </a:endParaRPr>
        </a:p>
      </dgm:t>
    </dgm:pt>
    <dgm:pt modelId="{F347C19B-D6FB-47B4-8BC8-A330ED81DF1F}" type="sibTrans" cxnId="{671E346D-7D9D-487C-B8B3-2627AA9AC355}">
      <dgm:prSet/>
      <dgm:spPr/>
      <dgm:t>
        <a:bodyPr/>
        <a:lstStyle/>
        <a:p>
          <a:endParaRPr lang="en-US">
            <a:latin typeface="Verdana" pitchFamily="34" charset="0"/>
          </a:endParaRPr>
        </a:p>
      </dgm:t>
    </dgm:pt>
    <dgm:pt modelId="{AAB20E11-6608-4603-B847-23DEA989518D}">
      <dgm:prSet phldrT="[Text]"/>
      <dgm:spPr/>
      <dgm:t>
        <a:bodyPr/>
        <a:lstStyle/>
        <a:p>
          <a:r>
            <a:rPr lang="es-MX" dirty="0" smtClean="0">
              <a:latin typeface="Verdana" pitchFamily="34" charset="0"/>
            </a:rPr>
            <a:t>Commodities: Aluminio, Cobre, Acero </a:t>
          </a:r>
          <a:endParaRPr lang="en-US" dirty="0">
            <a:latin typeface="Verdana" pitchFamily="34" charset="0"/>
          </a:endParaRPr>
        </a:p>
      </dgm:t>
    </dgm:pt>
    <dgm:pt modelId="{57F77DDB-D01A-4590-8685-CC21FB168BF1}" type="parTrans" cxnId="{E0A482F7-0C2F-42DD-8E0B-FFFBE43B35CE}">
      <dgm:prSet/>
      <dgm:spPr/>
      <dgm:t>
        <a:bodyPr/>
        <a:lstStyle/>
        <a:p>
          <a:endParaRPr lang="en-US">
            <a:latin typeface="Verdana" pitchFamily="34" charset="0"/>
          </a:endParaRPr>
        </a:p>
      </dgm:t>
    </dgm:pt>
    <dgm:pt modelId="{258329FD-AA7F-4098-9A6B-5625A20DD2F5}" type="sibTrans" cxnId="{E0A482F7-0C2F-42DD-8E0B-FFFBE43B35CE}">
      <dgm:prSet/>
      <dgm:spPr/>
      <dgm:t>
        <a:bodyPr/>
        <a:lstStyle/>
        <a:p>
          <a:endParaRPr lang="en-US">
            <a:latin typeface="Verdana" pitchFamily="34" charset="0"/>
          </a:endParaRPr>
        </a:p>
      </dgm:t>
    </dgm:pt>
    <dgm:pt modelId="{10BDF887-E978-442A-9D15-0ED640D47F7C}">
      <dgm:prSet phldrT="[Text]" custT="1"/>
      <dgm:spPr/>
      <dgm:t>
        <a:bodyPr/>
        <a:lstStyle/>
        <a:p>
          <a:r>
            <a:rPr lang="es-MX" sz="2400" dirty="0" smtClean="0">
              <a:latin typeface="Verdana" pitchFamily="34" charset="0"/>
            </a:rPr>
            <a:t>Análisis</a:t>
          </a:r>
          <a:endParaRPr lang="en-US" sz="4500" dirty="0">
            <a:latin typeface="Verdana" pitchFamily="34" charset="0"/>
          </a:endParaRPr>
        </a:p>
      </dgm:t>
    </dgm:pt>
    <dgm:pt modelId="{CFD2F963-2B45-43A7-B28F-E6309A3260CF}" type="parTrans" cxnId="{B2C514C0-DF40-4619-835C-B057FD988E49}">
      <dgm:prSet/>
      <dgm:spPr/>
      <dgm:t>
        <a:bodyPr/>
        <a:lstStyle/>
        <a:p>
          <a:endParaRPr lang="en-US">
            <a:latin typeface="Verdana" pitchFamily="34" charset="0"/>
          </a:endParaRPr>
        </a:p>
      </dgm:t>
    </dgm:pt>
    <dgm:pt modelId="{0FABD352-2134-4426-95C9-4ECF69487381}" type="sibTrans" cxnId="{B2C514C0-DF40-4619-835C-B057FD988E49}">
      <dgm:prSet/>
      <dgm:spPr/>
      <dgm:t>
        <a:bodyPr/>
        <a:lstStyle/>
        <a:p>
          <a:endParaRPr lang="en-US">
            <a:latin typeface="Verdana" pitchFamily="34" charset="0"/>
          </a:endParaRPr>
        </a:p>
      </dgm:t>
    </dgm:pt>
    <dgm:pt modelId="{6F52F345-A1CB-4AF5-96D8-CF2ABC152CB9}">
      <dgm:prSet phldrT="[Text]"/>
      <dgm:spPr/>
      <dgm:t>
        <a:bodyPr/>
        <a:lstStyle/>
        <a:p>
          <a:r>
            <a:rPr lang="es-MX" dirty="0" smtClean="0">
              <a:latin typeface="Verdana" pitchFamily="34" charset="0"/>
            </a:rPr>
            <a:t>Análisis fundamental considerando varias fuentes de información expertas </a:t>
          </a:r>
          <a:endParaRPr lang="en-US" dirty="0">
            <a:latin typeface="Verdana" pitchFamily="34" charset="0"/>
          </a:endParaRPr>
        </a:p>
      </dgm:t>
    </dgm:pt>
    <dgm:pt modelId="{68A2DBC9-C67D-4C0E-9587-C26AACB4580A}" type="parTrans" cxnId="{5BA6118D-DFD0-45B7-A7E0-DD8A96D26379}">
      <dgm:prSet/>
      <dgm:spPr/>
      <dgm:t>
        <a:bodyPr/>
        <a:lstStyle/>
        <a:p>
          <a:endParaRPr lang="en-US">
            <a:latin typeface="Verdana" pitchFamily="34" charset="0"/>
          </a:endParaRPr>
        </a:p>
      </dgm:t>
    </dgm:pt>
    <dgm:pt modelId="{3716A5F7-948E-45F0-9EAD-3ECCA4FDD178}" type="sibTrans" cxnId="{5BA6118D-DFD0-45B7-A7E0-DD8A96D26379}">
      <dgm:prSet/>
      <dgm:spPr/>
      <dgm:t>
        <a:bodyPr/>
        <a:lstStyle/>
        <a:p>
          <a:endParaRPr lang="en-US">
            <a:latin typeface="Verdana" pitchFamily="34" charset="0"/>
          </a:endParaRPr>
        </a:p>
      </dgm:t>
    </dgm:pt>
    <dgm:pt modelId="{36FE1322-FEBF-49BB-90B4-025C7DCCBFA9}">
      <dgm:prSet phldrT="[Text]"/>
      <dgm:spPr/>
      <dgm:t>
        <a:bodyPr/>
        <a:lstStyle/>
        <a:p>
          <a:r>
            <a:rPr lang="es-MX" dirty="0" smtClean="0">
              <a:latin typeface="Verdana" pitchFamily="34" charset="0"/>
            </a:rPr>
            <a:t>Se considera el peso y participación de los distintos actores a nivel mundial y regional, así como su desenvolvimiento en el corto, mediano y largo plazo.</a:t>
          </a:r>
          <a:endParaRPr lang="en-US" dirty="0">
            <a:latin typeface="Verdana" pitchFamily="34" charset="0"/>
          </a:endParaRPr>
        </a:p>
      </dgm:t>
    </dgm:pt>
    <dgm:pt modelId="{02054AB1-7816-4677-8ED7-5222E9B532BD}" type="parTrans" cxnId="{E97D86E2-AD43-4C10-BEAC-90FE04AAAF4F}">
      <dgm:prSet/>
      <dgm:spPr/>
      <dgm:t>
        <a:bodyPr/>
        <a:lstStyle/>
        <a:p>
          <a:endParaRPr lang="en-US">
            <a:latin typeface="Verdana" pitchFamily="34" charset="0"/>
          </a:endParaRPr>
        </a:p>
      </dgm:t>
    </dgm:pt>
    <dgm:pt modelId="{A7E08313-4B57-43B0-B253-F5FAEA2A90EF}" type="sibTrans" cxnId="{E97D86E2-AD43-4C10-BEAC-90FE04AAAF4F}">
      <dgm:prSet/>
      <dgm:spPr/>
      <dgm:t>
        <a:bodyPr/>
        <a:lstStyle/>
        <a:p>
          <a:endParaRPr lang="en-US">
            <a:latin typeface="Verdana" pitchFamily="34" charset="0"/>
          </a:endParaRPr>
        </a:p>
      </dgm:t>
    </dgm:pt>
    <dgm:pt modelId="{6EB6D6FD-3D3D-4475-9A2A-EB2042DB3833}">
      <dgm:prSet phldrT="[Text]"/>
      <dgm:spPr/>
      <dgm:t>
        <a:bodyPr/>
        <a:lstStyle/>
        <a:p>
          <a:r>
            <a:rPr lang="es-MX" dirty="0" smtClean="0">
              <a:latin typeface="Verdana" pitchFamily="34" charset="0"/>
            </a:rPr>
            <a:t>Describen el panorama actual, así como los principales actores. </a:t>
          </a:r>
          <a:endParaRPr lang="en-US" dirty="0">
            <a:latin typeface="Verdana" pitchFamily="34" charset="0"/>
          </a:endParaRPr>
        </a:p>
      </dgm:t>
    </dgm:pt>
    <dgm:pt modelId="{CE02B8D3-2121-4361-8E38-45F4F6F974B5}" type="sibTrans" cxnId="{128405A7-6DDD-4103-A1E5-FEFE41656A2C}">
      <dgm:prSet/>
      <dgm:spPr/>
      <dgm:t>
        <a:bodyPr/>
        <a:lstStyle/>
        <a:p>
          <a:endParaRPr lang="en-US">
            <a:latin typeface="Verdana" pitchFamily="34" charset="0"/>
          </a:endParaRPr>
        </a:p>
      </dgm:t>
    </dgm:pt>
    <dgm:pt modelId="{9E3E3085-62C7-4E1F-982C-27592E8819E3}" type="parTrans" cxnId="{128405A7-6DDD-4103-A1E5-FEFE41656A2C}">
      <dgm:prSet/>
      <dgm:spPr/>
      <dgm:t>
        <a:bodyPr/>
        <a:lstStyle/>
        <a:p>
          <a:endParaRPr lang="en-US">
            <a:latin typeface="Verdana" pitchFamily="34" charset="0"/>
          </a:endParaRPr>
        </a:p>
      </dgm:t>
    </dgm:pt>
    <dgm:pt modelId="{861ACB98-2958-4519-B0EE-DF3549AA4DCB}">
      <dgm:prSet phldrT="[Text]"/>
      <dgm:spPr/>
      <dgm:t>
        <a:bodyPr/>
        <a:lstStyle/>
        <a:p>
          <a:r>
            <a:rPr lang="es-MX" dirty="0" smtClean="0">
              <a:latin typeface="Verdana" pitchFamily="34" charset="0"/>
            </a:rPr>
            <a:t>Análisis regional, Análisis Técnico/Financiero, Proyecciones de Precios</a:t>
          </a:r>
          <a:endParaRPr lang="en-US" dirty="0">
            <a:latin typeface="Verdana" pitchFamily="34" charset="0"/>
          </a:endParaRPr>
        </a:p>
      </dgm:t>
    </dgm:pt>
    <dgm:pt modelId="{C062818D-1B4C-4351-A1AB-7D2AED1D4097}" type="parTrans" cxnId="{CCF1471B-E977-450A-A095-FCE06590F7AC}">
      <dgm:prSet/>
      <dgm:spPr/>
      <dgm:t>
        <a:bodyPr/>
        <a:lstStyle/>
        <a:p>
          <a:endParaRPr lang="en-US">
            <a:latin typeface="Verdana" pitchFamily="34" charset="0"/>
          </a:endParaRPr>
        </a:p>
      </dgm:t>
    </dgm:pt>
    <dgm:pt modelId="{8E93CFC9-CF3E-4BEA-9F3C-E16A70685BF3}" type="sibTrans" cxnId="{CCF1471B-E977-450A-A095-FCE06590F7AC}">
      <dgm:prSet/>
      <dgm:spPr/>
      <dgm:t>
        <a:bodyPr/>
        <a:lstStyle/>
        <a:p>
          <a:endParaRPr lang="en-US">
            <a:latin typeface="Verdana" pitchFamily="34" charset="0"/>
          </a:endParaRPr>
        </a:p>
      </dgm:t>
    </dgm:pt>
    <dgm:pt modelId="{0EA57E49-913F-4F6A-828F-0F6FC1A2D79F}">
      <dgm:prSet phldrT="[Text]"/>
      <dgm:spPr/>
      <dgm:t>
        <a:bodyPr/>
        <a:lstStyle/>
        <a:p>
          <a:r>
            <a:rPr lang="es-MX" dirty="0" smtClean="0">
              <a:latin typeface="Verdana" pitchFamily="34" charset="0"/>
            </a:rPr>
            <a:t>Los productos se ofrecen en diferentes periodicidad (semanal, mensual, trimestral)</a:t>
          </a:r>
          <a:endParaRPr lang="en-US" dirty="0">
            <a:latin typeface="Verdana" pitchFamily="34" charset="0"/>
          </a:endParaRPr>
        </a:p>
      </dgm:t>
    </dgm:pt>
    <dgm:pt modelId="{392D025D-B4E5-4787-AE57-05D75E5FDBA3}" type="parTrans" cxnId="{709C1819-6792-4F8C-A97F-E3C66A2A8D87}">
      <dgm:prSet/>
      <dgm:spPr/>
      <dgm:t>
        <a:bodyPr/>
        <a:lstStyle/>
        <a:p>
          <a:endParaRPr lang="en-US">
            <a:latin typeface="Verdana" pitchFamily="34" charset="0"/>
          </a:endParaRPr>
        </a:p>
      </dgm:t>
    </dgm:pt>
    <dgm:pt modelId="{CEB52376-A13C-412A-B852-E75D744B9825}" type="sibTrans" cxnId="{709C1819-6792-4F8C-A97F-E3C66A2A8D87}">
      <dgm:prSet/>
      <dgm:spPr/>
      <dgm:t>
        <a:bodyPr/>
        <a:lstStyle/>
        <a:p>
          <a:endParaRPr lang="en-US">
            <a:latin typeface="Verdana" pitchFamily="34" charset="0"/>
          </a:endParaRPr>
        </a:p>
      </dgm:t>
    </dgm:pt>
    <dgm:pt modelId="{0D6A8C27-7050-4708-ACB2-BF39E1190576}" type="pres">
      <dgm:prSet presAssocID="{4315A5A5-8435-44CE-BBD1-959917D72FD5}" presName="theList" presStyleCnt="0">
        <dgm:presLayoutVars>
          <dgm:dir/>
          <dgm:animLvl val="lvl"/>
          <dgm:resizeHandles val="exact"/>
        </dgm:presLayoutVars>
      </dgm:prSet>
      <dgm:spPr/>
      <dgm:t>
        <a:bodyPr/>
        <a:lstStyle/>
        <a:p>
          <a:endParaRPr lang="en-US"/>
        </a:p>
      </dgm:t>
    </dgm:pt>
    <dgm:pt modelId="{5C24E426-4487-42D8-BC95-CB4F25E88AE3}" type="pres">
      <dgm:prSet presAssocID="{B272512A-FCA4-4FD1-B4A3-B12B2F739B15}" presName="compNode" presStyleCnt="0"/>
      <dgm:spPr/>
      <dgm:t>
        <a:bodyPr/>
        <a:lstStyle/>
        <a:p>
          <a:endParaRPr lang="en-US"/>
        </a:p>
      </dgm:t>
    </dgm:pt>
    <dgm:pt modelId="{029526B8-F468-42B2-B421-F16A1E9804C2}" type="pres">
      <dgm:prSet presAssocID="{B272512A-FCA4-4FD1-B4A3-B12B2F739B15}" presName="aNode" presStyleLbl="bgShp" presStyleIdx="0" presStyleCnt="3"/>
      <dgm:spPr/>
      <dgm:t>
        <a:bodyPr/>
        <a:lstStyle/>
        <a:p>
          <a:endParaRPr lang="en-US"/>
        </a:p>
      </dgm:t>
    </dgm:pt>
    <dgm:pt modelId="{A955E8D7-7D60-422A-832C-6D465363845F}" type="pres">
      <dgm:prSet presAssocID="{B272512A-FCA4-4FD1-B4A3-B12B2F739B15}" presName="textNode" presStyleLbl="bgShp" presStyleIdx="0" presStyleCnt="3"/>
      <dgm:spPr/>
      <dgm:t>
        <a:bodyPr/>
        <a:lstStyle/>
        <a:p>
          <a:endParaRPr lang="en-US"/>
        </a:p>
      </dgm:t>
    </dgm:pt>
    <dgm:pt modelId="{DA7984A1-9254-4398-B7D1-DECC0EA6D380}" type="pres">
      <dgm:prSet presAssocID="{B272512A-FCA4-4FD1-B4A3-B12B2F739B15}" presName="compChildNode" presStyleCnt="0"/>
      <dgm:spPr/>
      <dgm:t>
        <a:bodyPr/>
        <a:lstStyle/>
        <a:p>
          <a:endParaRPr lang="en-US"/>
        </a:p>
      </dgm:t>
    </dgm:pt>
    <dgm:pt modelId="{BC5B1ADA-897E-457A-A3C3-C779010B271D}" type="pres">
      <dgm:prSet presAssocID="{B272512A-FCA4-4FD1-B4A3-B12B2F739B15}" presName="theInnerList" presStyleCnt="0"/>
      <dgm:spPr/>
      <dgm:t>
        <a:bodyPr/>
        <a:lstStyle/>
        <a:p>
          <a:endParaRPr lang="en-US"/>
        </a:p>
      </dgm:t>
    </dgm:pt>
    <dgm:pt modelId="{C9933D8E-B000-4BC5-84BA-CC61863EEF3F}" type="pres">
      <dgm:prSet presAssocID="{6EB6D6FD-3D3D-4475-9A2A-EB2042DB3833}" presName="childNode" presStyleLbl="node1" presStyleIdx="0" presStyleCnt="8" custLinFactY="-17385" custLinFactNeighborX="21" custLinFactNeighborY="-100000">
        <dgm:presLayoutVars>
          <dgm:bulletEnabled val="1"/>
        </dgm:presLayoutVars>
      </dgm:prSet>
      <dgm:spPr/>
      <dgm:t>
        <a:bodyPr/>
        <a:lstStyle/>
        <a:p>
          <a:endParaRPr lang="en-US"/>
        </a:p>
      </dgm:t>
    </dgm:pt>
    <dgm:pt modelId="{B7E50159-D8D2-4FFB-B424-82A053308BFD}" type="pres">
      <dgm:prSet presAssocID="{6EB6D6FD-3D3D-4475-9A2A-EB2042DB3833}" presName="aSpace2" presStyleCnt="0"/>
      <dgm:spPr/>
      <dgm:t>
        <a:bodyPr/>
        <a:lstStyle/>
        <a:p>
          <a:endParaRPr lang="en-US"/>
        </a:p>
      </dgm:t>
    </dgm:pt>
    <dgm:pt modelId="{7F0FEE5E-81A9-4770-B6DF-E7D0986C6994}" type="pres">
      <dgm:prSet presAssocID="{96C35B7A-0455-4254-924A-3CF1607F4C67}" presName="childNode" presStyleLbl="node1" presStyleIdx="1" presStyleCnt="8" custLinFactNeighborX="21" custLinFactNeighborY="-71743">
        <dgm:presLayoutVars>
          <dgm:bulletEnabled val="1"/>
        </dgm:presLayoutVars>
      </dgm:prSet>
      <dgm:spPr/>
      <dgm:t>
        <a:bodyPr/>
        <a:lstStyle/>
        <a:p>
          <a:endParaRPr lang="en-US"/>
        </a:p>
      </dgm:t>
    </dgm:pt>
    <dgm:pt modelId="{E805E433-CE4B-4D4A-B3C0-FAE8675B27F2}" type="pres">
      <dgm:prSet presAssocID="{96C35B7A-0455-4254-924A-3CF1607F4C67}" presName="aSpace2" presStyleCnt="0"/>
      <dgm:spPr/>
      <dgm:t>
        <a:bodyPr/>
        <a:lstStyle/>
        <a:p>
          <a:endParaRPr lang="en-US"/>
        </a:p>
      </dgm:t>
    </dgm:pt>
    <dgm:pt modelId="{05771BD1-DEE1-4D10-BF28-D80CE830D09D}" type="pres">
      <dgm:prSet presAssocID="{861ACB98-2958-4519-B0EE-DF3549AA4DCB}" presName="childNode" presStyleLbl="node1" presStyleIdx="2" presStyleCnt="8">
        <dgm:presLayoutVars>
          <dgm:bulletEnabled val="1"/>
        </dgm:presLayoutVars>
      </dgm:prSet>
      <dgm:spPr/>
      <dgm:t>
        <a:bodyPr/>
        <a:lstStyle/>
        <a:p>
          <a:endParaRPr lang="en-US"/>
        </a:p>
      </dgm:t>
    </dgm:pt>
    <dgm:pt modelId="{0F9479E1-5266-44F2-8F47-4A05F310D19D}" type="pres">
      <dgm:prSet presAssocID="{B272512A-FCA4-4FD1-B4A3-B12B2F739B15}" presName="aSpace" presStyleCnt="0"/>
      <dgm:spPr/>
      <dgm:t>
        <a:bodyPr/>
        <a:lstStyle/>
        <a:p>
          <a:endParaRPr lang="en-US"/>
        </a:p>
      </dgm:t>
    </dgm:pt>
    <dgm:pt modelId="{4D32CC29-1380-4A29-856D-135F9AE04FA2}" type="pres">
      <dgm:prSet presAssocID="{891DC1EB-D9D6-4C37-90B4-3495310369F4}" presName="compNode" presStyleCnt="0"/>
      <dgm:spPr/>
      <dgm:t>
        <a:bodyPr/>
        <a:lstStyle/>
        <a:p>
          <a:endParaRPr lang="en-US"/>
        </a:p>
      </dgm:t>
    </dgm:pt>
    <dgm:pt modelId="{F8DF83E1-4D3E-4DE7-B564-F68601BA8810}" type="pres">
      <dgm:prSet presAssocID="{891DC1EB-D9D6-4C37-90B4-3495310369F4}" presName="aNode" presStyleLbl="bgShp" presStyleIdx="1" presStyleCnt="3" custLinFactNeighborX="-278" custLinFactNeighborY="-1684"/>
      <dgm:spPr/>
      <dgm:t>
        <a:bodyPr/>
        <a:lstStyle/>
        <a:p>
          <a:endParaRPr lang="en-US"/>
        </a:p>
      </dgm:t>
    </dgm:pt>
    <dgm:pt modelId="{D1BDED00-52FE-44DB-8B34-8AE1B9F1FF02}" type="pres">
      <dgm:prSet presAssocID="{891DC1EB-D9D6-4C37-90B4-3495310369F4}" presName="textNode" presStyleLbl="bgShp" presStyleIdx="1" presStyleCnt="3"/>
      <dgm:spPr/>
      <dgm:t>
        <a:bodyPr/>
        <a:lstStyle/>
        <a:p>
          <a:endParaRPr lang="en-US"/>
        </a:p>
      </dgm:t>
    </dgm:pt>
    <dgm:pt modelId="{9079BE63-5950-4659-AD3D-4932566C2389}" type="pres">
      <dgm:prSet presAssocID="{891DC1EB-D9D6-4C37-90B4-3495310369F4}" presName="compChildNode" presStyleCnt="0"/>
      <dgm:spPr/>
      <dgm:t>
        <a:bodyPr/>
        <a:lstStyle/>
        <a:p>
          <a:endParaRPr lang="en-US"/>
        </a:p>
      </dgm:t>
    </dgm:pt>
    <dgm:pt modelId="{AC58E6AA-5C3C-47F1-99F7-BD5E267F89B7}" type="pres">
      <dgm:prSet presAssocID="{891DC1EB-D9D6-4C37-90B4-3495310369F4}" presName="theInnerList" presStyleCnt="0"/>
      <dgm:spPr/>
      <dgm:t>
        <a:bodyPr/>
        <a:lstStyle/>
        <a:p>
          <a:endParaRPr lang="en-US"/>
        </a:p>
      </dgm:t>
    </dgm:pt>
    <dgm:pt modelId="{D13A5E5F-B0C9-4D56-8C89-6806002754F5}" type="pres">
      <dgm:prSet presAssocID="{6428F054-1C25-473B-AE5A-B55959EED8F0}" presName="childNode" presStyleLbl="node1" presStyleIdx="3" presStyleCnt="8" custLinFactY="-17385" custLinFactNeighborX="-278" custLinFactNeighborY="-100000">
        <dgm:presLayoutVars>
          <dgm:bulletEnabled val="1"/>
        </dgm:presLayoutVars>
      </dgm:prSet>
      <dgm:spPr/>
      <dgm:t>
        <a:bodyPr/>
        <a:lstStyle/>
        <a:p>
          <a:endParaRPr lang="en-US"/>
        </a:p>
      </dgm:t>
    </dgm:pt>
    <dgm:pt modelId="{018157FB-6F3C-4F6C-8803-8C34FB4C3CBE}" type="pres">
      <dgm:prSet presAssocID="{6428F054-1C25-473B-AE5A-B55959EED8F0}" presName="aSpace2" presStyleCnt="0"/>
      <dgm:spPr/>
      <dgm:t>
        <a:bodyPr/>
        <a:lstStyle/>
        <a:p>
          <a:endParaRPr lang="en-US"/>
        </a:p>
      </dgm:t>
    </dgm:pt>
    <dgm:pt modelId="{3B78B531-DAB5-4E28-A006-5452FC611545}" type="pres">
      <dgm:prSet presAssocID="{AAB20E11-6608-4603-B847-23DEA989518D}" presName="childNode" presStyleLbl="node1" presStyleIdx="4" presStyleCnt="8" custLinFactNeighborX="-278" custLinFactNeighborY="-71743">
        <dgm:presLayoutVars>
          <dgm:bulletEnabled val="1"/>
        </dgm:presLayoutVars>
      </dgm:prSet>
      <dgm:spPr/>
      <dgm:t>
        <a:bodyPr/>
        <a:lstStyle/>
        <a:p>
          <a:endParaRPr lang="en-US"/>
        </a:p>
      </dgm:t>
    </dgm:pt>
    <dgm:pt modelId="{BD3D1E9C-26A7-4DE4-91A9-2C76BE694113}" type="pres">
      <dgm:prSet presAssocID="{AAB20E11-6608-4603-B847-23DEA989518D}" presName="aSpace2" presStyleCnt="0"/>
      <dgm:spPr/>
      <dgm:t>
        <a:bodyPr/>
        <a:lstStyle/>
        <a:p>
          <a:endParaRPr lang="en-US"/>
        </a:p>
      </dgm:t>
    </dgm:pt>
    <dgm:pt modelId="{A16E0E36-E161-4C51-B964-179740EB5F9D}" type="pres">
      <dgm:prSet presAssocID="{0EA57E49-913F-4F6A-828F-0F6FC1A2D79F}" presName="childNode" presStyleLbl="node1" presStyleIdx="5" presStyleCnt="8">
        <dgm:presLayoutVars>
          <dgm:bulletEnabled val="1"/>
        </dgm:presLayoutVars>
      </dgm:prSet>
      <dgm:spPr/>
      <dgm:t>
        <a:bodyPr/>
        <a:lstStyle/>
        <a:p>
          <a:endParaRPr lang="en-US"/>
        </a:p>
      </dgm:t>
    </dgm:pt>
    <dgm:pt modelId="{BCDF2608-9332-4287-92B1-BF43BB313516}" type="pres">
      <dgm:prSet presAssocID="{891DC1EB-D9D6-4C37-90B4-3495310369F4}" presName="aSpace" presStyleCnt="0"/>
      <dgm:spPr/>
      <dgm:t>
        <a:bodyPr/>
        <a:lstStyle/>
        <a:p>
          <a:endParaRPr lang="en-US"/>
        </a:p>
      </dgm:t>
    </dgm:pt>
    <dgm:pt modelId="{2D6F70F5-3360-40EF-AD63-825FC9C571B5}" type="pres">
      <dgm:prSet presAssocID="{10BDF887-E978-442A-9D15-0ED640D47F7C}" presName="compNode" presStyleCnt="0"/>
      <dgm:spPr/>
      <dgm:t>
        <a:bodyPr/>
        <a:lstStyle/>
        <a:p>
          <a:endParaRPr lang="en-US"/>
        </a:p>
      </dgm:t>
    </dgm:pt>
    <dgm:pt modelId="{A5420045-FA18-473F-8A86-87AD678A8725}" type="pres">
      <dgm:prSet presAssocID="{10BDF887-E978-442A-9D15-0ED640D47F7C}" presName="aNode" presStyleLbl="bgShp" presStyleIdx="2" presStyleCnt="3"/>
      <dgm:spPr/>
      <dgm:t>
        <a:bodyPr/>
        <a:lstStyle/>
        <a:p>
          <a:endParaRPr lang="en-US"/>
        </a:p>
      </dgm:t>
    </dgm:pt>
    <dgm:pt modelId="{6E625E66-0469-46A1-81A7-54ABD72AD9D3}" type="pres">
      <dgm:prSet presAssocID="{10BDF887-E978-442A-9D15-0ED640D47F7C}" presName="textNode" presStyleLbl="bgShp" presStyleIdx="2" presStyleCnt="3"/>
      <dgm:spPr/>
      <dgm:t>
        <a:bodyPr/>
        <a:lstStyle/>
        <a:p>
          <a:endParaRPr lang="en-US"/>
        </a:p>
      </dgm:t>
    </dgm:pt>
    <dgm:pt modelId="{6966FC37-45BD-4440-A9B2-50237771E5FB}" type="pres">
      <dgm:prSet presAssocID="{10BDF887-E978-442A-9D15-0ED640D47F7C}" presName="compChildNode" presStyleCnt="0"/>
      <dgm:spPr/>
      <dgm:t>
        <a:bodyPr/>
        <a:lstStyle/>
        <a:p>
          <a:endParaRPr lang="en-US"/>
        </a:p>
      </dgm:t>
    </dgm:pt>
    <dgm:pt modelId="{2DB3E933-569D-497F-9A48-98FA5724719C}" type="pres">
      <dgm:prSet presAssocID="{10BDF887-E978-442A-9D15-0ED640D47F7C}" presName="theInnerList" presStyleCnt="0"/>
      <dgm:spPr/>
      <dgm:t>
        <a:bodyPr/>
        <a:lstStyle/>
        <a:p>
          <a:endParaRPr lang="en-US"/>
        </a:p>
      </dgm:t>
    </dgm:pt>
    <dgm:pt modelId="{78EBD60F-03EE-4D00-BDA9-D511B490DC41}" type="pres">
      <dgm:prSet presAssocID="{6F52F345-A1CB-4AF5-96D8-CF2ABC152CB9}" presName="childNode" presStyleLbl="node1" presStyleIdx="6" presStyleCnt="8" custLinFactY="-6036" custLinFactNeighborX="-578" custLinFactNeighborY="-100000">
        <dgm:presLayoutVars>
          <dgm:bulletEnabled val="1"/>
        </dgm:presLayoutVars>
      </dgm:prSet>
      <dgm:spPr/>
      <dgm:t>
        <a:bodyPr/>
        <a:lstStyle/>
        <a:p>
          <a:endParaRPr lang="en-US"/>
        </a:p>
      </dgm:t>
    </dgm:pt>
    <dgm:pt modelId="{247A1166-C27D-4632-BD5A-9EA33A1CDEE2}" type="pres">
      <dgm:prSet presAssocID="{6F52F345-A1CB-4AF5-96D8-CF2ABC152CB9}" presName="aSpace2" presStyleCnt="0"/>
      <dgm:spPr/>
      <dgm:t>
        <a:bodyPr/>
        <a:lstStyle/>
        <a:p>
          <a:endParaRPr lang="en-US"/>
        </a:p>
      </dgm:t>
    </dgm:pt>
    <dgm:pt modelId="{72C7ACAF-5605-48F3-9ECA-5539247E3EC6}" type="pres">
      <dgm:prSet presAssocID="{36FE1322-FEBF-49BB-90B4-025C7DCCBFA9}" presName="childNode" presStyleLbl="node1" presStyleIdx="7" presStyleCnt="8">
        <dgm:presLayoutVars>
          <dgm:bulletEnabled val="1"/>
        </dgm:presLayoutVars>
      </dgm:prSet>
      <dgm:spPr/>
      <dgm:t>
        <a:bodyPr/>
        <a:lstStyle/>
        <a:p>
          <a:endParaRPr lang="en-US"/>
        </a:p>
      </dgm:t>
    </dgm:pt>
  </dgm:ptLst>
  <dgm:cxnLst>
    <dgm:cxn modelId="{E0A482F7-0C2F-42DD-8E0B-FFFBE43B35CE}" srcId="{891DC1EB-D9D6-4C37-90B4-3495310369F4}" destId="{AAB20E11-6608-4603-B847-23DEA989518D}" srcOrd="1" destOrd="0" parTransId="{57F77DDB-D01A-4590-8685-CC21FB168BF1}" sibTransId="{258329FD-AA7F-4098-9A6B-5625A20DD2F5}"/>
    <dgm:cxn modelId="{29C8CD91-D6CA-426A-87EA-AE6735165778}" type="presOf" srcId="{AAB20E11-6608-4603-B847-23DEA989518D}" destId="{3B78B531-DAB5-4E28-A006-5452FC611545}" srcOrd="0" destOrd="0" presId="urn:microsoft.com/office/officeart/2005/8/layout/lProcess2"/>
    <dgm:cxn modelId="{C97DEAD2-966F-424F-9528-FBCB648B9AC2}" srcId="{B272512A-FCA4-4FD1-B4A3-B12B2F739B15}" destId="{96C35B7A-0455-4254-924A-3CF1607F4C67}" srcOrd="1" destOrd="0" parTransId="{99A81FA6-DC47-4150-88B8-E969FFD2B2E9}" sibTransId="{2FF4BE71-16DE-43AB-89EC-333B37A603BA}"/>
    <dgm:cxn modelId="{A2013F2E-764F-48B4-9C68-50848EBDA9CD}" type="presOf" srcId="{B272512A-FCA4-4FD1-B4A3-B12B2F739B15}" destId="{A955E8D7-7D60-422A-832C-6D465363845F}" srcOrd="1" destOrd="0" presId="urn:microsoft.com/office/officeart/2005/8/layout/lProcess2"/>
    <dgm:cxn modelId="{1F7A7965-2746-492C-B8FD-6D2B5ED2EED2}" type="presOf" srcId="{891DC1EB-D9D6-4C37-90B4-3495310369F4}" destId="{D1BDED00-52FE-44DB-8B34-8AE1B9F1FF02}" srcOrd="1" destOrd="0" presId="urn:microsoft.com/office/officeart/2005/8/layout/lProcess2"/>
    <dgm:cxn modelId="{6BCD6470-52BC-43EA-A7AB-70BA2B75F210}" type="presOf" srcId="{0EA57E49-913F-4F6A-828F-0F6FC1A2D79F}" destId="{A16E0E36-E161-4C51-B964-179740EB5F9D}" srcOrd="0" destOrd="0" presId="urn:microsoft.com/office/officeart/2005/8/layout/lProcess2"/>
    <dgm:cxn modelId="{27C2EAAD-4B72-4E2F-948A-CAC8DE0444E1}" type="presOf" srcId="{10BDF887-E978-442A-9D15-0ED640D47F7C}" destId="{A5420045-FA18-473F-8A86-87AD678A8725}" srcOrd="0" destOrd="0" presId="urn:microsoft.com/office/officeart/2005/8/layout/lProcess2"/>
    <dgm:cxn modelId="{CCF1471B-E977-450A-A095-FCE06590F7AC}" srcId="{B272512A-FCA4-4FD1-B4A3-B12B2F739B15}" destId="{861ACB98-2958-4519-B0EE-DF3549AA4DCB}" srcOrd="2" destOrd="0" parTransId="{C062818D-1B4C-4351-A1AB-7D2AED1D4097}" sibTransId="{8E93CFC9-CF3E-4BEA-9F3C-E16A70685BF3}"/>
    <dgm:cxn modelId="{CC7228FC-7A10-43AB-AF8A-E401D38A4A26}" type="presOf" srcId="{10BDF887-E978-442A-9D15-0ED640D47F7C}" destId="{6E625E66-0469-46A1-81A7-54ABD72AD9D3}" srcOrd="1" destOrd="0" presId="urn:microsoft.com/office/officeart/2005/8/layout/lProcess2"/>
    <dgm:cxn modelId="{C6344B86-3E84-441E-B415-96FC2518970F}" type="presOf" srcId="{6EB6D6FD-3D3D-4475-9A2A-EB2042DB3833}" destId="{C9933D8E-B000-4BC5-84BA-CC61863EEF3F}" srcOrd="0" destOrd="0" presId="urn:microsoft.com/office/officeart/2005/8/layout/lProcess2"/>
    <dgm:cxn modelId="{347C8A4B-CAF1-4B5E-9494-7FAF1615B154}" type="presOf" srcId="{861ACB98-2958-4519-B0EE-DF3549AA4DCB}" destId="{05771BD1-DEE1-4D10-BF28-D80CE830D09D}" srcOrd="0" destOrd="0" presId="urn:microsoft.com/office/officeart/2005/8/layout/lProcess2"/>
    <dgm:cxn modelId="{671E346D-7D9D-487C-B8B3-2627AA9AC355}" srcId="{891DC1EB-D9D6-4C37-90B4-3495310369F4}" destId="{6428F054-1C25-473B-AE5A-B55959EED8F0}" srcOrd="0" destOrd="0" parTransId="{9DCB38AD-B269-45B5-AE21-597ABD3C3189}" sibTransId="{F347C19B-D6FB-47B4-8BC8-A330ED81DF1F}"/>
    <dgm:cxn modelId="{A734D3DB-5BD5-4C00-978A-8DAE17381A59}" srcId="{4315A5A5-8435-44CE-BBD1-959917D72FD5}" destId="{891DC1EB-D9D6-4C37-90B4-3495310369F4}" srcOrd="1" destOrd="0" parTransId="{C5256BFF-1B07-4366-816B-0A33F78C307C}" sibTransId="{AFE7D13F-6A4C-49BA-B3B3-93B6C747D3AB}"/>
    <dgm:cxn modelId="{B2C514C0-DF40-4619-835C-B057FD988E49}" srcId="{4315A5A5-8435-44CE-BBD1-959917D72FD5}" destId="{10BDF887-E978-442A-9D15-0ED640D47F7C}" srcOrd="2" destOrd="0" parTransId="{CFD2F963-2B45-43A7-B28F-E6309A3260CF}" sibTransId="{0FABD352-2134-4426-95C9-4ECF69487381}"/>
    <dgm:cxn modelId="{5BA6118D-DFD0-45B7-A7E0-DD8A96D26379}" srcId="{10BDF887-E978-442A-9D15-0ED640D47F7C}" destId="{6F52F345-A1CB-4AF5-96D8-CF2ABC152CB9}" srcOrd="0" destOrd="0" parTransId="{68A2DBC9-C67D-4C0E-9587-C26AACB4580A}" sibTransId="{3716A5F7-948E-45F0-9EAD-3ECCA4FDD178}"/>
    <dgm:cxn modelId="{F031943F-FAC5-46CB-8278-4D3FF40CC835}" type="presOf" srcId="{6428F054-1C25-473B-AE5A-B55959EED8F0}" destId="{D13A5E5F-B0C9-4D56-8C89-6806002754F5}" srcOrd="0" destOrd="0" presId="urn:microsoft.com/office/officeart/2005/8/layout/lProcess2"/>
    <dgm:cxn modelId="{128405A7-6DDD-4103-A1E5-FEFE41656A2C}" srcId="{B272512A-FCA4-4FD1-B4A3-B12B2F739B15}" destId="{6EB6D6FD-3D3D-4475-9A2A-EB2042DB3833}" srcOrd="0" destOrd="0" parTransId="{9E3E3085-62C7-4E1F-982C-27592E8819E3}" sibTransId="{CE02B8D3-2121-4361-8E38-45F4F6F974B5}"/>
    <dgm:cxn modelId="{D66FB90D-F210-409C-8CB9-BC7AEDB0153B}" type="presOf" srcId="{6F52F345-A1CB-4AF5-96D8-CF2ABC152CB9}" destId="{78EBD60F-03EE-4D00-BDA9-D511B490DC41}" srcOrd="0" destOrd="0" presId="urn:microsoft.com/office/officeart/2005/8/layout/lProcess2"/>
    <dgm:cxn modelId="{46B971A3-9659-4C99-863F-5B8576DB711E}" type="presOf" srcId="{B272512A-FCA4-4FD1-B4A3-B12B2F739B15}" destId="{029526B8-F468-42B2-B421-F16A1E9804C2}" srcOrd="0" destOrd="0" presId="urn:microsoft.com/office/officeart/2005/8/layout/lProcess2"/>
    <dgm:cxn modelId="{A0CB1D3F-FD32-4590-B81D-8F8AA74EFCFE}" srcId="{4315A5A5-8435-44CE-BBD1-959917D72FD5}" destId="{B272512A-FCA4-4FD1-B4A3-B12B2F739B15}" srcOrd="0" destOrd="0" parTransId="{86012292-5383-4659-A47E-E322277002FF}" sibTransId="{382D7B03-86B4-4E32-94E9-A0B586419622}"/>
    <dgm:cxn modelId="{CA580D98-13D8-45E4-92B7-11A1E6F28F08}" type="presOf" srcId="{891DC1EB-D9D6-4C37-90B4-3495310369F4}" destId="{F8DF83E1-4D3E-4DE7-B564-F68601BA8810}" srcOrd="0" destOrd="0" presId="urn:microsoft.com/office/officeart/2005/8/layout/lProcess2"/>
    <dgm:cxn modelId="{8A9DD6C6-2496-4505-BF63-5E5BFDE7184D}" type="presOf" srcId="{96C35B7A-0455-4254-924A-3CF1607F4C67}" destId="{7F0FEE5E-81A9-4770-B6DF-E7D0986C6994}" srcOrd="0" destOrd="0" presId="urn:microsoft.com/office/officeart/2005/8/layout/lProcess2"/>
    <dgm:cxn modelId="{159BDB66-EC7E-4620-8F8B-58D734DD916D}" type="presOf" srcId="{4315A5A5-8435-44CE-BBD1-959917D72FD5}" destId="{0D6A8C27-7050-4708-ACB2-BF39E1190576}" srcOrd="0" destOrd="0" presId="urn:microsoft.com/office/officeart/2005/8/layout/lProcess2"/>
    <dgm:cxn modelId="{AEDAD2AA-EC8C-42F4-B410-4E6B0EF6158A}" type="presOf" srcId="{36FE1322-FEBF-49BB-90B4-025C7DCCBFA9}" destId="{72C7ACAF-5605-48F3-9ECA-5539247E3EC6}" srcOrd="0" destOrd="0" presId="urn:microsoft.com/office/officeart/2005/8/layout/lProcess2"/>
    <dgm:cxn modelId="{E97D86E2-AD43-4C10-BEAC-90FE04AAAF4F}" srcId="{10BDF887-E978-442A-9D15-0ED640D47F7C}" destId="{36FE1322-FEBF-49BB-90B4-025C7DCCBFA9}" srcOrd="1" destOrd="0" parTransId="{02054AB1-7816-4677-8ED7-5222E9B532BD}" sibTransId="{A7E08313-4B57-43B0-B253-F5FAEA2A90EF}"/>
    <dgm:cxn modelId="{709C1819-6792-4F8C-A97F-E3C66A2A8D87}" srcId="{891DC1EB-D9D6-4C37-90B4-3495310369F4}" destId="{0EA57E49-913F-4F6A-828F-0F6FC1A2D79F}" srcOrd="2" destOrd="0" parTransId="{392D025D-B4E5-4787-AE57-05D75E5FDBA3}" sibTransId="{CEB52376-A13C-412A-B852-E75D744B9825}"/>
    <dgm:cxn modelId="{4E805660-B8D3-419E-BF82-1131FC13AF04}" type="presParOf" srcId="{0D6A8C27-7050-4708-ACB2-BF39E1190576}" destId="{5C24E426-4487-42D8-BC95-CB4F25E88AE3}" srcOrd="0" destOrd="0" presId="urn:microsoft.com/office/officeart/2005/8/layout/lProcess2"/>
    <dgm:cxn modelId="{D7F628FA-2738-41E6-AF34-058789EE6ED8}" type="presParOf" srcId="{5C24E426-4487-42D8-BC95-CB4F25E88AE3}" destId="{029526B8-F468-42B2-B421-F16A1E9804C2}" srcOrd="0" destOrd="0" presId="urn:microsoft.com/office/officeart/2005/8/layout/lProcess2"/>
    <dgm:cxn modelId="{5AB1B423-F250-4CD8-86B4-6265C066C5C9}" type="presParOf" srcId="{5C24E426-4487-42D8-BC95-CB4F25E88AE3}" destId="{A955E8D7-7D60-422A-832C-6D465363845F}" srcOrd="1" destOrd="0" presId="urn:microsoft.com/office/officeart/2005/8/layout/lProcess2"/>
    <dgm:cxn modelId="{3A1A0396-DE99-44C9-B05D-37707E1C36C6}" type="presParOf" srcId="{5C24E426-4487-42D8-BC95-CB4F25E88AE3}" destId="{DA7984A1-9254-4398-B7D1-DECC0EA6D380}" srcOrd="2" destOrd="0" presId="urn:microsoft.com/office/officeart/2005/8/layout/lProcess2"/>
    <dgm:cxn modelId="{F1A73E22-C223-48D6-A5D0-2879DE997CD5}" type="presParOf" srcId="{DA7984A1-9254-4398-B7D1-DECC0EA6D380}" destId="{BC5B1ADA-897E-457A-A3C3-C779010B271D}" srcOrd="0" destOrd="0" presId="urn:microsoft.com/office/officeart/2005/8/layout/lProcess2"/>
    <dgm:cxn modelId="{D86BEBE6-B019-46FD-A120-E4397C129C42}" type="presParOf" srcId="{BC5B1ADA-897E-457A-A3C3-C779010B271D}" destId="{C9933D8E-B000-4BC5-84BA-CC61863EEF3F}" srcOrd="0" destOrd="0" presId="urn:microsoft.com/office/officeart/2005/8/layout/lProcess2"/>
    <dgm:cxn modelId="{B52A13F1-7C93-4BCC-8BF1-B215B1BB4F20}" type="presParOf" srcId="{BC5B1ADA-897E-457A-A3C3-C779010B271D}" destId="{B7E50159-D8D2-4FFB-B424-82A053308BFD}" srcOrd="1" destOrd="0" presId="urn:microsoft.com/office/officeart/2005/8/layout/lProcess2"/>
    <dgm:cxn modelId="{6E0FEF18-E001-4A5B-9CA6-DB526CA2AB7D}" type="presParOf" srcId="{BC5B1ADA-897E-457A-A3C3-C779010B271D}" destId="{7F0FEE5E-81A9-4770-B6DF-E7D0986C6994}" srcOrd="2" destOrd="0" presId="urn:microsoft.com/office/officeart/2005/8/layout/lProcess2"/>
    <dgm:cxn modelId="{0ACDED5B-672A-48BA-8F68-C4F0DCCB31A9}" type="presParOf" srcId="{BC5B1ADA-897E-457A-A3C3-C779010B271D}" destId="{E805E433-CE4B-4D4A-B3C0-FAE8675B27F2}" srcOrd="3" destOrd="0" presId="urn:microsoft.com/office/officeart/2005/8/layout/lProcess2"/>
    <dgm:cxn modelId="{A165B20F-2DAE-415D-9A8C-1797FD520576}" type="presParOf" srcId="{BC5B1ADA-897E-457A-A3C3-C779010B271D}" destId="{05771BD1-DEE1-4D10-BF28-D80CE830D09D}" srcOrd="4" destOrd="0" presId="urn:microsoft.com/office/officeart/2005/8/layout/lProcess2"/>
    <dgm:cxn modelId="{A9029D77-739F-4726-9CD0-51CB95B231CF}" type="presParOf" srcId="{0D6A8C27-7050-4708-ACB2-BF39E1190576}" destId="{0F9479E1-5266-44F2-8F47-4A05F310D19D}" srcOrd="1" destOrd="0" presId="urn:microsoft.com/office/officeart/2005/8/layout/lProcess2"/>
    <dgm:cxn modelId="{9E0200CB-3C0A-40B5-A00F-92FA4E8E32C2}" type="presParOf" srcId="{0D6A8C27-7050-4708-ACB2-BF39E1190576}" destId="{4D32CC29-1380-4A29-856D-135F9AE04FA2}" srcOrd="2" destOrd="0" presId="urn:microsoft.com/office/officeart/2005/8/layout/lProcess2"/>
    <dgm:cxn modelId="{19B41EDE-91A6-4CE7-8219-5F2BE168E582}" type="presParOf" srcId="{4D32CC29-1380-4A29-856D-135F9AE04FA2}" destId="{F8DF83E1-4D3E-4DE7-B564-F68601BA8810}" srcOrd="0" destOrd="0" presId="urn:microsoft.com/office/officeart/2005/8/layout/lProcess2"/>
    <dgm:cxn modelId="{AFBB6A76-25E7-419C-928B-0D45BE3DBAA4}" type="presParOf" srcId="{4D32CC29-1380-4A29-856D-135F9AE04FA2}" destId="{D1BDED00-52FE-44DB-8B34-8AE1B9F1FF02}" srcOrd="1" destOrd="0" presId="urn:microsoft.com/office/officeart/2005/8/layout/lProcess2"/>
    <dgm:cxn modelId="{AC0273C2-BF0A-480C-958A-6B9662E1F7CC}" type="presParOf" srcId="{4D32CC29-1380-4A29-856D-135F9AE04FA2}" destId="{9079BE63-5950-4659-AD3D-4932566C2389}" srcOrd="2" destOrd="0" presId="urn:microsoft.com/office/officeart/2005/8/layout/lProcess2"/>
    <dgm:cxn modelId="{A4179F76-086D-4A71-B8EB-28A93F82846E}" type="presParOf" srcId="{9079BE63-5950-4659-AD3D-4932566C2389}" destId="{AC58E6AA-5C3C-47F1-99F7-BD5E267F89B7}" srcOrd="0" destOrd="0" presId="urn:microsoft.com/office/officeart/2005/8/layout/lProcess2"/>
    <dgm:cxn modelId="{02128625-8A56-489C-B4C7-5C4367FC0492}" type="presParOf" srcId="{AC58E6AA-5C3C-47F1-99F7-BD5E267F89B7}" destId="{D13A5E5F-B0C9-4D56-8C89-6806002754F5}" srcOrd="0" destOrd="0" presId="urn:microsoft.com/office/officeart/2005/8/layout/lProcess2"/>
    <dgm:cxn modelId="{A9116985-0384-4FF2-A146-A1C2141B5B57}" type="presParOf" srcId="{AC58E6AA-5C3C-47F1-99F7-BD5E267F89B7}" destId="{018157FB-6F3C-4F6C-8803-8C34FB4C3CBE}" srcOrd="1" destOrd="0" presId="urn:microsoft.com/office/officeart/2005/8/layout/lProcess2"/>
    <dgm:cxn modelId="{9E83BAAD-A4C0-489C-9C8D-B38869F1034B}" type="presParOf" srcId="{AC58E6AA-5C3C-47F1-99F7-BD5E267F89B7}" destId="{3B78B531-DAB5-4E28-A006-5452FC611545}" srcOrd="2" destOrd="0" presId="urn:microsoft.com/office/officeart/2005/8/layout/lProcess2"/>
    <dgm:cxn modelId="{0C69B662-636D-4972-9E9C-F8DD1B001DC2}" type="presParOf" srcId="{AC58E6AA-5C3C-47F1-99F7-BD5E267F89B7}" destId="{BD3D1E9C-26A7-4DE4-91A9-2C76BE694113}" srcOrd="3" destOrd="0" presId="urn:microsoft.com/office/officeart/2005/8/layout/lProcess2"/>
    <dgm:cxn modelId="{8071FF37-3269-4F91-AA66-A4876DF32CF3}" type="presParOf" srcId="{AC58E6AA-5C3C-47F1-99F7-BD5E267F89B7}" destId="{A16E0E36-E161-4C51-B964-179740EB5F9D}" srcOrd="4" destOrd="0" presId="urn:microsoft.com/office/officeart/2005/8/layout/lProcess2"/>
    <dgm:cxn modelId="{B7DBCA3E-38DF-403C-B79D-FACD05461C02}" type="presParOf" srcId="{0D6A8C27-7050-4708-ACB2-BF39E1190576}" destId="{BCDF2608-9332-4287-92B1-BF43BB313516}" srcOrd="3" destOrd="0" presId="urn:microsoft.com/office/officeart/2005/8/layout/lProcess2"/>
    <dgm:cxn modelId="{3FF8FBEB-72FC-4A08-9157-B26B5AE0550E}" type="presParOf" srcId="{0D6A8C27-7050-4708-ACB2-BF39E1190576}" destId="{2D6F70F5-3360-40EF-AD63-825FC9C571B5}" srcOrd="4" destOrd="0" presId="urn:microsoft.com/office/officeart/2005/8/layout/lProcess2"/>
    <dgm:cxn modelId="{EC8F9C1C-BDF0-4A80-8FAC-E21368C63B13}" type="presParOf" srcId="{2D6F70F5-3360-40EF-AD63-825FC9C571B5}" destId="{A5420045-FA18-473F-8A86-87AD678A8725}" srcOrd="0" destOrd="0" presId="urn:microsoft.com/office/officeart/2005/8/layout/lProcess2"/>
    <dgm:cxn modelId="{5727A602-DE11-4BE6-BA00-C1A29E2989FA}" type="presParOf" srcId="{2D6F70F5-3360-40EF-AD63-825FC9C571B5}" destId="{6E625E66-0469-46A1-81A7-54ABD72AD9D3}" srcOrd="1" destOrd="0" presId="urn:microsoft.com/office/officeart/2005/8/layout/lProcess2"/>
    <dgm:cxn modelId="{63D119ED-12DD-4AB7-BAAF-7BF74A6C4AD8}" type="presParOf" srcId="{2D6F70F5-3360-40EF-AD63-825FC9C571B5}" destId="{6966FC37-45BD-4440-A9B2-50237771E5FB}" srcOrd="2" destOrd="0" presId="urn:microsoft.com/office/officeart/2005/8/layout/lProcess2"/>
    <dgm:cxn modelId="{39947858-49C1-4F32-94B3-D3E7D8D1E6E2}" type="presParOf" srcId="{6966FC37-45BD-4440-A9B2-50237771E5FB}" destId="{2DB3E933-569D-497F-9A48-98FA5724719C}" srcOrd="0" destOrd="0" presId="urn:microsoft.com/office/officeart/2005/8/layout/lProcess2"/>
    <dgm:cxn modelId="{E49093EC-3782-4266-B7B2-A79540564208}" type="presParOf" srcId="{2DB3E933-569D-497F-9A48-98FA5724719C}" destId="{78EBD60F-03EE-4D00-BDA9-D511B490DC41}" srcOrd="0" destOrd="0" presId="urn:microsoft.com/office/officeart/2005/8/layout/lProcess2"/>
    <dgm:cxn modelId="{78B0073A-8DA8-43F5-BEC4-DDAD0996A0C3}" type="presParOf" srcId="{2DB3E933-569D-497F-9A48-98FA5724719C}" destId="{247A1166-C27D-4632-BD5A-9EA33A1CDEE2}" srcOrd="1" destOrd="0" presId="urn:microsoft.com/office/officeart/2005/8/layout/lProcess2"/>
    <dgm:cxn modelId="{4CEB234D-89BC-45DB-92CD-9679E581FF69}" type="presParOf" srcId="{2DB3E933-569D-497F-9A48-98FA5724719C}" destId="{72C7ACAF-5605-48F3-9ECA-5539247E3EC6}"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5A5A5-8435-44CE-BBD1-959917D72FD5}" type="doc">
      <dgm:prSet loTypeId="urn:microsoft.com/office/officeart/2005/8/layout/lProcess2" loCatId="list" qsTypeId="urn:microsoft.com/office/officeart/2005/8/quickstyle/simple3" qsCatId="simple" csTypeId="urn:microsoft.com/office/officeart/2005/8/colors/accent1_3" csCatId="accent1" phldr="1"/>
      <dgm:spPr/>
      <dgm:t>
        <a:bodyPr/>
        <a:lstStyle/>
        <a:p>
          <a:endParaRPr lang="en-US"/>
        </a:p>
      </dgm:t>
    </dgm:pt>
    <dgm:pt modelId="{B272512A-FCA4-4FD1-B4A3-B12B2F739B15}">
      <dgm:prSet phldrT="[Text]" custT="1"/>
      <dgm:spPr/>
      <dgm:t>
        <a:bodyPr/>
        <a:lstStyle/>
        <a:p>
          <a:r>
            <a:rPr lang="es-MX" sz="2400" dirty="0" smtClean="0">
              <a:latin typeface="Verdana" pitchFamily="34" charset="0"/>
            </a:rPr>
            <a:t>Estructura</a:t>
          </a:r>
          <a:endParaRPr lang="en-US" sz="2400" dirty="0">
            <a:latin typeface="Verdana" pitchFamily="34" charset="0"/>
          </a:endParaRPr>
        </a:p>
      </dgm:t>
    </dgm:pt>
    <dgm:pt modelId="{86012292-5383-4659-A47E-E322277002FF}" type="parTrans" cxnId="{A0CB1D3F-FD32-4590-B81D-8F8AA74EFCFE}">
      <dgm:prSet/>
      <dgm:spPr/>
      <dgm:t>
        <a:bodyPr/>
        <a:lstStyle/>
        <a:p>
          <a:endParaRPr lang="en-US">
            <a:latin typeface="Verdana" pitchFamily="34" charset="0"/>
          </a:endParaRPr>
        </a:p>
      </dgm:t>
    </dgm:pt>
    <dgm:pt modelId="{382D7B03-86B4-4E32-94E9-A0B586419622}" type="sibTrans" cxnId="{A0CB1D3F-FD32-4590-B81D-8F8AA74EFCFE}">
      <dgm:prSet/>
      <dgm:spPr/>
      <dgm:t>
        <a:bodyPr/>
        <a:lstStyle/>
        <a:p>
          <a:endParaRPr lang="en-US">
            <a:latin typeface="Verdana" pitchFamily="34" charset="0"/>
          </a:endParaRPr>
        </a:p>
      </dgm:t>
    </dgm:pt>
    <dgm:pt modelId="{96C35B7A-0455-4254-924A-3CF1607F4C67}">
      <dgm:prSet phldrT="[Text]"/>
      <dgm:spPr/>
      <dgm:t>
        <a:bodyPr/>
        <a:lstStyle/>
        <a:p>
          <a:r>
            <a:rPr lang="es-MX" dirty="0" smtClean="0">
              <a:solidFill>
                <a:schemeClr val="tx1"/>
              </a:solidFill>
              <a:latin typeface="Verdana" pitchFamily="34" charset="0"/>
            </a:rPr>
            <a:t>Predicciones Macroeconómicas: Índice de Producción Industrial, Inflación, Producto Interno Bruto</a:t>
          </a:r>
          <a:endParaRPr lang="en-US" dirty="0">
            <a:solidFill>
              <a:schemeClr val="tx1"/>
            </a:solidFill>
            <a:latin typeface="Verdana" pitchFamily="34" charset="0"/>
          </a:endParaRPr>
        </a:p>
      </dgm:t>
    </dgm:pt>
    <dgm:pt modelId="{99A81FA6-DC47-4150-88B8-E969FFD2B2E9}" type="parTrans" cxnId="{C97DEAD2-966F-424F-9528-FBCB648B9AC2}">
      <dgm:prSet/>
      <dgm:spPr/>
      <dgm:t>
        <a:bodyPr/>
        <a:lstStyle/>
        <a:p>
          <a:endParaRPr lang="en-US">
            <a:latin typeface="Verdana" pitchFamily="34" charset="0"/>
          </a:endParaRPr>
        </a:p>
      </dgm:t>
    </dgm:pt>
    <dgm:pt modelId="{2FF4BE71-16DE-43AB-89EC-333B37A603BA}" type="sibTrans" cxnId="{C97DEAD2-966F-424F-9528-FBCB648B9AC2}">
      <dgm:prSet/>
      <dgm:spPr/>
      <dgm:t>
        <a:bodyPr/>
        <a:lstStyle/>
        <a:p>
          <a:endParaRPr lang="en-US">
            <a:latin typeface="Verdana" pitchFamily="34" charset="0"/>
          </a:endParaRPr>
        </a:p>
      </dgm:t>
    </dgm:pt>
    <dgm:pt modelId="{891DC1EB-D9D6-4C37-90B4-3495310369F4}">
      <dgm:prSet phldrT="[Text]" custT="1"/>
      <dgm:spPr/>
      <dgm:t>
        <a:bodyPr/>
        <a:lstStyle/>
        <a:p>
          <a:r>
            <a:rPr lang="es-MX" sz="2400" dirty="0" smtClean="0">
              <a:latin typeface="Verdana" pitchFamily="34" charset="0"/>
            </a:rPr>
            <a:t>Servicios</a:t>
          </a:r>
          <a:endParaRPr lang="en-US" sz="4400" dirty="0">
            <a:latin typeface="Verdana" pitchFamily="34" charset="0"/>
          </a:endParaRPr>
        </a:p>
      </dgm:t>
    </dgm:pt>
    <dgm:pt modelId="{C5256BFF-1B07-4366-816B-0A33F78C307C}" type="parTrans" cxnId="{A734D3DB-5BD5-4C00-978A-8DAE17381A59}">
      <dgm:prSet/>
      <dgm:spPr/>
      <dgm:t>
        <a:bodyPr/>
        <a:lstStyle/>
        <a:p>
          <a:endParaRPr lang="en-US">
            <a:latin typeface="Verdana" pitchFamily="34" charset="0"/>
          </a:endParaRPr>
        </a:p>
      </dgm:t>
    </dgm:pt>
    <dgm:pt modelId="{AFE7D13F-6A4C-49BA-B3B3-93B6C747D3AB}" type="sibTrans" cxnId="{A734D3DB-5BD5-4C00-978A-8DAE17381A59}">
      <dgm:prSet/>
      <dgm:spPr/>
      <dgm:t>
        <a:bodyPr/>
        <a:lstStyle/>
        <a:p>
          <a:endParaRPr lang="en-US">
            <a:latin typeface="Verdana" pitchFamily="34" charset="0"/>
          </a:endParaRPr>
        </a:p>
      </dgm:t>
    </dgm:pt>
    <dgm:pt modelId="{6428F054-1C25-473B-AE5A-B55959EED8F0}">
      <dgm:prSet phldrT="[Text]"/>
      <dgm:spPr/>
      <dgm:t>
        <a:bodyPr/>
        <a:lstStyle/>
        <a:p>
          <a:r>
            <a:rPr lang="es-MX" dirty="0" smtClean="0">
              <a:solidFill>
                <a:schemeClr val="tx1"/>
              </a:solidFill>
              <a:latin typeface="Verdana" pitchFamily="34" charset="0"/>
            </a:rPr>
            <a:t>Ofrece diferentes bases de datos y proyecciones de distintos países de la zona EURO e inclusive de las distintas Comunidades Autónomas Españolas</a:t>
          </a:r>
          <a:endParaRPr lang="en-US" dirty="0">
            <a:solidFill>
              <a:schemeClr val="tx1"/>
            </a:solidFill>
            <a:latin typeface="Verdana" pitchFamily="34" charset="0"/>
          </a:endParaRPr>
        </a:p>
      </dgm:t>
    </dgm:pt>
    <dgm:pt modelId="{9DCB38AD-B269-45B5-AE21-597ABD3C3189}" type="parTrans" cxnId="{671E346D-7D9D-487C-B8B3-2627AA9AC355}">
      <dgm:prSet/>
      <dgm:spPr/>
      <dgm:t>
        <a:bodyPr/>
        <a:lstStyle/>
        <a:p>
          <a:endParaRPr lang="en-US">
            <a:latin typeface="Verdana" pitchFamily="34" charset="0"/>
          </a:endParaRPr>
        </a:p>
      </dgm:t>
    </dgm:pt>
    <dgm:pt modelId="{F347C19B-D6FB-47B4-8BC8-A330ED81DF1F}" type="sibTrans" cxnId="{671E346D-7D9D-487C-B8B3-2627AA9AC355}">
      <dgm:prSet/>
      <dgm:spPr/>
      <dgm:t>
        <a:bodyPr/>
        <a:lstStyle/>
        <a:p>
          <a:endParaRPr lang="en-US">
            <a:latin typeface="Verdana" pitchFamily="34" charset="0"/>
          </a:endParaRPr>
        </a:p>
      </dgm:t>
    </dgm:pt>
    <dgm:pt modelId="{10BDF887-E978-442A-9D15-0ED640D47F7C}">
      <dgm:prSet phldrT="[Text]" custT="1"/>
      <dgm:spPr/>
      <dgm:t>
        <a:bodyPr/>
        <a:lstStyle/>
        <a:p>
          <a:r>
            <a:rPr lang="es-MX" sz="2400" dirty="0" smtClean="0">
              <a:latin typeface="Verdana" pitchFamily="34" charset="0"/>
            </a:rPr>
            <a:t>Análisis</a:t>
          </a:r>
          <a:endParaRPr lang="en-US" sz="4500" dirty="0">
            <a:latin typeface="Verdana" pitchFamily="34" charset="0"/>
          </a:endParaRPr>
        </a:p>
      </dgm:t>
    </dgm:pt>
    <dgm:pt modelId="{CFD2F963-2B45-43A7-B28F-E6309A3260CF}" type="parTrans" cxnId="{B2C514C0-DF40-4619-835C-B057FD988E49}">
      <dgm:prSet/>
      <dgm:spPr/>
      <dgm:t>
        <a:bodyPr/>
        <a:lstStyle/>
        <a:p>
          <a:endParaRPr lang="en-US">
            <a:latin typeface="Verdana" pitchFamily="34" charset="0"/>
          </a:endParaRPr>
        </a:p>
      </dgm:t>
    </dgm:pt>
    <dgm:pt modelId="{0FABD352-2134-4426-95C9-4ECF69487381}" type="sibTrans" cxnId="{B2C514C0-DF40-4619-835C-B057FD988E49}">
      <dgm:prSet/>
      <dgm:spPr/>
      <dgm:t>
        <a:bodyPr/>
        <a:lstStyle/>
        <a:p>
          <a:endParaRPr lang="en-US">
            <a:latin typeface="Verdana" pitchFamily="34" charset="0"/>
          </a:endParaRPr>
        </a:p>
      </dgm:t>
    </dgm:pt>
    <dgm:pt modelId="{6F52F345-A1CB-4AF5-96D8-CF2ABC152CB9}">
      <dgm:prSet phldrT="[Text]"/>
      <dgm:spPr/>
      <dgm:t>
        <a:bodyPr/>
        <a:lstStyle/>
        <a:p>
          <a:r>
            <a:rPr lang="es-MX" dirty="0" smtClean="0">
              <a:latin typeface="Verdana" pitchFamily="34" charset="0"/>
            </a:rPr>
            <a:t>Se realiza una metodología cuantitativa para la predicción y análisis económico basada exclusivamente en modelos econométricos.</a:t>
          </a:r>
          <a:endParaRPr lang="en-US" dirty="0">
            <a:latin typeface="Verdana" pitchFamily="34" charset="0"/>
          </a:endParaRPr>
        </a:p>
      </dgm:t>
    </dgm:pt>
    <dgm:pt modelId="{68A2DBC9-C67D-4C0E-9587-C26AACB4580A}" type="parTrans" cxnId="{5BA6118D-DFD0-45B7-A7E0-DD8A96D26379}">
      <dgm:prSet/>
      <dgm:spPr/>
      <dgm:t>
        <a:bodyPr/>
        <a:lstStyle/>
        <a:p>
          <a:endParaRPr lang="en-US">
            <a:latin typeface="Verdana" pitchFamily="34" charset="0"/>
          </a:endParaRPr>
        </a:p>
      </dgm:t>
    </dgm:pt>
    <dgm:pt modelId="{3716A5F7-948E-45F0-9EAD-3ECCA4FDD178}" type="sibTrans" cxnId="{5BA6118D-DFD0-45B7-A7E0-DD8A96D26379}">
      <dgm:prSet/>
      <dgm:spPr/>
      <dgm:t>
        <a:bodyPr/>
        <a:lstStyle/>
        <a:p>
          <a:endParaRPr lang="en-US">
            <a:latin typeface="Verdana" pitchFamily="34" charset="0"/>
          </a:endParaRPr>
        </a:p>
      </dgm:t>
    </dgm:pt>
    <dgm:pt modelId="{36FE1322-FEBF-49BB-90B4-025C7DCCBFA9}">
      <dgm:prSet phldrT="[Text]"/>
      <dgm:spPr/>
      <dgm:t>
        <a:bodyPr/>
        <a:lstStyle/>
        <a:p>
          <a:r>
            <a:rPr lang="es-MX" dirty="0" smtClean="0">
              <a:latin typeface="Verdana" pitchFamily="34" charset="0"/>
            </a:rPr>
            <a:t>Los puntos clave son: el uso de información desagregada, inclusión de indicadores específicos y generales, emplear formulaciones no-lineales y emplear distintos modelos  </a:t>
          </a:r>
          <a:endParaRPr lang="en-US" dirty="0">
            <a:latin typeface="Verdana" pitchFamily="34" charset="0"/>
          </a:endParaRPr>
        </a:p>
      </dgm:t>
    </dgm:pt>
    <dgm:pt modelId="{02054AB1-7816-4677-8ED7-5222E9B532BD}" type="parTrans" cxnId="{E97D86E2-AD43-4C10-BEAC-90FE04AAAF4F}">
      <dgm:prSet/>
      <dgm:spPr/>
      <dgm:t>
        <a:bodyPr/>
        <a:lstStyle/>
        <a:p>
          <a:endParaRPr lang="en-US">
            <a:latin typeface="Verdana" pitchFamily="34" charset="0"/>
          </a:endParaRPr>
        </a:p>
      </dgm:t>
    </dgm:pt>
    <dgm:pt modelId="{A7E08313-4B57-43B0-B253-F5FAEA2A90EF}" type="sibTrans" cxnId="{E97D86E2-AD43-4C10-BEAC-90FE04AAAF4F}">
      <dgm:prSet/>
      <dgm:spPr/>
      <dgm:t>
        <a:bodyPr/>
        <a:lstStyle/>
        <a:p>
          <a:endParaRPr lang="en-US">
            <a:latin typeface="Verdana" pitchFamily="34" charset="0"/>
          </a:endParaRPr>
        </a:p>
      </dgm:t>
    </dgm:pt>
    <dgm:pt modelId="{6EB6D6FD-3D3D-4475-9A2A-EB2042DB3833}">
      <dgm:prSet phldrT="[Text]"/>
      <dgm:spPr/>
      <dgm:t>
        <a:bodyPr/>
        <a:lstStyle/>
        <a:p>
          <a:r>
            <a:rPr lang="es-MX" dirty="0" smtClean="0">
              <a:solidFill>
                <a:schemeClr val="tx1"/>
              </a:solidFill>
              <a:latin typeface="Verdana" pitchFamily="34" charset="0"/>
            </a:rPr>
            <a:t>Situación Económica: EURO Área, España, EUA</a:t>
          </a:r>
          <a:endParaRPr lang="en-US" dirty="0">
            <a:solidFill>
              <a:schemeClr val="tx1"/>
            </a:solidFill>
            <a:latin typeface="Verdana" pitchFamily="34" charset="0"/>
          </a:endParaRPr>
        </a:p>
      </dgm:t>
    </dgm:pt>
    <dgm:pt modelId="{CE02B8D3-2121-4361-8E38-45F4F6F974B5}" type="sibTrans" cxnId="{128405A7-6DDD-4103-A1E5-FEFE41656A2C}">
      <dgm:prSet/>
      <dgm:spPr/>
      <dgm:t>
        <a:bodyPr/>
        <a:lstStyle/>
        <a:p>
          <a:endParaRPr lang="en-US">
            <a:latin typeface="Verdana" pitchFamily="34" charset="0"/>
          </a:endParaRPr>
        </a:p>
      </dgm:t>
    </dgm:pt>
    <dgm:pt modelId="{9E3E3085-62C7-4E1F-982C-27592E8819E3}" type="parTrans" cxnId="{128405A7-6DDD-4103-A1E5-FEFE41656A2C}">
      <dgm:prSet/>
      <dgm:spPr/>
      <dgm:t>
        <a:bodyPr/>
        <a:lstStyle/>
        <a:p>
          <a:endParaRPr lang="en-US">
            <a:latin typeface="Verdana" pitchFamily="34" charset="0"/>
          </a:endParaRPr>
        </a:p>
      </dgm:t>
    </dgm:pt>
    <dgm:pt modelId="{0D6A8C27-7050-4708-ACB2-BF39E1190576}" type="pres">
      <dgm:prSet presAssocID="{4315A5A5-8435-44CE-BBD1-959917D72FD5}" presName="theList" presStyleCnt="0">
        <dgm:presLayoutVars>
          <dgm:dir/>
          <dgm:animLvl val="lvl"/>
          <dgm:resizeHandles val="exact"/>
        </dgm:presLayoutVars>
      </dgm:prSet>
      <dgm:spPr/>
      <dgm:t>
        <a:bodyPr/>
        <a:lstStyle/>
        <a:p>
          <a:endParaRPr lang="en-US"/>
        </a:p>
      </dgm:t>
    </dgm:pt>
    <dgm:pt modelId="{5C24E426-4487-42D8-BC95-CB4F25E88AE3}" type="pres">
      <dgm:prSet presAssocID="{B272512A-FCA4-4FD1-B4A3-B12B2F739B15}" presName="compNode" presStyleCnt="0"/>
      <dgm:spPr/>
      <dgm:t>
        <a:bodyPr/>
        <a:lstStyle/>
        <a:p>
          <a:endParaRPr lang="en-US"/>
        </a:p>
      </dgm:t>
    </dgm:pt>
    <dgm:pt modelId="{029526B8-F468-42B2-B421-F16A1E9804C2}" type="pres">
      <dgm:prSet presAssocID="{B272512A-FCA4-4FD1-B4A3-B12B2F739B15}" presName="aNode" presStyleLbl="bgShp" presStyleIdx="0" presStyleCnt="3"/>
      <dgm:spPr/>
      <dgm:t>
        <a:bodyPr/>
        <a:lstStyle/>
        <a:p>
          <a:endParaRPr lang="en-US"/>
        </a:p>
      </dgm:t>
    </dgm:pt>
    <dgm:pt modelId="{A955E8D7-7D60-422A-832C-6D465363845F}" type="pres">
      <dgm:prSet presAssocID="{B272512A-FCA4-4FD1-B4A3-B12B2F739B15}" presName="textNode" presStyleLbl="bgShp" presStyleIdx="0" presStyleCnt="3"/>
      <dgm:spPr/>
      <dgm:t>
        <a:bodyPr/>
        <a:lstStyle/>
        <a:p>
          <a:endParaRPr lang="en-US"/>
        </a:p>
      </dgm:t>
    </dgm:pt>
    <dgm:pt modelId="{DA7984A1-9254-4398-B7D1-DECC0EA6D380}" type="pres">
      <dgm:prSet presAssocID="{B272512A-FCA4-4FD1-B4A3-B12B2F739B15}" presName="compChildNode" presStyleCnt="0"/>
      <dgm:spPr/>
      <dgm:t>
        <a:bodyPr/>
        <a:lstStyle/>
        <a:p>
          <a:endParaRPr lang="en-US"/>
        </a:p>
      </dgm:t>
    </dgm:pt>
    <dgm:pt modelId="{BC5B1ADA-897E-457A-A3C3-C779010B271D}" type="pres">
      <dgm:prSet presAssocID="{B272512A-FCA4-4FD1-B4A3-B12B2F739B15}" presName="theInnerList" presStyleCnt="0"/>
      <dgm:spPr/>
      <dgm:t>
        <a:bodyPr/>
        <a:lstStyle/>
        <a:p>
          <a:endParaRPr lang="en-US"/>
        </a:p>
      </dgm:t>
    </dgm:pt>
    <dgm:pt modelId="{C9933D8E-B000-4BC5-84BA-CC61863EEF3F}" type="pres">
      <dgm:prSet presAssocID="{6EB6D6FD-3D3D-4475-9A2A-EB2042DB3833}" presName="childNode" presStyleLbl="node1" presStyleIdx="0" presStyleCnt="5" custLinFactY="-11110" custLinFactNeighborY="-100000">
        <dgm:presLayoutVars>
          <dgm:bulletEnabled val="1"/>
        </dgm:presLayoutVars>
      </dgm:prSet>
      <dgm:spPr/>
      <dgm:t>
        <a:bodyPr/>
        <a:lstStyle/>
        <a:p>
          <a:endParaRPr lang="en-US"/>
        </a:p>
      </dgm:t>
    </dgm:pt>
    <dgm:pt modelId="{B7E50159-D8D2-4FFB-B424-82A053308BFD}" type="pres">
      <dgm:prSet presAssocID="{6EB6D6FD-3D3D-4475-9A2A-EB2042DB3833}" presName="aSpace2" presStyleCnt="0"/>
      <dgm:spPr/>
      <dgm:t>
        <a:bodyPr/>
        <a:lstStyle/>
        <a:p>
          <a:endParaRPr lang="en-US"/>
        </a:p>
      </dgm:t>
    </dgm:pt>
    <dgm:pt modelId="{7F0FEE5E-81A9-4770-B6DF-E7D0986C6994}" type="pres">
      <dgm:prSet presAssocID="{96C35B7A-0455-4254-924A-3CF1607F4C67}" presName="childNode" presStyleLbl="node1" presStyleIdx="1" presStyleCnt="5" custLinFactNeighborX="21" custLinFactNeighborY="-71743">
        <dgm:presLayoutVars>
          <dgm:bulletEnabled val="1"/>
        </dgm:presLayoutVars>
      </dgm:prSet>
      <dgm:spPr/>
      <dgm:t>
        <a:bodyPr/>
        <a:lstStyle/>
        <a:p>
          <a:endParaRPr lang="en-US"/>
        </a:p>
      </dgm:t>
    </dgm:pt>
    <dgm:pt modelId="{0F9479E1-5266-44F2-8F47-4A05F310D19D}" type="pres">
      <dgm:prSet presAssocID="{B272512A-FCA4-4FD1-B4A3-B12B2F739B15}" presName="aSpace" presStyleCnt="0"/>
      <dgm:spPr/>
      <dgm:t>
        <a:bodyPr/>
        <a:lstStyle/>
        <a:p>
          <a:endParaRPr lang="en-US"/>
        </a:p>
      </dgm:t>
    </dgm:pt>
    <dgm:pt modelId="{4D32CC29-1380-4A29-856D-135F9AE04FA2}" type="pres">
      <dgm:prSet presAssocID="{891DC1EB-D9D6-4C37-90B4-3495310369F4}" presName="compNode" presStyleCnt="0"/>
      <dgm:spPr/>
      <dgm:t>
        <a:bodyPr/>
        <a:lstStyle/>
        <a:p>
          <a:endParaRPr lang="en-US"/>
        </a:p>
      </dgm:t>
    </dgm:pt>
    <dgm:pt modelId="{F8DF83E1-4D3E-4DE7-B564-F68601BA8810}" type="pres">
      <dgm:prSet presAssocID="{891DC1EB-D9D6-4C37-90B4-3495310369F4}" presName="aNode" presStyleLbl="bgShp" presStyleIdx="1" presStyleCnt="3" custLinFactNeighborX="3074" custLinFactNeighborY="-1684"/>
      <dgm:spPr/>
      <dgm:t>
        <a:bodyPr/>
        <a:lstStyle/>
        <a:p>
          <a:endParaRPr lang="en-US"/>
        </a:p>
      </dgm:t>
    </dgm:pt>
    <dgm:pt modelId="{D1BDED00-52FE-44DB-8B34-8AE1B9F1FF02}" type="pres">
      <dgm:prSet presAssocID="{891DC1EB-D9D6-4C37-90B4-3495310369F4}" presName="textNode" presStyleLbl="bgShp" presStyleIdx="1" presStyleCnt="3"/>
      <dgm:spPr/>
      <dgm:t>
        <a:bodyPr/>
        <a:lstStyle/>
        <a:p>
          <a:endParaRPr lang="en-US"/>
        </a:p>
      </dgm:t>
    </dgm:pt>
    <dgm:pt modelId="{9079BE63-5950-4659-AD3D-4932566C2389}" type="pres">
      <dgm:prSet presAssocID="{891DC1EB-D9D6-4C37-90B4-3495310369F4}" presName="compChildNode" presStyleCnt="0"/>
      <dgm:spPr/>
      <dgm:t>
        <a:bodyPr/>
        <a:lstStyle/>
        <a:p>
          <a:endParaRPr lang="en-US"/>
        </a:p>
      </dgm:t>
    </dgm:pt>
    <dgm:pt modelId="{AC58E6AA-5C3C-47F1-99F7-BD5E267F89B7}" type="pres">
      <dgm:prSet presAssocID="{891DC1EB-D9D6-4C37-90B4-3495310369F4}" presName="theInnerList" presStyleCnt="0"/>
      <dgm:spPr/>
      <dgm:t>
        <a:bodyPr/>
        <a:lstStyle/>
        <a:p>
          <a:endParaRPr lang="en-US"/>
        </a:p>
      </dgm:t>
    </dgm:pt>
    <dgm:pt modelId="{D13A5E5F-B0C9-4D56-8C89-6806002754F5}" type="pres">
      <dgm:prSet presAssocID="{6428F054-1C25-473B-AE5A-B55959EED8F0}" presName="childNode" presStyleLbl="node1" presStyleIdx="2" presStyleCnt="5" custScaleY="81312" custLinFactNeighborY="-9891">
        <dgm:presLayoutVars>
          <dgm:bulletEnabled val="1"/>
        </dgm:presLayoutVars>
      </dgm:prSet>
      <dgm:spPr/>
      <dgm:t>
        <a:bodyPr/>
        <a:lstStyle/>
        <a:p>
          <a:endParaRPr lang="en-US"/>
        </a:p>
      </dgm:t>
    </dgm:pt>
    <dgm:pt modelId="{BCDF2608-9332-4287-92B1-BF43BB313516}" type="pres">
      <dgm:prSet presAssocID="{891DC1EB-D9D6-4C37-90B4-3495310369F4}" presName="aSpace" presStyleCnt="0"/>
      <dgm:spPr/>
      <dgm:t>
        <a:bodyPr/>
        <a:lstStyle/>
        <a:p>
          <a:endParaRPr lang="en-US"/>
        </a:p>
      </dgm:t>
    </dgm:pt>
    <dgm:pt modelId="{2D6F70F5-3360-40EF-AD63-825FC9C571B5}" type="pres">
      <dgm:prSet presAssocID="{10BDF887-E978-442A-9D15-0ED640D47F7C}" presName="compNode" presStyleCnt="0"/>
      <dgm:spPr/>
      <dgm:t>
        <a:bodyPr/>
        <a:lstStyle/>
        <a:p>
          <a:endParaRPr lang="en-US"/>
        </a:p>
      </dgm:t>
    </dgm:pt>
    <dgm:pt modelId="{A5420045-FA18-473F-8A86-87AD678A8725}" type="pres">
      <dgm:prSet presAssocID="{10BDF887-E978-442A-9D15-0ED640D47F7C}" presName="aNode" presStyleLbl="bgShp" presStyleIdx="2" presStyleCnt="3" custLinFactNeighborX="-518"/>
      <dgm:spPr/>
      <dgm:t>
        <a:bodyPr/>
        <a:lstStyle/>
        <a:p>
          <a:endParaRPr lang="en-US"/>
        </a:p>
      </dgm:t>
    </dgm:pt>
    <dgm:pt modelId="{6E625E66-0469-46A1-81A7-54ABD72AD9D3}" type="pres">
      <dgm:prSet presAssocID="{10BDF887-E978-442A-9D15-0ED640D47F7C}" presName="textNode" presStyleLbl="bgShp" presStyleIdx="2" presStyleCnt="3"/>
      <dgm:spPr/>
      <dgm:t>
        <a:bodyPr/>
        <a:lstStyle/>
        <a:p>
          <a:endParaRPr lang="en-US"/>
        </a:p>
      </dgm:t>
    </dgm:pt>
    <dgm:pt modelId="{6966FC37-45BD-4440-A9B2-50237771E5FB}" type="pres">
      <dgm:prSet presAssocID="{10BDF887-E978-442A-9D15-0ED640D47F7C}" presName="compChildNode" presStyleCnt="0"/>
      <dgm:spPr/>
      <dgm:t>
        <a:bodyPr/>
        <a:lstStyle/>
        <a:p>
          <a:endParaRPr lang="en-US"/>
        </a:p>
      </dgm:t>
    </dgm:pt>
    <dgm:pt modelId="{2DB3E933-569D-497F-9A48-98FA5724719C}" type="pres">
      <dgm:prSet presAssocID="{10BDF887-E978-442A-9D15-0ED640D47F7C}" presName="theInnerList" presStyleCnt="0"/>
      <dgm:spPr/>
      <dgm:t>
        <a:bodyPr/>
        <a:lstStyle/>
        <a:p>
          <a:endParaRPr lang="en-US"/>
        </a:p>
      </dgm:t>
    </dgm:pt>
    <dgm:pt modelId="{78EBD60F-03EE-4D00-BDA9-D511B490DC41}" type="pres">
      <dgm:prSet presAssocID="{6F52F345-A1CB-4AF5-96D8-CF2ABC152CB9}" presName="childNode" presStyleLbl="node1" presStyleIdx="3" presStyleCnt="5" custLinFactY="-5526" custLinFactNeighborY="-100000">
        <dgm:presLayoutVars>
          <dgm:bulletEnabled val="1"/>
        </dgm:presLayoutVars>
      </dgm:prSet>
      <dgm:spPr/>
      <dgm:t>
        <a:bodyPr/>
        <a:lstStyle/>
        <a:p>
          <a:endParaRPr lang="en-US"/>
        </a:p>
      </dgm:t>
    </dgm:pt>
    <dgm:pt modelId="{247A1166-C27D-4632-BD5A-9EA33A1CDEE2}" type="pres">
      <dgm:prSet presAssocID="{6F52F345-A1CB-4AF5-96D8-CF2ABC152CB9}" presName="aSpace2" presStyleCnt="0"/>
      <dgm:spPr/>
      <dgm:t>
        <a:bodyPr/>
        <a:lstStyle/>
        <a:p>
          <a:endParaRPr lang="en-US"/>
        </a:p>
      </dgm:t>
    </dgm:pt>
    <dgm:pt modelId="{72C7ACAF-5605-48F3-9ECA-5539247E3EC6}" type="pres">
      <dgm:prSet presAssocID="{36FE1322-FEBF-49BB-90B4-025C7DCCBFA9}" presName="childNode" presStyleLbl="node1" presStyleIdx="4" presStyleCnt="5" custLinFactNeighborY="-54442">
        <dgm:presLayoutVars>
          <dgm:bulletEnabled val="1"/>
        </dgm:presLayoutVars>
      </dgm:prSet>
      <dgm:spPr/>
      <dgm:t>
        <a:bodyPr/>
        <a:lstStyle/>
        <a:p>
          <a:endParaRPr lang="en-US"/>
        </a:p>
      </dgm:t>
    </dgm:pt>
  </dgm:ptLst>
  <dgm:cxnLst>
    <dgm:cxn modelId="{E97D86E2-AD43-4C10-BEAC-90FE04AAAF4F}" srcId="{10BDF887-E978-442A-9D15-0ED640D47F7C}" destId="{36FE1322-FEBF-49BB-90B4-025C7DCCBFA9}" srcOrd="1" destOrd="0" parTransId="{02054AB1-7816-4677-8ED7-5222E9B532BD}" sibTransId="{A7E08313-4B57-43B0-B253-F5FAEA2A90EF}"/>
    <dgm:cxn modelId="{C4E6BEA2-20DE-4B97-804A-485222B80D76}" type="presOf" srcId="{96C35B7A-0455-4254-924A-3CF1607F4C67}" destId="{7F0FEE5E-81A9-4770-B6DF-E7D0986C6994}" srcOrd="0" destOrd="0" presId="urn:microsoft.com/office/officeart/2005/8/layout/lProcess2"/>
    <dgm:cxn modelId="{A0CB1D3F-FD32-4590-B81D-8F8AA74EFCFE}" srcId="{4315A5A5-8435-44CE-BBD1-959917D72FD5}" destId="{B272512A-FCA4-4FD1-B4A3-B12B2F739B15}" srcOrd="0" destOrd="0" parTransId="{86012292-5383-4659-A47E-E322277002FF}" sibTransId="{382D7B03-86B4-4E32-94E9-A0B586419622}"/>
    <dgm:cxn modelId="{5A2714ED-EE85-4C42-B0D5-A6726C17295B}" type="presOf" srcId="{36FE1322-FEBF-49BB-90B4-025C7DCCBFA9}" destId="{72C7ACAF-5605-48F3-9ECA-5539247E3EC6}" srcOrd="0" destOrd="0" presId="urn:microsoft.com/office/officeart/2005/8/layout/lProcess2"/>
    <dgm:cxn modelId="{6158F3D8-D10C-4EEB-8059-72A00A72B649}" type="presOf" srcId="{B272512A-FCA4-4FD1-B4A3-B12B2F739B15}" destId="{029526B8-F468-42B2-B421-F16A1E9804C2}" srcOrd="0" destOrd="0" presId="urn:microsoft.com/office/officeart/2005/8/layout/lProcess2"/>
    <dgm:cxn modelId="{DD213408-60E0-4C5D-A18A-1E6DC1823A37}" type="presOf" srcId="{6EB6D6FD-3D3D-4475-9A2A-EB2042DB3833}" destId="{C9933D8E-B000-4BC5-84BA-CC61863EEF3F}" srcOrd="0" destOrd="0" presId="urn:microsoft.com/office/officeart/2005/8/layout/lProcess2"/>
    <dgm:cxn modelId="{6DD60526-C0AB-4973-9E7B-4C9BCA372FA3}" type="presOf" srcId="{891DC1EB-D9D6-4C37-90B4-3495310369F4}" destId="{F8DF83E1-4D3E-4DE7-B564-F68601BA8810}" srcOrd="0" destOrd="0" presId="urn:microsoft.com/office/officeart/2005/8/layout/lProcess2"/>
    <dgm:cxn modelId="{5BA6118D-DFD0-45B7-A7E0-DD8A96D26379}" srcId="{10BDF887-E978-442A-9D15-0ED640D47F7C}" destId="{6F52F345-A1CB-4AF5-96D8-CF2ABC152CB9}" srcOrd="0" destOrd="0" parTransId="{68A2DBC9-C67D-4C0E-9587-C26AACB4580A}" sibTransId="{3716A5F7-948E-45F0-9EAD-3ECCA4FDD178}"/>
    <dgm:cxn modelId="{128405A7-6DDD-4103-A1E5-FEFE41656A2C}" srcId="{B272512A-FCA4-4FD1-B4A3-B12B2F739B15}" destId="{6EB6D6FD-3D3D-4475-9A2A-EB2042DB3833}" srcOrd="0" destOrd="0" parTransId="{9E3E3085-62C7-4E1F-982C-27592E8819E3}" sibTransId="{CE02B8D3-2121-4361-8E38-45F4F6F974B5}"/>
    <dgm:cxn modelId="{8FA01FA5-F5D2-44C6-AD89-BAC2BC75CB0C}" type="presOf" srcId="{891DC1EB-D9D6-4C37-90B4-3495310369F4}" destId="{D1BDED00-52FE-44DB-8B34-8AE1B9F1FF02}" srcOrd="1" destOrd="0" presId="urn:microsoft.com/office/officeart/2005/8/layout/lProcess2"/>
    <dgm:cxn modelId="{8F1F040B-A203-4A2A-9345-7516791A00F7}" type="presOf" srcId="{4315A5A5-8435-44CE-BBD1-959917D72FD5}" destId="{0D6A8C27-7050-4708-ACB2-BF39E1190576}" srcOrd="0" destOrd="0" presId="urn:microsoft.com/office/officeart/2005/8/layout/lProcess2"/>
    <dgm:cxn modelId="{C3BB0AA4-5DB0-40AF-BF26-331170C4AB3F}" type="presOf" srcId="{10BDF887-E978-442A-9D15-0ED640D47F7C}" destId="{6E625E66-0469-46A1-81A7-54ABD72AD9D3}" srcOrd="1" destOrd="0" presId="urn:microsoft.com/office/officeart/2005/8/layout/lProcess2"/>
    <dgm:cxn modelId="{C97DEAD2-966F-424F-9528-FBCB648B9AC2}" srcId="{B272512A-FCA4-4FD1-B4A3-B12B2F739B15}" destId="{96C35B7A-0455-4254-924A-3CF1607F4C67}" srcOrd="1" destOrd="0" parTransId="{99A81FA6-DC47-4150-88B8-E969FFD2B2E9}" sibTransId="{2FF4BE71-16DE-43AB-89EC-333B37A603BA}"/>
    <dgm:cxn modelId="{A734D3DB-5BD5-4C00-978A-8DAE17381A59}" srcId="{4315A5A5-8435-44CE-BBD1-959917D72FD5}" destId="{891DC1EB-D9D6-4C37-90B4-3495310369F4}" srcOrd="1" destOrd="0" parTransId="{C5256BFF-1B07-4366-816B-0A33F78C307C}" sibTransId="{AFE7D13F-6A4C-49BA-B3B3-93B6C747D3AB}"/>
    <dgm:cxn modelId="{6005BB3D-0566-40E1-B0F6-8E87E688540E}" type="presOf" srcId="{6F52F345-A1CB-4AF5-96D8-CF2ABC152CB9}" destId="{78EBD60F-03EE-4D00-BDA9-D511B490DC41}" srcOrd="0" destOrd="0" presId="urn:microsoft.com/office/officeart/2005/8/layout/lProcess2"/>
    <dgm:cxn modelId="{3B58407D-2529-4D95-BF8B-F57FFBF557F1}" type="presOf" srcId="{6428F054-1C25-473B-AE5A-B55959EED8F0}" destId="{D13A5E5F-B0C9-4D56-8C89-6806002754F5}" srcOrd="0" destOrd="0" presId="urn:microsoft.com/office/officeart/2005/8/layout/lProcess2"/>
    <dgm:cxn modelId="{671E346D-7D9D-487C-B8B3-2627AA9AC355}" srcId="{891DC1EB-D9D6-4C37-90B4-3495310369F4}" destId="{6428F054-1C25-473B-AE5A-B55959EED8F0}" srcOrd="0" destOrd="0" parTransId="{9DCB38AD-B269-45B5-AE21-597ABD3C3189}" sibTransId="{F347C19B-D6FB-47B4-8BC8-A330ED81DF1F}"/>
    <dgm:cxn modelId="{E29F6DA2-30F0-4CC3-8A10-B1CCC52C6E32}" type="presOf" srcId="{B272512A-FCA4-4FD1-B4A3-B12B2F739B15}" destId="{A955E8D7-7D60-422A-832C-6D465363845F}" srcOrd="1" destOrd="0" presId="urn:microsoft.com/office/officeart/2005/8/layout/lProcess2"/>
    <dgm:cxn modelId="{B2C514C0-DF40-4619-835C-B057FD988E49}" srcId="{4315A5A5-8435-44CE-BBD1-959917D72FD5}" destId="{10BDF887-E978-442A-9D15-0ED640D47F7C}" srcOrd="2" destOrd="0" parTransId="{CFD2F963-2B45-43A7-B28F-E6309A3260CF}" sibTransId="{0FABD352-2134-4426-95C9-4ECF69487381}"/>
    <dgm:cxn modelId="{912E9A1F-222F-47A3-8FED-30E0D1E4F128}" type="presOf" srcId="{10BDF887-E978-442A-9D15-0ED640D47F7C}" destId="{A5420045-FA18-473F-8A86-87AD678A8725}" srcOrd="0" destOrd="0" presId="urn:microsoft.com/office/officeart/2005/8/layout/lProcess2"/>
    <dgm:cxn modelId="{B4ACA6FD-959A-4285-B6B3-6E8DC6B19F10}" type="presParOf" srcId="{0D6A8C27-7050-4708-ACB2-BF39E1190576}" destId="{5C24E426-4487-42D8-BC95-CB4F25E88AE3}" srcOrd="0" destOrd="0" presId="urn:microsoft.com/office/officeart/2005/8/layout/lProcess2"/>
    <dgm:cxn modelId="{342C5FBE-1F01-44A5-B821-5408CF5F53C4}" type="presParOf" srcId="{5C24E426-4487-42D8-BC95-CB4F25E88AE3}" destId="{029526B8-F468-42B2-B421-F16A1E9804C2}" srcOrd="0" destOrd="0" presId="urn:microsoft.com/office/officeart/2005/8/layout/lProcess2"/>
    <dgm:cxn modelId="{27014652-CC08-4E50-8C76-77F998C3B341}" type="presParOf" srcId="{5C24E426-4487-42D8-BC95-CB4F25E88AE3}" destId="{A955E8D7-7D60-422A-832C-6D465363845F}" srcOrd="1" destOrd="0" presId="urn:microsoft.com/office/officeart/2005/8/layout/lProcess2"/>
    <dgm:cxn modelId="{2910F3F1-5EC5-47D0-986E-42659F11BDEA}" type="presParOf" srcId="{5C24E426-4487-42D8-BC95-CB4F25E88AE3}" destId="{DA7984A1-9254-4398-B7D1-DECC0EA6D380}" srcOrd="2" destOrd="0" presId="urn:microsoft.com/office/officeart/2005/8/layout/lProcess2"/>
    <dgm:cxn modelId="{9DDF4A83-F72C-48B0-8E00-AE60BCD1CCE3}" type="presParOf" srcId="{DA7984A1-9254-4398-B7D1-DECC0EA6D380}" destId="{BC5B1ADA-897E-457A-A3C3-C779010B271D}" srcOrd="0" destOrd="0" presId="urn:microsoft.com/office/officeart/2005/8/layout/lProcess2"/>
    <dgm:cxn modelId="{1A9663CA-9AAE-423F-8BBB-D7139D506FFD}" type="presParOf" srcId="{BC5B1ADA-897E-457A-A3C3-C779010B271D}" destId="{C9933D8E-B000-4BC5-84BA-CC61863EEF3F}" srcOrd="0" destOrd="0" presId="urn:microsoft.com/office/officeart/2005/8/layout/lProcess2"/>
    <dgm:cxn modelId="{C8D99EB5-14F9-4CA1-9C75-9447A1925BC7}" type="presParOf" srcId="{BC5B1ADA-897E-457A-A3C3-C779010B271D}" destId="{B7E50159-D8D2-4FFB-B424-82A053308BFD}" srcOrd="1" destOrd="0" presId="urn:microsoft.com/office/officeart/2005/8/layout/lProcess2"/>
    <dgm:cxn modelId="{5D62AEBE-00B7-447B-8D9E-25085BD7645E}" type="presParOf" srcId="{BC5B1ADA-897E-457A-A3C3-C779010B271D}" destId="{7F0FEE5E-81A9-4770-B6DF-E7D0986C6994}" srcOrd="2" destOrd="0" presId="urn:microsoft.com/office/officeart/2005/8/layout/lProcess2"/>
    <dgm:cxn modelId="{DC9A2C09-8926-473F-9476-C689973E3FFA}" type="presParOf" srcId="{0D6A8C27-7050-4708-ACB2-BF39E1190576}" destId="{0F9479E1-5266-44F2-8F47-4A05F310D19D}" srcOrd="1" destOrd="0" presId="urn:microsoft.com/office/officeart/2005/8/layout/lProcess2"/>
    <dgm:cxn modelId="{70CED093-C412-47B3-94B9-FC409400D806}" type="presParOf" srcId="{0D6A8C27-7050-4708-ACB2-BF39E1190576}" destId="{4D32CC29-1380-4A29-856D-135F9AE04FA2}" srcOrd="2" destOrd="0" presId="urn:microsoft.com/office/officeart/2005/8/layout/lProcess2"/>
    <dgm:cxn modelId="{89760132-45FA-4BAE-9B77-97D47185FFDD}" type="presParOf" srcId="{4D32CC29-1380-4A29-856D-135F9AE04FA2}" destId="{F8DF83E1-4D3E-4DE7-B564-F68601BA8810}" srcOrd="0" destOrd="0" presId="urn:microsoft.com/office/officeart/2005/8/layout/lProcess2"/>
    <dgm:cxn modelId="{A08C3461-41FA-4B0F-9F65-6847F047AFA3}" type="presParOf" srcId="{4D32CC29-1380-4A29-856D-135F9AE04FA2}" destId="{D1BDED00-52FE-44DB-8B34-8AE1B9F1FF02}" srcOrd="1" destOrd="0" presId="urn:microsoft.com/office/officeart/2005/8/layout/lProcess2"/>
    <dgm:cxn modelId="{42F83B0D-0188-4C1F-8DDC-9CAF518FB187}" type="presParOf" srcId="{4D32CC29-1380-4A29-856D-135F9AE04FA2}" destId="{9079BE63-5950-4659-AD3D-4932566C2389}" srcOrd="2" destOrd="0" presId="urn:microsoft.com/office/officeart/2005/8/layout/lProcess2"/>
    <dgm:cxn modelId="{BA3C8615-3364-40E0-ADF0-D88B92626364}" type="presParOf" srcId="{9079BE63-5950-4659-AD3D-4932566C2389}" destId="{AC58E6AA-5C3C-47F1-99F7-BD5E267F89B7}" srcOrd="0" destOrd="0" presId="urn:microsoft.com/office/officeart/2005/8/layout/lProcess2"/>
    <dgm:cxn modelId="{D2ECB31C-C82A-4284-9F32-225D5C84CA00}" type="presParOf" srcId="{AC58E6AA-5C3C-47F1-99F7-BD5E267F89B7}" destId="{D13A5E5F-B0C9-4D56-8C89-6806002754F5}" srcOrd="0" destOrd="0" presId="urn:microsoft.com/office/officeart/2005/8/layout/lProcess2"/>
    <dgm:cxn modelId="{4D207548-67B4-4006-BE97-387C0DDCFCFF}" type="presParOf" srcId="{0D6A8C27-7050-4708-ACB2-BF39E1190576}" destId="{BCDF2608-9332-4287-92B1-BF43BB313516}" srcOrd="3" destOrd="0" presId="urn:microsoft.com/office/officeart/2005/8/layout/lProcess2"/>
    <dgm:cxn modelId="{70E0645C-A3FC-445C-9EC2-5CC61E811A8C}" type="presParOf" srcId="{0D6A8C27-7050-4708-ACB2-BF39E1190576}" destId="{2D6F70F5-3360-40EF-AD63-825FC9C571B5}" srcOrd="4" destOrd="0" presId="urn:microsoft.com/office/officeart/2005/8/layout/lProcess2"/>
    <dgm:cxn modelId="{7AA87B0C-E5B7-47D3-9F8D-5DAD955F5142}" type="presParOf" srcId="{2D6F70F5-3360-40EF-AD63-825FC9C571B5}" destId="{A5420045-FA18-473F-8A86-87AD678A8725}" srcOrd="0" destOrd="0" presId="urn:microsoft.com/office/officeart/2005/8/layout/lProcess2"/>
    <dgm:cxn modelId="{47449DD2-F942-46B1-A9F0-9083CC040616}" type="presParOf" srcId="{2D6F70F5-3360-40EF-AD63-825FC9C571B5}" destId="{6E625E66-0469-46A1-81A7-54ABD72AD9D3}" srcOrd="1" destOrd="0" presId="urn:microsoft.com/office/officeart/2005/8/layout/lProcess2"/>
    <dgm:cxn modelId="{F6C12C17-8F33-4F27-AF44-1A7F37A23FC5}" type="presParOf" srcId="{2D6F70F5-3360-40EF-AD63-825FC9C571B5}" destId="{6966FC37-45BD-4440-A9B2-50237771E5FB}" srcOrd="2" destOrd="0" presId="urn:microsoft.com/office/officeart/2005/8/layout/lProcess2"/>
    <dgm:cxn modelId="{329690A7-9924-4686-9FBC-94E1DC959B8C}" type="presParOf" srcId="{6966FC37-45BD-4440-A9B2-50237771E5FB}" destId="{2DB3E933-569D-497F-9A48-98FA5724719C}" srcOrd="0" destOrd="0" presId="urn:microsoft.com/office/officeart/2005/8/layout/lProcess2"/>
    <dgm:cxn modelId="{74F10E5F-F912-49DC-B2BE-0DA12853CFF4}" type="presParOf" srcId="{2DB3E933-569D-497F-9A48-98FA5724719C}" destId="{78EBD60F-03EE-4D00-BDA9-D511B490DC41}" srcOrd="0" destOrd="0" presId="urn:microsoft.com/office/officeart/2005/8/layout/lProcess2"/>
    <dgm:cxn modelId="{0E8CA7A2-4293-4366-975F-5EC23A49DCFD}" type="presParOf" srcId="{2DB3E933-569D-497F-9A48-98FA5724719C}" destId="{247A1166-C27D-4632-BD5A-9EA33A1CDEE2}" srcOrd="1" destOrd="0" presId="urn:microsoft.com/office/officeart/2005/8/layout/lProcess2"/>
    <dgm:cxn modelId="{06004BA4-E809-4C1B-B7A6-448B8DCEA3E1}" type="presParOf" srcId="{2DB3E933-569D-497F-9A48-98FA5724719C}" destId="{72C7ACAF-5605-48F3-9ECA-5539247E3EC6}"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15A5A5-8435-44CE-BBD1-959917D72FD5}" type="doc">
      <dgm:prSet loTypeId="urn:microsoft.com/office/officeart/2005/8/layout/lProcess2" loCatId="list" qsTypeId="urn:microsoft.com/office/officeart/2005/8/quickstyle/simple3" qsCatId="simple" csTypeId="urn:microsoft.com/office/officeart/2005/8/colors/accent1_3" csCatId="accent1" phldr="1"/>
      <dgm:spPr/>
      <dgm:t>
        <a:bodyPr/>
        <a:lstStyle/>
        <a:p>
          <a:endParaRPr lang="en-US"/>
        </a:p>
      </dgm:t>
    </dgm:pt>
    <dgm:pt modelId="{B272512A-FCA4-4FD1-B4A3-B12B2F739B15}">
      <dgm:prSet phldrT="[Text]" custT="1"/>
      <dgm:spPr/>
      <dgm:t>
        <a:bodyPr/>
        <a:lstStyle/>
        <a:p>
          <a:r>
            <a:rPr lang="es-MX" sz="2400" dirty="0" smtClean="0">
              <a:latin typeface="Verdana" pitchFamily="34" charset="0"/>
            </a:rPr>
            <a:t>Estructura</a:t>
          </a:r>
          <a:endParaRPr lang="en-US" sz="3200" dirty="0">
            <a:latin typeface="Verdana" pitchFamily="34" charset="0"/>
          </a:endParaRPr>
        </a:p>
      </dgm:t>
    </dgm:pt>
    <dgm:pt modelId="{86012292-5383-4659-A47E-E322277002FF}" type="parTrans" cxnId="{A0CB1D3F-FD32-4590-B81D-8F8AA74EFCFE}">
      <dgm:prSet/>
      <dgm:spPr/>
      <dgm:t>
        <a:bodyPr/>
        <a:lstStyle/>
        <a:p>
          <a:endParaRPr lang="en-US">
            <a:latin typeface="Verdana" pitchFamily="34" charset="0"/>
          </a:endParaRPr>
        </a:p>
      </dgm:t>
    </dgm:pt>
    <dgm:pt modelId="{382D7B03-86B4-4E32-94E9-A0B586419622}" type="sibTrans" cxnId="{A0CB1D3F-FD32-4590-B81D-8F8AA74EFCFE}">
      <dgm:prSet/>
      <dgm:spPr/>
      <dgm:t>
        <a:bodyPr/>
        <a:lstStyle/>
        <a:p>
          <a:endParaRPr lang="en-US">
            <a:latin typeface="Verdana" pitchFamily="34" charset="0"/>
          </a:endParaRPr>
        </a:p>
      </dgm:t>
    </dgm:pt>
    <dgm:pt modelId="{96C35B7A-0455-4254-924A-3CF1607F4C67}">
      <dgm:prSet phldrT="[Text]" custT="1"/>
      <dgm:spPr/>
      <dgm:t>
        <a:bodyPr/>
        <a:lstStyle/>
        <a:p>
          <a:r>
            <a:rPr lang="es-MX" sz="1100" dirty="0" smtClean="0">
              <a:latin typeface="Verdana" pitchFamily="34" charset="0"/>
            </a:rPr>
            <a:t>Mercado Cambiario, Mercado de deuda, Índice de precios y cotizaciones</a:t>
          </a:r>
          <a:endParaRPr lang="en-US" sz="1100" dirty="0">
            <a:latin typeface="Verdana" pitchFamily="34" charset="0"/>
          </a:endParaRPr>
        </a:p>
      </dgm:t>
    </dgm:pt>
    <dgm:pt modelId="{99A81FA6-DC47-4150-88B8-E969FFD2B2E9}" type="parTrans" cxnId="{C97DEAD2-966F-424F-9528-FBCB648B9AC2}">
      <dgm:prSet/>
      <dgm:spPr/>
      <dgm:t>
        <a:bodyPr/>
        <a:lstStyle/>
        <a:p>
          <a:endParaRPr lang="en-US">
            <a:latin typeface="Verdana" pitchFamily="34" charset="0"/>
          </a:endParaRPr>
        </a:p>
      </dgm:t>
    </dgm:pt>
    <dgm:pt modelId="{2FF4BE71-16DE-43AB-89EC-333B37A603BA}" type="sibTrans" cxnId="{C97DEAD2-966F-424F-9528-FBCB648B9AC2}">
      <dgm:prSet/>
      <dgm:spPr/>
      <dgm:t>
        <a:bodyPr/>
        <a:lstStyle/>
        <a:p>
          <a:endParaRPr lang="en-US">
            <a:latin typeface="Verdana" pitchFamily="34" charset="0"/>
          </a:endParaRPr>
        </a:p>
      </dgm:t>
    </dgm:pt>
    <dgm:pt modelId="{891DC1EB-D9D6-4C37-90B4-3495310369F4}">
      <dgm:prSet phldrT="[Text]" custT="1"/>
      <dgm:spPr/>
      <dgm:t>
        <a:bodyPr/>
        <a:lstStyle/>
        <a:p>
          <a:r>
            <a:rPr lang="es-MX" sz="2400" dirty="0" smtClean="0">
              <a:latin typeface="Verdana" pitchFamily="34" charset="0"/>
            </a:rPr>
            <a:t>Servicios</a:t>
          </a:r>
          <a:endParaRPr lang="en-US" sz="4400" dirty="0">
            <a:latin typeface="Verdana" pitchFamily="34" charset="0"/>
          </a:endParaRPr>
        </a:p>
      </dgm:t>
    </dgm:pt>
    <dgm:pt modelId="{C5256BFF-1B07-4366-816B-0A33F78C307C}" type="parTrans" cxnId="{A734D3DB-5BD5-4C00-978A-8DAE17381A59}">
      <dgm:prSet/>
      <dgm:spPr/>
      <dgm:t>
        <a:bodyPr/>
        <a:lstStyle/>
        <a:p>
          <a:endParaRPr lang="en-US">
            <a:latin typeface="Verdana" pitchFamily="34" charset="0"/>
          </a:endParaRPr>
        </a:p>
      </dgm:t>
    </dgm:pt>
    <dgm:pt modelId="{AFE7D13F-6A4C-49BA-B3B3-93B6C747D3AB}" type="sibTrans" cxnId="{A734D3DB-5BD5-4C00-978A-8DAE17381A59}">
      <dgm:prSet/>
      <dgm:spPr/>
      <dgm:t>
        <a:bodyPr/>
        <a:lstStyle/>
        <a:p>
          <a:endParaRPr lang="en-US">
            <a:latin typeface="Verdana" pitchFamily="34" charset="0"/>
          </a:endParaRPr>
        </a:p>
      </dgm:t>
    </dgm:pt>
    <dgm:pt modelId="{6428F054-1C25-473B-AE5A-B55959EED8F0}">
      <dgm:prSet phldrT="[Text]" custT="1"/>
      <dgm:spPr/>
      <dgm:t>
        <a:bodyPr/>
        <a:lstStyle/>
        <a:p>
          <a:r>
            <a:rPr lang="es-MX" sz="1100" dirty="0" smtClean="0">
              <a:latin typeface="Verdana" pitchFamily="34" charset="0"/>
            </a:rPr>
            <a:t>El documento PARABRISAS es semanal y gratuito, y busca compartir una visión anticipada de distintos mercados en el país. </a:t>
          </a:r>
          <a:endParaRPr lang="en-US" sz="1100" dirty="0">
            <a:latin typeface="Verdana" pitchFamily="34" charset="0"/>
          </a:endParaRPr>
        </a:p>
      </dgm:t>
    </dgm:pt>
    <dgm:pt modelId="{9DCB38AD-B269-45B5-AE21-597ABD3C3189}" type="parTrans" cxnId="{671E346D-7D9D-487C-B8B3-2627AA9AC355}">
      <dgm:prSet/>
      <dgm:spPr/>
      <dgm:t>
        <a:bodyPr/>
        <a:lstStyle/>
        <a:p>
          <a:endParaRPr lang="en-US">
            <a:latin typeface="Verdana" pitchFamily="34" charset="0"/>
          </a:endParaRPr>
        </a:p>
      </dgm:t>
    </dgm:pt>
    <dgm:pt modelId="{F347C19B-D6FB-47B4-8BC8-A330ED81DF1F}" type="sibTrans" cxnId="{671E346D-7D9D-487C-B8B3-2627AA9AC355}">
      <dgm:prSet/>
      <dgm:spPr/>
      <dgm:t>
        <a:bodyPr/>
        <a:lstStyle/>
        <a:p>
          <a:endParaRPr lang="en-US">
            <a:latin typeface="Verdana" pitchFamily="34" charset="0"/>
          </a:endParaRPr>
        </a:p>
      </dgm:t>
    </dgm:pt>
    <dgm:pt modelId="{10BDF887-E978-442A-9D15-0ED640D47F7C}">
      <dgm:prSet phldrT="[Text]" custT="1"/>
      <dgm:spPr/>
      <dgm:t>
        <a:bodyPr/>
        <a:lstStyle/>
        <a:p>
          <a:r>
            <a:rPr lang="es-MX" sz="2400" dirty="0" smtClean="0">
              <a:latin typeface="Verdana" pitchFamily="34" charset="0"/>
            </a:rPr>
            <a:t>Análisis</a:t>
          </a:r>
          <a:endParaRPr lang="en-US" sz="4500" dirty="0">
            <a:latin typeface="Verdana" pitchFamily="34" charset="0"/>
          </a:endParaRPr>
        </a:p>
      </dgm:t>
    </dgm:pt>
    <dgm:pt modelId="{CFD2F963-2B45-43A7-B28F-E6309A3260CF}" type="parTrans" cxnId="{B2C514C0-DF40-4619-835C-B057FD988E49}">
      <dgm:prSet/>
      <dgm:spPr/>
      <dgm:t>
        <a:bodyPr/>
        <a:lstStyle/>
        <a:p>
          <a:endParaRPr lang="en-US">
            <a:latin typeface="Verdana" pitchFamily="34" charset="0"/>
          </a:endParaRPr>
        </a:p>
      </dgm:t>
    </dgm:pt>
    <dgm:pt modelId="{0FABD352-2134-4426-95C9-4ECF69487381}" type="sibTrans" cxnId="{B2C514C0-DF40-4619-835C-B057FD988E49}">
      <dgm:prSet/>
      <dgm:spPr/>
      <dgm:t>
        <a:bodyPr/>
        <a:lstStyle/>
        <a:p>
          <a:endParaRPr lang="en-US">
            <a:latin typeface="Verdana" pitchFamily="34" charset="0"/>
          </a:endParaRPr>
        </a:p>
      </dgm:t>
    </dgm:pt>
    <dgm:pt modelId="{6F52F345-A1CB-4AF5-96D8-CF2ABC152CB9}">
      <dgm:prSet phldrT="[Text]" custT="1"/>
      <dgm:spPr/>
      <dgm:t>
        <a:bodyPr/>
        <a:lstStyle/>
        <a:p>
          <a:r>
            <a:rPr lang="es-MX" sz="1100" dirty="0" smtClean="0">
              <a:solidFill>
                <a:schemeClr val="tx1"/>
              </a:solidFill>
              <a:latin typeface="Verdana" pitchFamily="34" charset="0"/>
            </a:rPr>
            <a:t>Análisis técnico y especulativo de las variables financieras</a:t>
          </a:r>
          <a:endParaRPr lang="en-US" sz="1100" dirty="0">
            <a:solidFill>
              <a:schemeClr val="tx1"/>
            </a:solidFill>
            <a:latin typeface="Verdana" pitchFamily="34" charset="0"/>
          </a:endParaRPr>
        </a:p>
      </dgm:t>
    </dgm:pt>
    <dgm:pt modelId="{68A2DBC9-C67D-4C0E-9587-C26AACB4580A}" type="parTrans" cxnId="{5BA6118D-DFD0-45B7-A7E0-DD8A96D26379}">
      <dgm:prSet/>
      <dgm:spPr/>
      <dgm:t>
        <a:bodyPr/>
        <a:lstStyle/>
        <a:p>
          <a:endParaRPr lang="en-US">
            <a:latin typeface="Verdana" pitchFamily="34" charset="0"/>
          </a:endParaRPr>
        </a:p>
      </dgm:t>
    </dgm:pt>
    <dgm:pt modelId="{3716A5F7-948E-45F0-9EAD-3ECCA4FDD178}" type="sibTrans" cxnId="{5BA6118D-DFD0-45B7-A7E0-DD8A96D26379}">
      <dgm:prSet/>
      <dgm:spPr/>
      <dgm:t>
        <a:bodyPr/>
        <a:lstStyle/>
        <a:p>
          <a:endParaRPr lang="en-US">
            <a:latin typeface="Verdana" pitchFamily="34" charset="0"/>
          </a:endParaRPr>
        </a:p>
      </dgm:t>
    </dgm:pt>
    <dgm:pt modelId="{36FE1322-FEBF-49BB-90B4-025C7DCCBFA9}">
      <dgm:prSet phldrT="[Text]" custT="1"/>
      <dgm:spPr/>
      <dgm:t>
        <a:bodyPr/>
        <a:lstStyle/>
        <a:p>
          <a:r>
            <a:rPr lang="es-MX" sz="1100" dirty="0" smtClean="0">
              <a:solidFill>
                <a:schemeClr val="tx1"/>
              </a:solidFill>
              <a:latin typeface="Verdana" pitchFamily="34" charset="0"/>
            </a:rPr>
            <a:t>Análisis fundamental de los actores económicos nacionales e internacionales</a:t>
          </a:r>
          <a:endParaRPr lang="en-US" sz="1100" dirty="0">
            <a:solidFill>
              <a:schemeClr val="tx1"/>
            </a:solidFill>
            <a:latin typeface="Verdana" pitchFamily="34" charset="0"/>
          </a:endParaRPr>
        </a:p>
      </dgm:t>
    </dgm:pt>
    <dgm:pt modelId="{02054AB1-7816-4677-8ED7-5222E9B532BD}" type="parTrans" cxnId="{E97D86E2-AD43-4C10-BEAC-90FE04AAAF4F}">
      <dgm:prSet/>
      <dgm:spPr/>
      <dgm:t>
        <a:bodyPr/>
        <a:lstStyle/>
        <a:p>
          <a:endParaRPr lang="en-US">
            <a:latin typeface="Verdana" pitchFamily="34" charset="0"/>
          </a:endParaRPr>
        </a:p>
      </dgm:t>
    </dgm:pt>
    <dgm:pt modelId="{A7E08313-4B57-43B0-B253-F5FAEA2A90EF}" type="sibTrans" cxnId="{E97D86E2-AD43-4C10-BEAC-90FE04AAAF4F}">
      <dgm:prSet/>
      <dgm:spPr/>
      <dgm:t>
        <a:bodyPr/>
        <a:lstStyle/>
        <a:p>
          <a:endParaRPr lang="en-US">
            <a:latin typeface="Verdana" pitchFamily="34" charset="0"/>
          </a:endParaRPr>
        </a:p>
      </dgm:t>
    </dgm:pt>
    <dgm:pt modelId="{6EB6D6FD-3D3D-4475-9A2A-EB2042DB3833}">
      <dgm:prSet phldrT="[Text]" custT="1"/>
      <dgm:spPr/>
      <dgm:t>
        <a:bodyPr/>
        <a:lstStyle/>
        <a:p>
          <a:r>
            <a:rPr lang="es-MX" sz="1100" dirty="0" smtClean="0">
              <a:latin typeface="Verdana" pitchFamily="34" charset="0"/>
            </a:rPr>
            <a:t>Panorama Económico, Sectorial, Financiero, Recapitulación de Noticias en el Periodo</a:t>
          </a:r>
          <a:endParaRPr lang="en-US" sz="1100" dirty="0">
            <a:latin typeface="Verdana" pitchFamily="34" charset="0"/>
          </a:endParaRPr>
        </a:p>
      </dgm:t>
    </dgm:pt>
    <dgm:pt modelId="{CE02B8D3-2121-4361-8E38-45F4F6F974B5}" type="sibTrans" cxnId="{128405A7-6DDD-4103-A1E5-FEFE41656A2C}">
      <dgm:prSet/>
      <dgm:spPr/>
      <dgm:t>
        <a:bodyPr/>
        <a:lstStyle/>
        <a:p>
          <a:endParaRPr lang="en-US">
            <a:latin typeface="Verdana" pitchFamily="34" charset="0"/>
          </a:endParaRPr>
        </a:p>
      </dgm:t>
    </dgm:pt>
    <dgm:pt modelId="{9E3E3085-62C7-4E1F-982C-27592E8819E3}" type="parTrans" cxnId="{128405A7-6DDD-4103-A1E5-FEFE41656A2C}">
      <dgm:prSet/>
      <dgm:spPr/>
      <dgm:t>
        <a:bodyPr/>
        <a:lstStyle/>
        <a:p>
          <a:endParaRPr lang="en-US">
            <a:latin typeface="Verdana" pitchFamily="34" charset="0"/>
          </a:endParaRPr>
        </a:p>
      </dgm:t>
    </dgm:pt>
    <dgm:pt modelId="{861ACB98-2958-4519-B0EE-DF3549AA4DCB}">
      <dgm:prSet phldrT="[Text]" custT="1"/>
      <dgm:spPr/>
      <dgm:t>
        <a:bodyPr/>
        <a:lstStyle/>
        <a:p>
          <a:r>
            <a:rPr lang="es-MX" sz="1100" dirty="0" smtClean="0">
              <a:latin typeface="Verdana" pitchFamily="34" charset="0"/>
            </a:rPr>
            <a:t>Evolución y perspectiva de las principales variables económicas</a:t>
          </a:r>
          <a:endParaRPr lang="en-US" sz="1100" dirty="0">
            <a:latin typeface="Verdana" pitchFamily="34" charset="0"/>
          </a:endParaRPr>
        </a:p>
      </dgm:t>
    </dgm:pt>
    <dgm:pt modelId="{C062818D-1B4C-4351-A1AB-7D2AED1D4097}" type="parTrans" cxnId="{CCF1471B-E977-450A-A095-FCE06590F7AC}">
      <dgm:prSet/>
      <dgm:spPr/>
      <dgm:t>
        <a:bodyPr/>
        <a:lstStyle/>
        <a:p>
          <a:endParaRPr lang="en-US">
            <a:latin typeface="Verdana" pitchFamily="34" charset="0"/>
          </a:endParaRPr>
        </a:p>
      </dgm:t>
    </dgm:pt>
    <dgm:pt modelId="{8E93CFC9-CF3E-4BEA-9F3C-E16A70685BF3}" type="sibTrans" cxnId="{CCF1471B-E977-450A-A095-FCE06590F7AC}">
      <dgm:prSet/>
      <dgm:spPr/>
      <dgm:t>
        <a:bodyPr/>
        <a:lstStyle/>
        <a:p>
          <a:endParaRPr lang="en-US">
            <a:latin typeface="Verdana" pitchFamily="34" charset="0"/>
          </a:endParaRPr>
        </a:p>
      </dgm:t>
    </dgm:pt>
    <dgm:pt modelId="{0D6A8C27-7050-4708-ACB2-BF39E1190576}" type="pres">
      <dgm:prSet presAssocID="{4315A5A5-8435-44CE-BBD1-959917D72FD5}" presName="theList" presStyleCnt="0">
        <dgm:presLayoutVars>
          <dgm:dir/>
          <dgm:animLvl val="lvl"/>
          <dgm:resizeHandles val="exact"/>
        </dgm:presLayoutVars>
      </dgm:prSet>
      <dgm:spPr/>
      <dgm:t>
        <a:bodyPr/>
        <a:lstStyle/>
        <a:p>
          <a:endParaRPr lang="en-US"/>
        </a:p>
      </dgm:t>
    </dgm:pt>
    <dgm:pt modelId="{5C24E426-4487-42D8-BC95-CB4F25E88AE3}" type="pres">
      <dgm:prSet presAssocID="{B272512A-FCA4-4FD1-B4A3-B12B2F739B15}" presName="compNode" presStyleCnt="0"/>
      <dgm:spPr/>
      <dgm:t>
        <a:bodyPr/>
        <a:lstStyle/>
        <a:p>
          <a:endParaRPr lang="en-US"/>
        </a:p>
      </dgm:t>
    </dgm:pt>
    <dgm:pt modelId="{029526B8-F468-42B2-B421-F16A1E9804C2}" type="pres">
      <dgm:prSet presAssocID="{B272512A-FCA4-4FD1-B4A3-B12B2F739B15}" presName="aNode" presStyleLbl="bgShp" presStyleIdx="0" presStyleCnt="3"/>
      <dgm:spPr/>
      <dgm:t>
        <a:bodyPr/>
        <a:lstStyle/>
        <a:p>
          <a:endParaRPr lang="en-US"/>
        </a:p>
      </dgm:t>
    </dgm:pt>
    <dgm:pt modelId="{A955E8D7-7D60-422A-832C-6D465363845F}" type="pres">
      <dgm:prSet presAssocID="{B272512A-FCA4-4FD1-B4A3-B12B2F739B15}" presName="textNode" presStyleLbl="bgShp" presStyleIdx="0" presStyleCnt="3"/>
      <dgm:spPr/>
      <dgm:t>
        <a:bodyPr/>
        <a:lstStyle/>
        <a:p>
          <a:endParaRPr lang="en-US"/>
        </a:p>
      </dgm:t>
    </dgm:pt>
    <dgm:pt modelId="{DA7984A1-9254-4398-B7D1-DECC0EA6D380}" type="pres">
      <dgm:prSet presAssocID="{B272512A-FCA4-4FD1-B4A3-B12B2F739B15}" presName="compChildNode" presStyleCnt="0"/>
      <dgm:spPr/>
      <dgm:t>
        <a:bodyPr/>
        <a:lstStyle/>
        <a:p>
          <a:endParaRPr lang="en-US"/>
        </a:p>
      </dgm:t>
    </dgm:pt>
    <dgm:pt modelId="{BC5B1ADA-897E-457A-A3C3-C779010B271D}" type="pres">
      <dgm:prSet presAssocID="{B272512A-FCA4-4FD1-B4A3-B12B2F739B15}" presName="theInnerList" presStyleCnt="0"/>
      <dgm:spPr/>
      <dgm:t>
        <a:bodyPr/>
        <a:lstStyle/>
        <a:p>
          <a:endParaRPr lang="en-US"/>
        </a:p>
      </dgm:t>
    </dgm:pt>
    <dgm:pt modelId="{C9933D8E-B000-4BC5-84BA-CC61863EEF3F}" type="pres">
      <dgm:prSet presAssocID="{6EB6D6FD-3D3D-4475-9A2A-EB2042DB3833}" presName="childNode" presStyleLbl="node1" presStyleIdx="0" presStyleCnt="6" custLinFactY="-17385" custLinFactNeighborY="-100000">
        <dgm:presLayoutVars>
          <dgm:bulletEnabled val="1"/>
        </dgm:presLayoutVars>
      </dgm:prSet>
      <dgm:spPr/>
      <dgm:t>
        <a:bodyPr/>
        <a:lstStyle/>
        <a:p>
          <a:endParaRPr lang="en-US"/>
        </a:p>
      </dgm:t>
    </dgm:pt>
    <dgm:pt modelId="{B7E50159-D8D2-4FFB-B424-82A053308BFD}" type="pres">
      <dgm:prSet presAssocID="{6EB6D6FD-3D3D-4475-9A2A-EB2042DB3833}" presName="aSpace2" presStyleCnt="0"/>
      <dgm:spPr/>
      <dgm:t>
        <a:bodyPr/>
        <a:lstStyle/>
        <a:p>
          <a:endParaRPr lang="en-US"/>
        </a:p>
      </dgm:t>
    </dgm:pt>
    <dgm:pt modelId="{7F0FEE5E-81A9-4770-B6DF-E7D0986C6994}" type="pres">
      <dgm:prSet presAssocID="{96C35B7A-0455-4254-924A-3CF1607F4C67}" presName="childNode" presStyleLbl="node1" presStyleIdx="1" presStyleCnt="6" custLinFactNeighborY="-71743">
        <dgm:presLayoutVars>
          <dgm:bulletEnabled val="1"/>
        </dgm:presLayoutVars>
      </dgm:prSet>
      <dgm:spPr/>
      <dgm:t>
        <a:bodyPr/>
        <a:lstStyle/>
        <a:p>
          <a:endParaRPr lang="en-US"/>
        </a:p>
      </dgm:t>
    </dgm:pt>
    <dgm:pt modelId="{E805E433-CE4B-4D4A-B3C0-FAE8675B27F2}" type="pres">
      <dgm:prSet presAssocID="{96C35B7A-0455-4254-924A-3CF1607F4C67}" presName="aSpace2" presStyleCnt="0"/>
      <dgm:spPr/>
      <dgm:t>
        <a:bodyPr/>
        <a:lstStyle/>
        <a:p>
          <a:endParaRPr lang="en-US"/>
        </a:p>
      </dgm:t>
    </dgm:pt>
    <dgm:pt modelId="{05771BD1-DEE1-4D10-BF28-D80CE830D09D}" type="pres">
      <dgm:prSet presAssocID="{861ACB98-2958-4519-B0EE-DF3549AA4DCB}" presName="childNode" presStyleLbl="node1" presStyleIdx="2" presStyleCnt="6">
        <dgm:presLayoutVars>
          <dgm:bulletEnabled val="1"/>
        </dgm:presLayoutVars>
      </dgm:prSet>
      <dgm:spPr/>
      <dgm:t>
        <a:bodyPr/>
        <a:lstStyle/>
        <a:p>
          <a:endParaRPr lang="en-US"/>
        </a:p>
      </dgm:t>
    </dgm:pt>
    <dgm:pt modelId="{0F9479E1-5266-44F2-8F47-4A05F310D19D}" type="pres">
      <dgm:prSet presAssocID="{B272512A-FCA4-4FD1-B4A3-B12B2F739B15}" presName="aSpace" presStyleCnt="0"/>
      <dgm:spPr/>
      <dgm:t>
        <a:bodyPr/>
        <a:lstStyle/>
        <a:p>
          <a:endParaRPr lang="en-US"/>
        </a:p>
      </dgm:t>
    </dgm:pt>
    <dgm:pt modelId="{4D32CC29-1380-4A29-856D-135F9AE04FA2}" type="pres">
      <dgm:prSet presAssocID="{891DC1EB-D9D6-4C37-90B4-3495310369F4}" presName="compNode" presStyleCnt="0"/>
      <dgm:spPr/>
      <dgm:t>
        <a:bodyPr/>
        <a:lstStyle/>
        <a:p>
          <a:endParaRPr lang="en-US"/>
        </a:p>
      </dgm:t>
    </dgm:pt>
    <dgm:pt modelId="{F8DF83E1-4D3E-4DE7-B564-F68601BA8810}" type="pres">
      <dgm:prSet presAssocID="{891DC1EB-D9D6-4C37-90B4-3495310369F4}" presName="aNode" presStyleLbl="bgShp" presStyleIdx="1" presStyleCnt="3"/>
      <dgm:spPr/>
      <dgm:t>
        <a:bodyPr/>
        <a:lstStyle/>
        <a:p>
          <a:endParaRPr lang="en-US"/>
        </a:p>
      </dgm:t>
    </dgm:pt>
    <dgm:pt modelId="{D1BDED00-52FE-44DB-8B34-8AE1B9F1FF02}" type="pres">
      <dgm:prSet presAssocID="{891DC1EB-D9D6-4C37-90B4-3495310369F4}" presName="textNode" presStyleLbl="bgShp" presStyleIdx="1" presStyleCnt="3"/>
      <dgm:spPr/>
      <dgm:t>
        <a:bodyPr/>
        <a:lstStyle/>
        <a:p>
          <a:endParaRPr lang="en-US"/>
        </a:p>
      </dgm:t>
    </dgm:pt>
    <dgm:pt modelId="{9079BE63-5950-4659-AD3D-4932566C2389}" type="pres">
      <dgm:prSet presAssocID="{891DC1EB-D9D6-4C37-90B4-3495310369F4}" presName="compChildNode" presStyleCnt="0"/>
      <dgm:spPr/>
      <dgm:t>
        <a:bodyPr/>
        <a:lstStyle/>
        <a:p>
          <a:endParaRPr lang="en-US"/>
        </a:p>
      </dgm:t>
    </dgm:pt>
    <dgm:pt modelId="{AC58E6AA-5C3C-47F1-99F7-BD5E267F89B7}" type="pres">
      <dgm:prSet presAssocID="{891DC1EB-D9D6-4C37-90B4-3495310369F4}" presName="theInnerList" presStyleCnt="0"/>
      <dgm:spPr/>
      <dgm:t>
        <a:bodyPr/>
        <a:lstStyle/>
        <a:p>
          <a:endParaRPr lang="en-US"/>
        </a:p>
      </dgm:t>
    </dgm:pt>
    <dgm:pt modelId="{D13A5E5F-B0C9-4D56-8C89-6806002754F5}" type="pres">
      <dgm:prSet presAssocID="{6428F054-1C25-473B-AE5A-B55959EED8F0}" presName="childNode" presStyleLbl="node1" presStyleIdx="3" presStyleCnt="6" custScaleY="76132" custLinFactNeighborY="-7301">
        <dgm:presLayoutVars>
          <dgm:bulletEnabled val="1"/>
        </dgm:presLayoutVars>
      </dgm:prSet>
      <dgm:spPr/>
      <dgm:t>
        <a:bodyPr/>
        <a:lstStyle/>
        <a:p>
          <a:endParaRPr lang="en-US"/>
        </a:p>
      </dgm:t>
    </dgm:pt>
    <dgm:pt modelId="{BCDF2608-9332-4287-92B1-BF43BB313516}" type="pres">
      <dgm:prSet presAssocID="{891DC1EB-D9D6-4C37-90B4-3495310369F4}" presName="aSpace" presStyleCnt="0"/>
      <dgm:spPr/>
      <dgm:t>
        <a:bodyPr/>
        <a:lstStyle/>
        <a:p>
          <a:endParaRPr lang="en-US"/>
        </a:p>
      </dgm:t>
    </dgm:pt>
    <dgm:pt modelId="{2D6F70F5-3360-40EF-AD63-825FC9C571B5}" type="pres">
      <dgm:prSet presAssocID="{10BDF887-E978-442A-9D15-0ED640D47F7C}" presName="compNode" presStyleCnt="0"/>
      <dgm:spPr/>
      <dgm:t>
        <a:bodyPr/>
        <a:lstStyle/>
        <a:p>
          <a:endParaRPr lang="en-US"/>
        </a:p>
      </dgm:t>
    </dgm:pt>
    <dgm:pt modelId="{A5420045-FA18-473F-8A86-87AD678A8725}" type="pres">
      <dgm:prSet presAssocID="{10BDF887-E978-442A-9D15-0ED640D47F7C}" presName="aNode" presStyleLbl="bgShp" presStyleIdx="2" presStyleCnt="3"/>
      <dgm:spPr/>
      <dgm:t>
        <a:bodyPr/>
        <a:lstStyle/>
        <a:p>
          <a:endParaRPr lang="en-US"/>
        </a:p>
      </dgm:t>
    </dgm:pt>
    <dgm:pt modelId="{6E625E66-0469-46A1-81A7-54ABD72AD9D3}" type="pres">
      <dgm:prSet presAssocID="{10BDF887-E978-442A-9D15-0ED640D47F7C}" presName="textNode" presStyleLbl="bgShp" presStyleIdx="2" presStyleCnt="3"/>
      <dgm:spPr/>
      <dgm:t>
        <a:bodyPr/>
        <a:lstStyle/>
        <a:p>
          <a:endParaRPr lang="en-US"/>
        </a:p>
      </dgm:t>
    </dgm:pt>
    <dgm:pt modelId="{6966FC37-45BD-4440-A9B2-50237771E5FB}" type="pres">
      <dgm:prSet presAssocID="{10BDF887-E978-442A-9D15-0ED640D47F7C}" presName="compChildNode" presStyleCnt="0"/>
      <dgm:spPr/>
      <dgm:t>
        <a:bodyPr/>
        <a:lstStyle/>
        <a:p>
          <a:endParaRPr lang="en-US"/>
        </a:p>
      </dgm:t>
    </dgm:pt>
    <dgm:pt modelId="{2DB3E933-569D-497F-9A48-98FA5724719C}" type="pres">
      <dgm:prSet presAssocID="{10BDF887-E978-442A-9D15-0ED640D47F7C}" presName="theInnerList" presStyleCnt="0"/>
      <dgm:spPr/>
      <dgm:t>
        <a:bodyPr/>
        <a:lstStyle/>
        <a:p>
          <a:endParaRPr lang="en-US"/>
        </a:p>
      </dgm:t>
    </dgm:pt>
    <dgm:pt modelId="{78EBD60F-03EE-4D00-BDA9-D511B490DC41}" type="pres">
      <dgm:prSet presAssocID="{6F52F345-A1CB-4AF5-96D8-CF2ABC152CB9}" presName="childNode" presStyleLbl="node1" presStyleIdx="4" presStyleCnt="6" custLinFactY="-452" custLinFactNeighborY="-100000">
        <dgm:presLayoutVars>
          <dgm:bulletEnabled val="1"/>
        </dgm:presLayoutVars>
      </dgm:prSet>
      <dgm:spPr/>
      <dgm:t>
        <a:bodyPr/>
        <a:lstStyle/>
        <a:p>
          <a:endParaRPr lang="en-US"/>
        </a:p>
      </dgm:t>
    </dgm:pt>
    <dgm:pt modelId="{247A1166-C27D-4632-BD5A-9EA33A1CDEE2}" type="pres">
      <dgm:prSet presAssocID="{6F52F345-A1CB-4AF5-96D8-CF2ABC152CB9}" presName="aSpace2" presStyleCnt="0"/>
      <dgm:spPr/>
      <dgm:t>
        <a:bodyPr/>
        <a:lstStyle/>
        <a:p>
          <a:endParaRPr lang="en-US"/>
        </a:p>
      </dgm:t>
    </dgm:pt>
    <dgm:pt modelId="{72C7ACAF-5605-48F3-9ECA-5539247E3EC6}" type="pres">
      <dgm:prSet presAssocID="{36FE1322-FEBF-49BB-90B4-025C7DCCBFA9}" presName="childNode" presStyleLbl="node1" presStyleIdx="5" presStyleCnt="6">
        <dgm:presLayoutVars>
          <dgm:bulletEnabled val="1"/>
        </dgm:presLayoutVars>
      </dgm:prSet>
      <dgm:spPr/>
      <dgm:t>
        <a:bodyPr/>
        <a:lstStyle/>
        <a:p>
          <a:endParaRPr lang="en-US"/>
        </a:p>
      </dgm:t>
    </dgm:pt>
  </dgm:ptLst>
  <dgm:cxnLst>
    <dgm:cxn modelId="{8554C3C0-90D1-4F13-9F63-2F477CEE31E4}" type="presOf" srcId="{891DC1EB-D9D6-4C37-90B4-3495310369F4}" destId="{D1BDED00-52FE-44DB-8B34-8AE1B9F1FF02}" srcOrd="1" destOrd="0" presId="urn:microsoft.com/office/officeart/2005/8/layout/lProcess2"/>
    <dgm:cxn modelId="{B8596F39-69E9-434B-BEFF-7238F00B0DB5}" type="presOf" srcId="{B272512A-FCA4-4FD1-B4A3-B12B2F739B15}" destId="{029526B8-F468-42B2-B421-F16A1E9804C2}" srcOrd="0" destOrd="0" presId="urn:microsoft.com/office/officeart/2005/8/layout/lProcess2"/>
    <dgm:cxn modelId="{4B1E2E7A-14C5-43A7-969B-6535732EB2A8}" type="presOf" srcId="{6EB6D6FD-3D3D-4475-9A2A-EB2042DB3833}" destId="{C9933D8E-B000-4BC5-84BA-CC61863EEF3F}" srcOrd="0" destOrd="0" presId="urn:microsoft.com/office/officeart/2005/8/layout/lProcess2"/>
    <dgm:cxn modelId="{C97DEAD2-966F-424F-9528-FBCB648B9AC2}" srcId="{B272512A-FCA4-4FD1-B4A3-B12B2F739B15}" destId="{96C35B7A-0455-4254-924A-3CF1607F4C67}" srcOrd="1" destOrd="0" parTransId="{99A81FA6-DC47-4150-88B8-E969FFD2B2E9}" sibTransId="{2FF4BE71-16DE-43AB-89EC-333B37A603BA}"/>
    <dgm:cxn modelId="{CCF1471B-E977-450A-A095-FCE06590F7AC}" srcId="{B272512A-FCA4-4FD1-B4A3-B12B2F739B15}" destId="{861ACB98-2958-4519-B0EE-DF3549AA4DCB}" srcOrd="2" destOrd="0" parTransId="{C062818D-1B4C-4351-A1AB-7D2AED1D4097}" sibTransId="{8E93CFC9-CF3E-4BEA-9F3C-E16A70685BF3}"/>
    <dgm:cxn modelId="{762CA7CD-DA76-45AF-87DC-4B382F48E76C}" type="presOf" srcId="{4315A5A5-8435-44CE-BBD1-959917D72FD5}" destId="{0D6A8C27-7050-4708-ACB2-BF39E1190576}" srcOrd="0" destOrd="0" presId="urn:microsoft.com/office/officeart/2005/8/layout/lProcess2"/>
    <dgm:cxn modelId="{2F58132F-9084-4837-9FDF-FAC78B8BBBFD}" type="presOf" srcId="{36FE1322-FEBF-49BB-90B4-025C7DCCBFA9}" destId="{72C7ACAF-5605-48F3-9ECA-5539247E3EC6}" srcOrd="0" destOrd="0" presId="urn:microsoft.com/office/officeart/2005/8/layout/lProcess2"/>
    <dgm:cxn modelId="{93A7085D-7820-4E47-8305-0438E6B771E9}" type="presOf" srcId="{10BDF887-E978-442A-9D15-0ED640D47F7C}" destId="{6E625E66-0469-46A1-81A7-54ABD72AD9D3}" srcOrd="1" destOrd="0" presId="urn:microsoft.com/office/officeart/2005/8/layout/lProcess2"/>
    <dgm:cxn modelId="{593F2839-BADB-4E08-A251-506D530D2FCB}" type="presOf" srcId="{891DC1EB-D9D6-4C37-90B4-3495310369F4}" destId="{F8DF83E1-4D3E-4DE7-B564-F68601BA8810}" srcOrd="0" destOrd="0" presId="urn:microsoft.com/office/officeart/2005/8/layout/lProcess2"/>
    <dgm:cxn modelId="{671E346D-7D9D-487C-B8B3-2627AA9AC355}" srcId="{891DC1EB-D9D6-4C37-90B4-3495310369F4}" destId="{6428F054-1C25-473B-AE5A-B55959EED8F0}" srcOrd="0" destOrd="0" parTransId="{9DCB38AD-B269-45B5-AE21-597ABD3C3189}" sibTransId="{F347C19B-D6FB-47B4-8BC8-A330ED81DF1F}"/>
    <dgm:cxn modelId="{A734D3DB-5BD5-4C00-978A-8DAE17381A59}" srcId="{4315A5A5-8435-44CE-BBD1-959917D72FD5}" destId="{891DC1EB-D9D6-4C37-90B4-3495310369F4}" srcOrd="1" destOrd="0" parTransId="{C5256BFF-1B07-4366-816B-0A33F78C307C}" sibTransId="{AFE7D13F-6A4C-49BA-B3B3-93B6C747D3AB}"/>
    <dgm:cxn modelId="{FEB0FBFD-4AF6-419F-A387-EE889A75E9EB}" type="presOf" srcId="{10BDF887-E978-442A-9D15-0ED640D47F7C}" destId="{A5420045-FA18-473F-8A86-87AD678A8725}" srcOrd="0" destOrd="0" presId="urn:microsoft.com/office/officeart/2005/8/layout/lProcess2"/>
    <dgm:cxn modelId="{38F64E97-ED7A-4B26-9571-1189E5D0C42B}" type="presOf" srcId="{861ACB98-2958-4519-B0EE-DF3549AA4DCB}" destId="{05771BD1-DEE1-4D10-BF28-D80CE830D09D}" srcOrd="0" destOrd="0" presId="urn:microsoft.com/office/officeart/2005/8/layout/lProcess2"/>
    <dgm:cxn modelId="{F7FAFA7F-1B7F-4C9D-8D7D-1E464CFB1151}" type="presOf" srcId="{B272512A-FCA4-4FD1-B4A3-B12B2F739B15}" destId="{A955E8D7-7D60-422A-832C-6D465363845F}" srcOrd="1" destOrd="0" presId="urn:microsoft.com/office/officeart/2005/8/layout/lProcess2"/>
    <dgm:cxn modelId="{B2C514C0-DF40-4619-835C-B057FD988E49}" srcId="{4315A5A5-8435-44CE-BBD1-959917D72FD5}" destId="{10BDF887-E978-442A-9D15-0ED640D47F7C}" srcOrd="2" destOrd="0" parTransId="{CFD2F963-2B45-43A7-B28F-E6309A3260CF}" sibTransId="{0FABD352-2134-4426-95C9-4ECF69487381}"/>
    <dgm:cxn modelId="{50C709A9-582B-4F9D-AC30-A3A93DEA23F2}" type="presOf" srcId="{6428F054-1C25-473B-AE5A-B55959EED8F0}" destId="{D13A5E5F-B0C9-4D56-8C89-6806002754F5}" srcOrd="0" destOrd="0" presId="urn:microsoft.com/office/officeart/2005/8/layout/lProcess2"/>
    <dgm:cxn modelId="{5BA6118D-DFD0-45B7-A7E0-DD8A96D26379}" srcId="{10BDF887-E978-442A-9D15-0ED640D47F7C}" destId="{6F52F345-A1CB-4AF5-96D8-CF2ABC152CB9}" srcOrd="0" destOrd="0" parTransId="{68A2DBC9-C67D-4C0E-9587-C26AACB4580A}" sibTransId="{3716A5F7-948E-45F0-9EAD-3ECCA4FDD178}"/>
    <dgm:cxn modelId="{128405A7-6DDD-4103-A1E5-FEFE41656A2C}" srcId="{B272512A-FCA4-4FD1-B4A3-B12B2F739B15}" destId="{6EB6D6FD-3D3D-4475-9A2A-EB2042DB3833}" srcOrd="0" destOrd="0" parTransId="{9E3E3085-62C7-4E1F-982C-27592E8819E3}" sibTransId="{CE02B8D3-2121-4361-8E38-45F4F6F974B5}"/>
    <dgm:cxn modelId="{A0CB1D3F-FD32-4590-B81D-8F8AA74EFCFE}" srcId="{4315A5A5-8435-44CE-BBD1-959917D72FD5}" destId="{B272512A-FCA4-4FD1-B4A3-B12B2F739B15}" srcOrd="0" destOrd="0" parTransId="{86012292-5383-4659-A47E-E322277002FF}" sibTransId="{382D7B03-86B4-4E32-94E9-A0B586419622}"/>
    <dgm:cxn modelId="{EF5E651C-7575-4802-B6B6-B9B331B3A494}" type="presOf" srcId="{6F52F345-A1CB-4AF5-96D8-CF2ABC152CB9}" destId="{78EBD60F-03EE-4D00-BDA9-D511B490DC41}" srcOrd="0" destOrd="0" presId="urn:microsoft.com/office/officeart/2005/8/layout/lProcess2"/>
    <dgm:cxn modelId="{54919398-F4A3-4F24-9C3A-A2D8DD08A012}" type="presOf" srcId="{96C35B7A-0455-4254-924A-3CF1607F4C67}" destId="{7F0FEE5E-81A9-4770-B6DF-E7D0986C6994}" srcOrd="0" destOrd="0" presId="urn:microsoft.com/office/officeart/2005/8/layout/lProcess2"/>
    <dgm:cxn modelId="{E97D86E2-AD43-4C10-BEAC-90FE04AAAF4F}" srcId="{10BDF887-E978-442A-9D15-0ED640D47F7C}" destId="{36FE1322-FEBF-49BB-90B4-025C7DCCBFA9}" srcOrd="1" destOrd="0" parTransId="{02054AB1-7816-4677-8ED7-5222E9B532BD}" sibTransId="{A7E08313-4B57-43B0-B253-F5FAEA2A90EF}"/>
    <dgm:cxn modelId="{87DCA87A-62B7-420C-BC7D-6BFA223FA44C}" type="presParOf" srcId="{0D6A8C27-7050-4708-ACB2-BF39E1190576}" destId="{5C24E426-4487-42D8-BC95-CB4F25E88AE3}" srcOrd="0" destOrd="0" presId="urn:microsoft.com/office/officeart/2005/8/layout/lProcess2"/>
    <dgm:cxn modelId="{A9972D1C-E6A3-4D6D-AB67-A7D7F06AE3DB}" type="presParOf" srcId="{5C24E426-4487-42D8-BC95-CB4F25E88AE3}" destId="{029526B8-F468-42B2-B421-F16A1E9804C2}" srcOrd="0" destOrd="0" presId="urn:microsoft.com/office/officeart/2005/8/layout/lProcess2"/>
    <dgm:cxn modelId="{C4AB0C4D-490F-4671-AF8B-62866427DE01}" type="presParOf" srcId="{5C24E426-4487-42D8-BC95-CB4F25E88AE3}" destId="{A955E8D7-7D60-422A-832C-6D465363845F}" srcOrd="1" destOrd="0" presId="urn:microsoft.com/office/officeart/2005/8/layout/lProcess2"/>
    <dgm:cxn modelId="{11904B94-D9B9-445B-904A-AAD025B39F20}" type="presParOf" srcId="{5C24E426-4487-42D8-BC95-CB4F25E88AE3}" destId="{DA7984A1-9254-4398-B7D1-DECC0EA6D380}" srcOrd="2" destOrd="0" presId="urn:microsoft.com/office/officeart/2005/8/layout/lProcess2"/>
    <dgm:cxn modelId="{AD613FBF-7ECD-48CA-818D-F6A54F5AB176}" type="presParOf" srcId="{DA7984A1-9254-4398-B7D1-DECC0EA6D380}" destId="{BC5B1ADA-897E-457A-A3C3-C779010B271D}" srcOrd="0" destOrd="0" presId="urn:microsoft.com/office/officeart/2005/8/layout/lProcess2"/>
    <dgm:cxn modelId="{E8E7E4BA-157C-4590-A361-90EAD70E5DE9}" type="presParOf" srcId="{BC5B1ADA-897E-457A-A3C3-C779010B271D}" destId="{C9933D8E-B000-4BC5-84BA-CC61863EEF3F}" srcOrd="0" destOrd="0" presId="urn:microsoft.com/office/officeart/2005/8/layout/lProcess2"/>
    <dgm:cxn modelId="{231A8FF5-A8B2-406B-B4F6-A9A33A435D42}" type="presParOf" srcId="{BC5B1ADA-897E-457A-A3C3-C779010B271D}" destId="{B7E50159-D8D2-4FFB-B424-82A053308BFD}" srcOrd="1" destOrd="0" presId="urn:microsoft.com/office/officeart/2005/8/layout/lProcess2"/>
    <dgm:cxn modelId="{BE7C3BB0-8015-4D3C-84B0-E84F1E386A1C}" type="presParOf" srcId="{BC5B1ADA-897E-457A-A3C3-C779010B271D}" destId="{7F0FEE5E-81A9-4770-B6DF-E7D0986C6994}" srcOrd="2" destOrd="0" presId="urn:microsoft.com/office/officeart/2005/8/layout/lProcess2"/>
    <dgm:cxn modelId="{EB2A5708-CC47-4BBC-96FF-C43EA5D49063}" type="presParOf" srcId="{BC5B1ADA-897E-457A-A3C3-C779010B271D}" destId="{E805E433-CE4B-4D4A-B3C0-FAE8675B27F2}" srcOrd="3" destOrd="0" presId="urn:microsoft.com/office/officeart/2005/8/layout/lProcess2"/>
    <dgm:cxn modelId="{2DC88AEC-5249-4216-A04C-C39099B6DFF3}" type="presParOf" srcId="{BC5B1ADA-897E-457A-A3C3-C779010B271D}" destId="{05771BD1-DEE1-4D10-BF28-D80CE830D09D}" srcOrd="4" destOrd="0" presId="urn:microsoft.com/office/officeart/2005/8/layout/lProcess2"/>
    <dgm:cxn modelId="{05D612FE-C760-4061-A985-3E4E5FBA53EC}" type="presParOf" srcId="{0D6A8C27-7050-4708-ACB2-BF39E1190576}" destId="{0F9479E1-5266-44F2-8F47-4A05F310D19D}" srcOrd="1" destOrd="0" presId="urn:microsoft.com/office/officeart/2005/8/layout/lProcess2"/>
    <dgm:cxn modelId="{780C4BFE-E12F-4E58-A38E-3922497FD4B0}" type="presParOf" srcId="{0D6A8C27-7050-4708-ACB2-BF39E1190576}" destId="{4D32CC29-1380-4A29-856D-135F9AE04FA2}" srcOrd="2" destOrd="0" presId="urn:microsoft.com/office/officeart/2005/8/layout/lProcess2"/>
    <dgm:cxn modelId="{0DEA536D-4960-403A-B2E2-9E1BEB572F2C}" type="presParOf" srcId="{4D32CC29-1380-4A29-856D-135F9AE04FA2}" destId="{F8DF83E1-4D3E-4DE7-B564-F68601BA8810}" srcOrd="0" destOrd="0" presId="urn:microsoft.com/office/officeart/2005/8/layout/lProcess2"/>
    <dgm:cxn modelId="{960D0119-4945-4B73-950F-8F40FC752E9F}" type="presParOf" srcId="{4D32CC29-1380-4A29-856D-135F9AE04FA2}" destId="{D1BDED00-52FE-44DB-8B34-8AE1B9F1FF02}" srcOrd="1" destOrd="0" presId="urn:microsoft.com/office/officeart/2005/8/layout/lProcess2"/>
    <dgm:cxn modelId="{C664E8D1-B611-42D3-BAF1-98A5D9141612}" type="presParOf" srcId="{4D32CC29-1380-4A29-856D-135F9AE04FA2}" destId="{9079BE63-5950-4659-AD3D-4932566C2389}" srcOrd="2" destOrd="0" presId="urn:microsoft.com/office/officeart/2005/8/layout/lProcess2"/>
    <dgm:cxn modelId="{81457686-B027-46A1-B793-DE59B52A9470}" type="presParOf" srcId="{9079BE63-5950-4659-AD3D-4932566C2389}" destId="{AC58E6AA-5C3C-47F1-99F7-BD5E267F89B7}" srcOrd="0" destOrd="0" presId="urn:microsoft.com/office/officeart/2005/8/layout/lProcess2"/>
    <dgm:cxn modelId="{78DEE177-98A5-4188-B063-A92D77F6BB31}" type="presParOf" srcId="{AC58E6AA-5C3C-47F1-99F7-BD5E267F89B7}" destId="{D13A5E5F-B0C9-4D56-8C89-6806002754F5}" srcOrd="0" destOrd="0" presId="urn:microsoft.com/office/officeart/2005/8/layout/lProcess2"/>
    <dgm:cxn modelId="{08497E04-5697-48E3-8C1C-6DD47162D6C1}" type="presParOf" srcId="{0D6A8C27-7050-4708-ACB2-BF39E1190576}" destId="{BCDF2608-9332-4287-92B1-BF43BB313516}" srcOrd="3" destOrd="0" presId="urn:microsoft.com/office/officeart/2005/8/layout/lProcess2"/>
    <dgm:cxn modelId="{44AE943B-406F-438B-BEA3-E5D43123A9B9}" type="presParOf" srcId="{0D6A8C27-7050-4708-ACB2-BF39E1190576}" destId="{2D6F70F5-3360-40EF-AD63-825FC9C571B5}" srcOrd="4" destOrd="0" presId="urn:microsoft.com/office/officeart/2005/8/layout/lProcess2"/>
    <dgm:cxn modelId="{32DC16EE-BEB5-4550-8BAF-726D10CD5AA4}" type="presParOf" srcId="{2D6F70F5-3360-40EF-AD63-825FC9C571B5}" destId="{A5420045-FA18-473F-8A86-87AD678A8725}" srcOrd="0" destOrd="0" presId="urn:microsoft.com/office/officeart/2005/8/layout/lProcess2"/>
    <dgm:cxn modelId="{8D04EAFB-178F-4A2A-9364-7961798E1D21}" type="presParOf" srcId="{2D6F70F5-3360-40EF-AD63-825FC9C571B5}" destId="{6E625E66-0469-46A1-81A7-54ABD72AD9D3}" srcOrd="1" destOrd="0" presId="urn:microsoft.com/office/officeart/2005/8/layout/lProcess2"/>
    <dgm:cxn modelId="{8EC49C6A-7982-43A2-B89E-983A423ADD9C}" type="presParOf" srcId="{2D6F70F5-3360-40EF-AD63-825FC9C571B5}" destId="{6966FC37-45BD-4440-A9B2-50237771E5FB}" srcOrd="2" destOrd="0" presId="urn:microsoft.com/office/officeart/2005/8/layout/lProcess2"/>
    <dgm:cxn modelId="{3E44DC79-3F8E-488A-8789-0B0DDFC43388}" type="presParOf" srcId="{6966FC37-45BD-4440-A9B2-50237771E5FB}" destId="{2DB3E933-569D-497F-9A48-98FA5724719C}" srcOrd="0" destOrd="0" presId="urn:microsoft.com/office/officeart/2005/8/layout/lProcess2"/>
    <dgm:cxn modelId="{E3977EE7-A53A-497E-98AF-41AA6AA32F9D}" type="presParOf" srcId="{2DB3E933-569D-497F-9A48-98FA5724719C}" destId="{78EBD60F-03EE-4D00-BDA9-D511B490DC41}" srcOrd="0" destOrd="0" presId="urn:microsoft.com/office/officeart/2005/8/layout/lProcess2"/>
    <dgm:cxn modelId="{D4945B56-49C0-4F19-B5E5-93852DFB5796}" type="presParOf" srcId="{2DB3E933-569D-497F-9A48-98FA5724719C}" destId="{247A1166-C27D-4632-BD5A-9EA33A1CDEE2}" srcOrd="1" destOrd="0" presId="urn:microsoft.com/office/officeart/2005/8/layout/lProcess2"/>
    <dgm:cxn modelId="{16649882-9DB1-42CD-B1FF-276EDE146196}" type="presParOf" srcId="{2DB3E933-569D-497F-9A48-98FA5724719C}" destId="{72C7ACAF-5605-48F3-9ECA-5539247E3EC6}"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15A5A5-8435-44CE-BBD1-959917D72FD5}" type="doc">
      <dgm:prSet loTypeId="urn:microsoft.com/office/officeart/2005/8/layout/lProcess2" loCatId="list" qsTypeId="urn:microsoft.com/office/officeart/2005/8/quickstyle/simple3" qsCatId="simple" csTypeId="urn:microsoft.com/office/officeart/2005/8/colors/accent1_3" csCatId="accent1" phldr="1"/>
      <dgm:spPr/>
      <dgm:t>
        <a:bodyPr/>
        <a:lstStyle/>
        <a:p>
          <a:endParaRPr lang="en-US"/>
        </a:p>
      </dgm:t>
    </dgm:pt>
    <dgm:pt modelId="{B272512A-FCA4-4FD1-B4A3-B12B2F739B15}">
      <dgm:prSet phldrT="[Text]" custT="1"/>
      <dgm:spPr/>
      <dgm:t>
        <a:bodyPr/>
        <a:lstStyle/>
        <a:p>
          <a:r>
            <a:rPr lang="es-MX" sz="2400" dirty="0" smtClean="0">
              <a:latin typeface="Verdana" pitchFamily="34" charset="0"/>
            </a:rPr>
            <a:t>Estructura</a:t>
          </a:r>
          <a:endParaRPr lang="en-US" sz="3200" dirty="0">
            <a:latin typeface="Verdana" pitchFamily="34" charset="0"/>
          </a:endParaRPr>
        </a:p>
      </dgm:t>
    </dgm:pt>
    <dgm:pt modelId="{86012292-5383-4659-A47E-E322277002FF}" type="parTrans" cxnId="{A0CB1D3F-FD32-4590-B81D-8F8AA74EFCFE}">
      <dgm:prSet/>
      <dgm:spPr/>
      <dgm:t>
        <a:bodyPr/>
        <a:lstStyle/>
        <a:p>
          <a:endParaRPr lang="en-US">
            <a:latin typeface="Verdana" pitchFamily="34" charset="0"/>
          </a:endParaRPr>
        </a:p>
      </dgm:t>
    </dgm:pt>
    <dgm:pt modelId="{382D7B03-86B4-4E32-94E9-A0B586419622}" type="sibTrans" cxnId="{A0CB1D3F-FD32-4590-B81D-8F8AA74EFCFE}">
      <dgm:prSet/>
      <dgm:spPr/>
      <dgm:t>
        <a:bodyPr/>
        <a:lstStyle/>
        <a:p>
          <a:endParaRPr lang="en-US">
            <a:latin typeface="Verdana" pitchFamily="34" charset="0"/>
          </a:endParaRPr>
        </a:p>
      </dgm:t>
    </dgm:pt>
    <dgm:pt modelId="{891DC1EB-D9D6-4C37-90B4-3495310369F4}">
      <dgm:prSet phldrT="[Text]" custT="1"/>
      <dgm:spPr/>
      <dgm:t>
        <a:bodyPr/>
        <a:lstStyle/>
        <a:p>
          <a:r>
            <a:rPr lang="es-MX" sz="2400" dirty="0" smtClean="0">
              <a:latin typeface="Verdana" pitchFamily="34" charset="0"/>
            </a:rPr>
            <a:t>Servicios</a:t>
          </a:r>
          <a:endParaRPr lang="en-US" sz="4400" dirty="0">
            <a:latin typeface="Verdana" pitchFamily="34" charset="0"/>
          </a:endParaRPr>
        </a:p>
      </dgm:t>
    </dgm:pt>
    <dgm:pt modelId="{C5256BFF-1B07-4366-816B-0A33F78C307C}" type="parTrans" cxnId="{A734D3DB-5BD5-4C00-978A-8DAE17381A59}">
      <dgm:prSet/>
      <dgm:spPr/>
      <dgm:t>
        <a:bodyPr/>
        <a:lstStyle/>
        <a:p>
          <a:endParaRPr lang="en-US">
            <a:latin typeface="Verdana" pitchFamily="34" charset="0"/>
          </a:endParaRPr>
        </a:p>
      </dgm:t>
    </dgm:pt>
    <dgm:pt modelId="{AFE7D13F-6A4C-49BA-B3B3-93B6C747D3AB}" type="sibTrans" cxnId="{A734D3DB-5BD5-4C00-978A-8DAE17381A59}">
      <dgm:prSet/>
      <dgm:spPr/>
      <dgm:t>
        <a:bodyPr/>
        <a:lstStyle/>
        <a:p>
          <a:endParaRPr lang="en-US">
            <a:latin typeface="Verdana" pitchFamily="34" charset="0"/>
          </a:endParaRPr>
        </a:p>
      </dgm:t>
    </dgm:pt>
    <dgm:pt modelId="{6428F054-1C25-473B-AE5A-B55959EED8F0}">
      <dgm:prSet phldrT="[Text]" custT="1"/>
      <dgm:spPr/>
      <dgm:t>
        <a:bodyPr/>
        <a:lstStyle/>
        <a:p>
          <a:r>
            <a:rPr lang="es-MX" sz="1100" dirty="0" smtClean="0">
              <a:latin typeface="Verdana" pitchFamily="34" charset="0"/>
            </a:rPr>
            <a:t>Inteligencia Cambiaria, Perspectiva Macroeconómica. </a:t>
          </a:r>
          <a:endParaRPr lang="en-US" sz="1100" dirty="0">
            <a:latin typeface="Verdana" pitchFamily="34" charset="0"/>
          </a:endParaRPr>
        </a:p>
      </dgm:t>
    </dgm:pt>
    <dgm:pt modelId="{9DCB38AD-B269-45B5-AE21-597ABD3C3189}" type="parTrans" cxnId="{671E346D-7D9D-487C-B8B3-2627AA9AC355}">
      <dgm:prSet/>
      <dgm:spPr/>
      <dgm:t>
        <a:bodyPr/>
        <a:lstStyle/>
        <a:p>
          <a:endParaRPr lang="en-US">
            <a:latin typeface="Verdana" pitchFamily="34" charset="0"/>
          </a:endParaRPr>
        </a:p>
      </dgm:t>
    </dgm:pt>
    <dgm:pt modelId="{F347C19B-D6FB-47B4-8BC8-A330ED81DF1F}" type="sibTrans" cxnId="{671E346D-7D9D-487C-B8B3-2627AA9AC355}">
      <dgm:prSet/>
      <dgm:spPr/>
      <dgm:t>
        <a:bodyPr/>
        <a:lstStyle/>
        <a:p>
          <a:endParaRPr lang="en-US">
            <a:latin typeface="Verdana" pitchFamily="34" charset="0"/>
          </a:endParaRPr>
        </a:p>
      </dgm:t>
    </dgm:pt>
    <dgm:pt modelId="{10BDF887-E978-442A-9D15-0ED640D47F7C}">
      <dgm:prSet phldrT="[Text]" custT="1"/>
      <dgm:spPr/>
      <dgm:t>
        <a:bodyPr/>
        <a:lstStyle/>
        <a:p>
          <a:r>
            <a:rPr lang="es-MX" sz="2400" dirty="0" smtClean="0">
              <a:latin typeface="Verdana" pitchFamily="34" charset="0"/>
            </a:rPr>
            <a:t>Análisis</a:t>
          </a:r>
          <a:endParaRPr lang="en-US" sz="4500" dirty="0">
            <a:latin typeface="Verdana" pitchFamily="34" charset="0"/>
          </a:endParaRPr>
        </a:p>
      </dgm:t>
    </dgm:pt>
    <dgm:pt modelId="{CFD2F963-2B45-43A7-B28F-E6309A3260CF}" type="parTrans" cxnId="{B2C514C0-DF40-4619-835C-B057FD988E49}">
      <dgm:prSet/>
      <dgm:spPr/>
      <dgm:t>
        <a:bodyPr/>
        <a:lstStyle/>
        <a:p>
          <a:endParaRPr lang="en-US">
            <a:latin typeface="Verdana" pitchFamily="34" charset="0"/>
          </a:endParaRPr>
        </a:p>
      </dgm:t>
    </dgm:pt>
    <dgm:pt modelId="{0FABD352-2134-4426-95C9-4ECF69487381}" type="sibTrans" cxnId="{B2C514C0-DF40-4619-835C-B057FD988E49}">
      <dgm:prSet/>
      <dgm:spPr/>
      <dgm:t>
        <a:bodyPr/>
        <a:lstStyle/>
        <a:p>
          <a:endParaRPr lang="en-US">
            <a:latin typeface="Verdana" pitchFamily="34" charset="0"/>
          </a:endParaRPr>
        </a:p>
      </dgm:t>
    </dgm:pt>
    <dgm:pt modelId="{36FE1322-FEBF-49BB-90B4-025C7DCCBFA9}">
      <dgm:prSet phldrT="[Text]" custT="1"/>
      <dgm:spPr/>
      <dgm:t>
        <a:bodyPr/>
        <a:lstStyle/>
        <a:p>
          <a:r>
            <a:rPr lang="es-MX" sz="1100" dirty="0" smtClean="0">
              <a:solidFill>
                <a:schemeClr val="tx1"/>
              </a:solidFill>
              <a:latin typeface="Verdana" pitchFamily="34" charset="0"/>
            </a:rPr>
            <a:t>Análisis de los principales factores que afectan al mercado cambiario: fundamentales, técnicos y especulativos.</a:t>
          </a:r>
          <a:endParaRPr lang="en-US" sz="1100" dirty="0">
            <a:solidFill>
              <a:schemeClr val="tx1"/>
            </a:solidFill>
            <a:latin typeface="Verdana" pitchFamily="34" charset="0"/>
          </a:endParaRPr>
        </a:p>
      </dgm:t>
    </dgm:pt>
    <dgm:pt modelId="{02054AB1-7816-4677-8ED7-5222E9B532BD}" type="parTrans" cxnId="{E97D86E2-AD43-4C10-BEAC-90FE04AAAF4F}">
      <dgm:prSet/>
      <dgm:spPr/>
      <dgm:t>
        <a:bodyPr/>
        <a:lstStyle/>
        <a:p>
          <a:endParaRPr lang="en-US">
            <a:latin typeface="Verdana" pitchFamily="34" charset="0"/>
          </a:endParaRPr>
        </a:p>
      </dgm:t>
    </dgm:pt>
    <dgm:pt modelId="{A7E08313-4B57-43B0-B253-F5FAEA2A90EF}" type="sibTrans" cxnId="{E97D86E2-AD43-4C10-BEAC-90FE04AAAF4F}">
      <dgm:prSet/>
      <dgm:spPr/>
      <dgm:t>
        <a:bodyPr/>
        <a:lstStyle/>
        <a:p>
          <a:endParaRPr lang="en-US">
            <a:latin typeface="Verdana" pitchFamily="34" charset="0"/>
          </a:endParaRPr>
        </a:p>
      </dgm:t>
    </dgm:pt>
    <dgm:pt modelId="{6EB6D6FD-3D3D-4475-9A2A-EB2042DB3833}">
      <dgm:prSet phldrT="[Text]" custT="1"/>
      <dgm:spPr/>
      <dgm:t>
        <a:bodyPr/>
        <a:lstStyle/>
        <a:p>
          <a:r>
            <a:rPr lang="es-MX" sz="1100" dirty="0" smtClean="0">
              <a:latin typeface="Verdana" pitchFamily="34" charset="0"/>
            </a:rPr>
            <a:t>Abarca en diferentes reportes los siguientes sectores: Agroindustrial, Bienes de consumo, Manufactura, y Servicios.</a:t>
          </a:r>
          <a:endParaRPr lang="en-US" sz="1100" dirty="0">
            <a:latin typeface="Verdana" pitchFamily="34" charset="0"/>
          </a:endParaRPr>
        </a:p>
      </dgm:t>
    </dgm:pt>
    <dgm:pt modelId="{CE02B8D3-2121-4361-8E38-45F4F6F974B5}" type="sibTrans" cxnId="{128405A7-6DDD-4103-A1E5-FEFE41656A2C}">
      <dgm:prSet/>
      <dgm:spPr/>
      <dgm:t>
        <a:bodyPr/>
        <a:lstStyle/>
        <a:p>
          <a:endParaRPr lang="en-US">
            <a:latin typeface="Verdana" pitchFamily="34" charset="0"/>
          </a:endParaRPr>
        </a:p>
      </dgm:t>
    </dgm:pt>
    <dgm:pt modelId="{9E3E3085-62C7-4E1F-982C-27592E8819E3}" type="parTrans" cxnId="{128405A7-6DDD-4103-A1E5-FEFE41656A2C}">
      <dgm:prSet/>
      <dgm:spPr/>
      <dgm:t>
        <a:bodyPr/>
        <a:lstStyle/>
        <a:p>
          <a:endParaRPr lang="en-US">
            <a:latin typeface="Verdana" pitchFamily="34" charset="0"/>
          </a:endParaRPr>
        </a:p>
      </dgm:t>
    </dgm:pt>
    <dgm:pt modelId="{861ACB98-2958-4519-B0EE-DF3549AA4DCB}">
      <dgm:prSet phldrT="[Text]" custT="1"/>
      <dgm:spPr/>
      <dgm:t>
        <a:bodyPr/>
        <a:lstStyle/>
        <a:p>
          <a:r>
            <a:rPr lang="es-MX" sz="1100" dirty="0" smtClean="0">
              <a:latin typeface="Verdana" pitchFamily="34" charset="0"/>
            </a:rPr>
            <a:t>Se proporcionan pronósticos para el corto, mediano y largo plazo</a:t>
          </a:r>
          <a:endParaRPr lang="en-US" sz="1100" dirty="0">
            <a:latin typeface="Verdana" pitchFamily="34" charset="0"/>
          </a:endParaRPr>
        </a:p>
      </dgm:t>
    </dgm:pt>
    <dgm:pt modelId="{C062818D-1B4C-4351-A1AB-7D2AED1D4097}" type="parTrans" cxnId="{CCF1471B-E977-450A-A095-FCE06590F7AC}">
      <dgm:prSet/>
      <dgm:spPr/>
      <dgm:t>
        <a:bodyPr/>
        <a:lstStyle/>
        <a:p>
          <a:endParaRPr lang="en-US">
            <a:latin typeface="Verdana" pitchFamily="34" charset="0"/>
          </a:endParaRPr>
        </a:p>
      </dgm:t>
    </dgm:pt>
    <dgm:pt modelId="{8E93CFC9-CF3E-4BEA-9F3C-E16A70685BF3}" type="sibTrans" cxnId="{CCF1471B-E977-450A-A095-FCE06590F7AC}">
      <dgm:prSet/>
      <dgm:spPr/>
      <dgm:t>
        <a:bodyPr/>
        <a:lstStyle/>
        <a:p>
          <a:endParaRPr lang="en-US">
            <a:latin typeface="Verdana" pitchFamily="34" charset="0"/>
          </a:endParaRPr>
        </a:p>
      </dgm:t>
    </dgm:pt>
    <dgm:pt modelId="{BA4C42F9-99C3-459A-9DA5-14DD2E3C3299}">
      <dgm:prSet phldrT="[Text]" custT="1"/>
      <dgm:spPr/>
      <dgm:t>
        <a:bodyPr/>
        <a:lstStyle/>
        <a:p>
          <a:r>
            <a:rPr lang="es-MX" sz="1100" dirty="0" smtClean="0">
              <a:latin typeface="Verdana" pitchFamily="34" charset="0"/>
            </a:rPr>
            <a:t>Servicio de Pronóstico TLCAN (sector azúcar), Azúcar en 360°</a:t>
          </a:r>
          <a:endParaRPr lang="en-US" sz="1100" dirty="0">
            <a:latin typeface="Verdana" pitchFamily="34" charset="0"/>
          </a:endParaRPr>
        </a:p>
      </dgm:t>
    </dgm:pt>
    <dgm:pt modelId="{AC0B1A0C-0442-4817-B834-8B8350B71901}" type="parTrans" cxnId="{D55806E0-EB31-4871-ADD6-DAE6EAEB14DF}">
      <dgm:prSet/>
      <dgm:spPr/>
      <dgm:t>
        <a:bodyPr/>
        <a:lstStyle/>
        <a:p>
          <a:endParaRPr lang="en-US"/>
        </a:p>
      </dgm:t>
    </dgm:pt>
    <dgm:pt modelId="{CC015326-7F4F-4961-990F-14428F4C39BF}" type="sibTrans" cxnId="{D55806E0-EB31-4871-ADD6-DAE6EAEB14DF}">
      <dgm:prSet/>
      <dgm:spPr/>
      <dgm:t>
        <a:bodyPr/>
        <a:lstStyle/>
        <a:p>
          <a:endParaRPr lang="en-US"/>
        </a:p>
      </dgm:t>
    </dgm:pt>
    <dgm:pt modelId="{B489F152-8250-4DCB-93EB-2F3E707684FD}">
      <dgm:prSet custT="1"/>
      <dgm:spPr/>
      <dgm:t>
        <a:bodyPr/>
        <a:lstStyle/>
        <a:p>
          <a:r>
            <a:rPr lang="es-MX" sz="1100" dirty="0" smtClean="0">
              <a:latin typeface="Verdana" pitchFamily="34" charset="0"/>
            </a:rPr>
            <a:t>Para Azúcar en 360° se mencionan la utilización de técnicas cuantitativas y economía agrícola.</a:t>
          </a:r>
          <a:endParaRPr lang="en-US" sz="1100" dirty="0">
            <a:latin typeface="Verdana" pitchFamily="34" charset="0"/>
          </a:endParaRPr>
        </a:p>
      </dgm:t>
    </dgm:pt>
    <dgm:pt modelId="{A63A29E2-24DF-4DB6-9E2B-5892B8BA3870}" type="parTrans" cxnId="{369A9AFB-1678-40E8-883B-4FAF8DA75B7D}">
      <dgm:prSet/>
      <dgm:spPr/>
      <dgm:t>
        <a:bodyPr/>
        <a:lstStyle/>
        <a:p>
          <a:endParaRPr lang="en-US"/>
        </a:p>
      </dgm:t>
    </dgm:pt>
    <dgm:pt modelId="{7F729A47-1C83-43F6-88E0-D9A450494D33}" type="sibTrans" cxnId="{369A9AFB-1678-40E8-883B-4FAF8DA75B7D}">
      <dgm:prSet/>
      <dgm:spPr/>
      <dgm:t>
        <a:bodyPr/>
        <a:lstStyle/>
        <a:p>
          <a:endParaRPr lang="en-US"/>
        </a:p>
      </dgm:t>
    </dgm:pt>
    <dgm:pt modelId="{E49CB5BE-36D1-4956-8BFD-55E5C7563DF8}">
      <dgm:prSet phldrT="[Text]" custT="1"/>
      <dgm:spPr/>
      <dgm:t>
        <a:bodyPr/>
        <a:lstStyle/>
        <a:p>
          <a:r>
            <a:rPr lang="es-MX" sz="1100" dirty="0" smtClean="0">
              <a:latin typeface="Verdana" pitchFamily="34" charset="0"/>
            </a:rPr>
            <a:t>Commodity en 360°: Analiza los principales factores que explican la evolución del precio de determinado commodity</a:t>
          </a:r>
          <a:endParaRPr lang="en-US" sz="1100" dirty="0">
            <a:latin typeface="Verdana" pitchFamily="34" charset="0"/>
          </a:endParaRPr>
        </a:p>
      </dgm:t>
    </dgm:pt>
    <dgm:pt modelId="{6B10A45F-6003-4D52-B01B-37792B938583}" type="parTrans" cxnId="{00C21395-E50B-41F1-9762-6B03837776FD}">
      <dgm:prSet/>
      <dgm:spPr/>
      <dgm:t>
        <a:bodyPr/>
        <a:lstStyle/>
        <a:p>
          <a:endParaRPr lang="en-US"/>
        </a:p>
      </dgm:t>
    </dgm:pt>
    <dgm:pt modelId="{D0D2589F-667E-4E7B-8269-9BCC5BFD39D5}" type="sibTrans" cxnId="{00C21395-E50B-41F1-9762-6B03837776FD}">
      <dgm:prSet/>
      <dgm:spPr/>
      <dgm:t>
        <a:bodyPr/>
        <a:lstStyle/>
        <a:p>
          <a:endParaRPr lang="en-US"/>
        </a:p>
      </dgm:t>
    </dgm:pt>
    <dgm:pt modelId="{0D6A8C27-7050-4708-ACB2-BF39E1190576}" type="pres">
      <dgm:prSet presAssocID="{4315A5A5-8435-44CE-BBD1-959917D72FD5}" presName="theList" presStyleCnt="0">
        <dgm:presLayoutVars>
          <dgm:dir/>
          <dgm:animLvl val="lvl"/>
          <dgm:resizeHandles val="exact"/>
        </dgm:presLayoutVars>
      </dgm:prSet>
      <dgm:spPr/>
      <dgm:t>
        <a:bodyPr/>
        <a:lstStyle/>
        <a:p>
          <a:endParaRPr lang="en-US"/>
        </a:p>
      </dgm:t>
    </dgm:pt>
    <dgm:pt modelId="{5C24E426-4487-42D8-BC95-CB4F25E88AE3}" type="pres">
      <dgm:prSet presAssocID="{B272512A-FCA4-4FD1-B4A3-B12B2F739B15}" presName="compNode" presStyleCnt="0"/>
      <dgm:spPr/>
      <dgm:t>
        <a:bodyPr/>
        <a:lstStyle/>
        <a:p>
          <a:endParaRPr lang="en-US"/>
        </a:p>
      </dgm:t>
    </dgm:pt>
    <dgm:pt modelId="{029526B8-F468-42B2-B421-F16A1E9804C2}" type="pres">
      <dgm:prSet presAssocID="{B272512A-FCA4-4FD1-B4A3-B12B2F739B15}" presName="aNode" presStyleLbl="bgShp" presStyleIdx="0" presStyleCnt="3"/>
      <dgm:spPr/>
      <dgm:t>
        <a:bodyPr/>
        <a:lstStyle/>
        <a:p>
          <a:endParaRPr lang="en-US"/>
        </a:p>
      </dgm:t>
    </dgm:pt>
    <dgm:pt modelId="{A955E8D7-7D60-422A-832C-6D465363845F}" type="pres">
      <dgm:prSet presAssocID="{B272512A-FCA4-4FD1-B4A3-B12B2F739B15}" presName="textNode" presStyleLbl="bgShp" presStyleIdx="0" presStyleCnt="3"/>
      <dgm:spPr/>
      <dgm:t>
        <a:bodyPr/>
        <a:lstStyle/>
        <a:p>
          <a:endParaRPr lang="en-US"/>
        </a:p>
      </dgm:t>
    </dgm:pt>
    <dgm:pt modelId="{DA7984A1-9254-4398-B7D1-DECC0EA6D380}" type="pres">
      <dgm:prSet presAssocID="{B272512A-FCA4-4FD1-B4A3-B12B2F739B15}" presName="compChildNode" presStyleCnt="0"/>
      <dgm:spPr/>
      <dgm:t>
        <a:bodyPr/>
        <a:lstStyle/>
        <a:p>
          <a:endParaRPr lang="en-US"/>
        </a:p>
      </dgm:t>
    </dgm:pt>
    <dgm:pt modelId="{BC5B1ADA-897E-457A-A3C3-C779010B271D}" type="pres">
      <dgm:prSet presAssocID="{B272512A-FCA4-4FD1-B4A3-B12B2F739B15}" presName="theInnerList" presStyleCnt="0"/>
      <dgm:spPr/>
      <dgm:t>
        <a:bodyPr/>
        <a:lstStyle/>
        <a:p>
          <a:endParaRPr lang="en-US"/>
        </a:p>
      </dgm:t>
    </dgm:pt>
    <dgm:pt modelId="{C9933D8E-B000-4BC5-84BA-CC61863EEF3F}" type="pres">
      <dgm:prSet presAssocID="{6EB6D6FD-3D3D-4475-9A2A-EB2042DB3833}" presName="childNode" presStyleLbl="node1" presStyleIdx="0" presStyleCnt="7" custLinFactY="-5526" custLinFactNeighborY="-100000">
        <dgm:presLayoutVars>
          <dgm:bulletEnabled val="1"/>
        </dgm:presLayoutVars>
      </dgm:prSet>
      <dgm:spPr/>
      <dgm:t>
        <a:bodyPr/>
        <a:lstStyle/>
        <a:p>
          <a:endParaRPr lang="en-US"/>
        </a:p>
      </dgm:t>
    </dgm:pt>
    <dgm:pt modelId="{B7E50159-D8D2-4FFB-B424-82A053308BFD}" type="pres">
      <dgm:prSet presAssocID="{6EB6D6FD-3D3D-4475-9A2A-EB2042DB3833}" presName="aSpace2" presStyleCnt="0"/>
      <dgm:spPr/>
      <dgm:t>
        <a:bodyPr/>
        <a:lstStyle/>
        <a:p>
          <a:endParaRPr lang="en-US"/>
        </a:p>
      </dgm:t>
    </dgm:pt>
    <dgm:pt modelId="{05771BD1-DEE1-4D10-BF28-D80CE830D09D}" type="pres">
      <dgm:prSet presAssocID="{861ACB98-2958-4519-B0EE-DF3549AA4DCB}" presName="childNode" presStyleLbl="node1" presStyleIdx="1" presStyleCnt="7" custLinFactNeighborY="-18147">
        <dgm:presLayoutVars>
          <dgm:bulletEnabled val="1"/>
        </dgm:presLayoutVars>
      </dgm:prSet>
      <dgm:spPr/>
      <dgm:t>
        <a:bodyPr/>
        <a:lstStyle/>
        <a:p>
          <a:endParaRPr lang="en-US"/>
        </a:p>
      </dgm:t>
    </dgm:pt>
    <dgm:pt modelId="{0F9479E1-5266-44F2-8F47-4A05F310D19D}" type="pres">
      <dgm:prSet presAssocID="{B272512A-FCA4-4FD1-B4A3-B12B2F739B15}" presName="aSpace" presStyleCnt="0"/>
      <dgm:spPr/>
      <dgm:t>
        <a:bodyPr/>
        <a:lstStyle/>
        <a:p>
          <a:endParaRPr lang="en-US"/>
        </a:p>
      </dgm:t>
    </dgm:pt>
    <dgm:pt modelId="{4D32CC29-1380-4A29-856D-135F9AE04FA2}" type="pres">
      <dgm:prSet presAssocID="{891DC1EB-D9D6-4C37-90B4-3495310369F4}" presName="compNode" presStyleCnt="0"/>
      <dgm:spPr/>
      <dgm:t>
        <a:bodyPr/>
        <a:lstStyle/>
        <a:p>
          <a:endParaRPr lang="en-US"/>
        </a:p>
      </dgm:t>
    </dgm:pt>
    <dgm:pt modelId="{F8DF83E1-4D3E-4DE7-B564-F68601BA8810}" type="pres">
      <dgm:prSet presAssocID="{891DC1EB-D9D6-4C37-90B4-3495310369F4}" presName="aNode" presStyleLbl="bgShp" presStyleIdx="1" presStyleCnt="3"/>
      <dgm:spPr/>
      <dgm:t>
        <a:bodyPr/>
        <a:lstStyle/>
        <a:p>
          <a:endParaRPr lang="en-US"/>
        </a:p>
      </dgm:t>
    </dgm:pt>
    <dgm:pt modelId="{D1BDED00-52FE-44DB-8B34-8AE1B9F1FF02}" type="pres">
      <dgm:prSet presAssocID="{891DC1EB-D9D6-4C37-90B4-3495310369F4}" presName="textNode" presStyleLbl="bgShp" presStyleIdx="1" presStyleCnt="3"/>
      <dgm:spPr/>
      <dgm:t>
        <a:bodyPr/>
        <a:lstStyle/>
        <a:p>
          <a:endParaRPr lang="en-US"/>
        </a:p>
      </dgm:t>
    </dgm:pt>
    <dgm:pt modelId="{9079BE63-5950-4659-AD3D-4932566C2389}" type="pres">
      <dgm:prSet presAssocID="{891DC1EB-D9D6-4C37-90B4-3495310369F4}" presName="compChildNode" presStyleCnt="0"/>
      <dgm:spPr/>
      <dgm:t>
        <a:bodyPr/>
        <a:lstStyle/>
        <a:p>
          <a:endParaRPr lang="en-US"/>
        </a:p>
      </dgm:t>
    </dgm:pt>
    <dgm:pt modelId="{AC58E6AA-5C3C-47F1-99F7-BD5E267F89B7}" type="pres">
      <dgm:prSet presAssocID="{891DC1EB-D9D6-4C37-90B4-3495310369F4}" presName="theInnerList" presStyleCnt="0"/>
      <dgm:spPr/>
      <dgm:t>
        <a:bodyPr/>
        <a:lstStyle/>
        <a:p>
          <a:endParaRPr lang="en-US"/>
        </a:p>
      </dgm:t>
    </dgm:pt>
    <dgm:pt modelId="{D13A5E5F-B0C9-4D56-8C89-6806002754F5}" type="pres">
      <dgm:prSet presAssocID="{6428F054-1C25-473B-AE5A-B55959EED8F0}" presName="childNode" presStyleLbl="node1" presStyleIdx="2" presStyleCnt="7" custScaleY="74047" custLinFactY="-4868" custLinFactNeighborX="-278" custLinFactNeighborY="-100000">
        <dgm:presLayoutVars>
          <dgm:bulletEnabled val="1"/>
        </dgm:presLayoutVars>
      </dgm:prSet>
      <dgm:spPr/>
      <dgm:t>
        <a:bodyPr/>
        <a:lstStyle/>
        <a:p>
          <a:endParaRPr lang="en-US"/>
        </a:p>
      </dgm:t>
    </dgm:pt>
    <dgm:pt modelId="{1A4FAEA9-C9B5-4471-8718-162EECD35719}" type="pres">
      <dgm:prSet presAssocID="{6428F054-1C25-473B-AE5A-B55959EED8F0}" presName="aSpace2" presStyleCnt="0"/>
      <dgm:spPr/>
    </dgm:pt>
    <dgm:pt modelId="{E6749659-07DC-4C33-BE77-7172129C76EA}" type="pres">
      <dgm:prSet presAssocID="{BA4C42F9-99C3-459A-9DA5-14DD2E3C3299}" presName="childNode" presStyleLbl="node1" presStyleIdx="3" presStyleCnt="7" custScaleY="71847" custLinFactNeighborY="-60615">
        <dgm:presLayoutVars>
          <dgm:bulletEnabled val="1"/>
        </dgm:presLayoutVars>
      </dgm:prSet>
      <dgm:spPr/>
      <dgm:t>
        <a:bodyPr/>
        <a:lstStyle/>
        <a:p>
          <a:endParaRPr lang="en-US"/>
        </a:p>
      </dgm:t>
    </dgm:pt>
    <dgm:pt modelId="{DA56E1C7-573E-4627-8B43-6DB4C5FF183F}" type="pres">
      <dgm:prSet presAssocID="{BA4C42F9-99C3-459A-9DA5-14DD2E3C3299}" presName="aSpace2" presStyleCnt="0"/>
      <dgm:spPr/>
    </dgm:pt>
    <dgm:pt modelId="{10F70E02-38DE-48F3-B770-80C5149EABE5}" type="pres">
      <dgm:prSet presAssocID="{E49CB5BE-36D1-4956-8BFD-55E5C7563DF8}" presName="childNode" presStyleLbl="node1" presStyleIdx="4" presStyleCnt="7" custLinFactNeighborY="-21882">
        <dgm:presLayoutVars>
          <dgm:bulletEnabled val="1"/>
        </dgm:presLayoutVars>
      </dgm:prSet>
      <dgm:spPr/>
      <dgm:t>
        <a:bodyPr/>
        <a:lstStyle/>
        <a:p>
          <a:endParaRPr lang="en-US"/>
        </a:p>
      </dgm:t>
    </dgm:pt>
    <dgm:pt modelId="{BCDF2608-9332-4287-92B1-BF43BB313516}" type="pres">
      <dgm:prSet presAssocID="{891DC1EB-D9D6-4C37-90B4-3495310369F4}" presName="aSpace" presStyleCnt="0"/>
      <dgm:spPr/>
      <dgm:t>
        <a:bodyPr/>
        <a:lstStyle/>
        <a:p>
          <a:endParaRPr lang="en-US"/>
        </a:p>
      </dgm:t>
    </dgm:pt>
    <dgm:pt modelId="{2D6F70F5-3360-40EF-AD63-825FC9C571B5}" type="pres">
      <dgm:prSet presAssocID="{10BDF887-E978-442A-9D15-0ED640D47F7C}" presName="compNode" presStyleCnt="0"/>
      <dgm:spPr/>
      <dgm:t>
        <a:bodyPr/>
        <a:lstStyle/>
        <a:p>
          <a:endParaRPr lang="en-US"/>
        </a:p>
      </dgm:t>
    </dgm:pt>
    <dgm:pt modelId="{A5420045-FA18-473F-8A86-87AD678A8725}" type="pres">
      <dgm:prSet presAssocID="{10BDF887-E978-442A-9D15-0ED640D47F7C}" presName="aNode" presStyleLbl="bgShp" presStyleIdx="2" presStyleCnt="3"/>
      <dgm:spPr/>
      <dgm:t>
        <a:bodyPr/>
        <a:lstStyle/>
        <a:p>
          <a:endParaRPr lang="en-US"/>
        </a:p>
      </dgm:t>
    </dgm:pt>
    <dgm:pt modelId="{6E625E66-0469-46A1-81A7-54ABD72AD9D3}" type="pres">
      <dgm:prSet presAssocID="{10BDF887-E978-442A-9D15-0ED640D47F7C}" presName="textNode" presStyleLbl="bgShp" presStyleIdx="2" presStyleCnt="3"/>
      <dgm:spPr/>
      <dgm:t>
        <a:bodyPr/>
        <a:lstStyle/>
        <a:p>
          <a:endParaRPr lang="en-US"/>
        </a:p>
      </dgm:t>
    </dgm:pt>
    <dgm:pt modelId="{6966FC37-45BD-4440-A9B2-50237771E5FB}" type="pres">
      <dgm:prSet presAssocID="{10BDF887-E978-442A-9D15-0ED640D47F7C}" presName="compChildNode" presStyleCnt="0"/>
      <dgm:spPr/>
      <dgm:t>
        <a:bodyPr/>
        <a:lstStyle/>
        <a:p>
          <a:endParaRPr lang="en-US"/>
        </a:p>
      </dgm:t>
    </dgm:pt>
    <dgm:pt modelId="{2DB3E933-569D-497F-9A48-98FA5724719C}" type="pres">
      <dgm:prSet presAssocID="{10BDF887-E978-442A-9D15-0ED640D47F7C}" presName="theInnerList" presStyleCnt="0"/>
      <dgm:spPr/>
      <dgm:t>
        <a:bodyPr/>
        <a:lstStyle/>
        <a:p>
          <a:endParaRPr lang="en-US"/>
        </a:p>
      </dgm:t>
    </dgm:pt>
    <dgm:pt modelId="{73893E50-169B-49BB-8D5D-44E3FEF2EFAB}" type="pres">
      <dgm:prSet presAssocID="{B489F152-8250-4DCB-93EB-2F3E707684FD}" presName="childNode" presStyleLbl="node1" presStyleIdx="5" presStyleCnt="7" custLinFactY="-6036" custLinFactNeighborY="-100000">
        <dgm:presLayoutVars>
          <dgm:bulletEnabled val="1"/>
        </dgm:presLayoutVars>
      </dgm:prSet>
      <dgm:spPr/>
      <dgm:t>
        <a:bodyPr/>
        <a:lstStyle/>
        <a:p>
          <a:endParaRPr lang="en-US"/>
        </a:p>
      </dgm:t>
    </dgm:pt>
    <dgm:pt modelId="{2A9CE569-C586-410F-BE17-1E9E4F084562}" type="pres">
      <dgm:prSet presAssocID="{B489F152-8250-4DCB-93EB-2F3E707684FD}" presName="aSpace2" presStyleCnt="0"/>
      <dgm:spPr/>
    </dgm:pt>
    <dgm:pt modelId="{72C7ACAF-5605-48F3-9ECA-5539247E3EC6}" type="pres">
      <dgm:prSet presAssocID="{36FE1322-FEBF-49BB-90B4-025C7DCCBFA9}" presName="childNode" presStyleLbl="node1" presStyleIdx="6" presStyleCnt="7">
        <dgm:presLayoutVars>
          <dgm:bulletEnabled val="1"/>
        </dgm:presLayoutVars>
      </dgm:prSet>
      <dgm:spPr/>
      <dgm:t>
        <a:bodyPr/>
        <a:lstStyle/>
        <a:p>
          <a:endParaRPr lang="en-US"/>
        </a:p>
      </dgm:t>
    </dgm:pt>
  </dgm:ptLst>
  <dgm:cxnLst>
    <dgm:cxn modelId="{81D7BDA0-7091-4E1E-8AAD-042AF5EEF3A9}" type="presOf" srcId="{10BDF887-E978-442A-9D15-0ED640D47F7C}" destId="{6E625E66-0469-46A1-81A7-54ABD72AD9D3}" srcOrd="1" destOrd="0" presId="urn:microsoft.com/office/officeart/2005/8/layout/lProcess2"/>
    <dgm:cxn modelId="{CCF1471B-E977-450A-A095-FCE06590F7AC}" srcId="{B272512A-FCA4-4FD1-B4A3-B12B2F739B15}" destId="{861ACB98-2958-4519-B0EE-DF3549AA4DCB}" srcOrd="1" destOrd="0" parTransId="{C062818D-1B4C-4351-A1AB-7D2AED1D4097}" sibTransId="{8E93CFC9-CF3E-4BEA-9F3C-E16A70685BF3}"/>
    <dgm:cxn modelId="{D293AD33-87E4-4034-B622-6639EA11B3FD}" type="presOf" srcId="{B272512A-FCA4-4FD1-B4A3-B12B2F739B15}" destId="{029526B8-F468-42B2-B421-F16A1E9804C2}" srcOrd="0" destOrd="0" presId="urn:microsoft.com/office/officeart/2005/8/layout/lProcess2"/>
    <dgm:cxn modelId="{4ABC2262-871A-4EDB-A26E-2C62D9A84927}" type="presOf" srcId="{891DC1EB-D9D6-4C37-90B4-3495310369F4}" destId="{D1BDED00-52FE-44DB-8B34-8AE1B9F1FF02}" srcOrd="1" destOrd="0" presId="urn:microsoft.com/office/officeart/2005/8/layout/lProcess2"/>
    <dgm:cxn modelId="{369A9AFB-1678-40E8-883B-4FAF8DA75B7D}" srcId="{10BDF887-E978-442A-9D15-0ED640D47F7C}" destId="{B489F152-8250-4DCB-93EB-2F3E707684FD}" srcOrd="0" destOrd="0" parTransId="{A63A29E2-24DF-4DB6-9E2B-5892B8BA3870}" sibTransId="{7F729A47-1C83-43F6-88E0-D9A450494D33}"/>
    <dgm:cxn modelId="{671E346D-7D9D-487C-B8B3-2627AA9AC355}" srcId="{891DC1EB-D9D6-4C37-90B4-3495310369F4}" destId="{6428F054-1C25-473B-AE5A-B55959EED8F0}" srcOrd="0" destOrd="0" parTransId="{9DCB38AD-B269-45B5-AE21-597ABD3C3189}" sibTransId="{F347C19B-D6FB-47B4-8BC8-A330ED81DF1F}"/>
    <dgm:cxn modelId="{A734D3DB-5BD5-4C00-978A-8DAE17381A59}" srcId="{4315A5A5-8435-44CE-BBD1-959917D72FD5}" destId="{891DC1EB-D9D6-4C37-90B4-3495310369F4}" srcOrd="1" destOrd="0" parTransId="{C5256BFF-1B07-4366-816B-0A33F78C307C}" sibTransId="{AFE7D13F-6A4C-49BA-B3B3-93B6C747D3AB}"/>
    <dgm:cxn modelId="{D55806E0-EB31-4871-ADD6-DAE6EAEB14DF}" srcId="{891DC1EB-D9D6-4C37-90B4-3495310369F4}" destId="{BA4C42F9-99C3-459A-9DA5-14DD2E3C3299}" srcOrd="1" destOrd="0" parTransId="{AC0B1A0C-0442-4817-B834-8B8350B71901}" sibTransId="{CC015326-7F4F-4961-990F-14428F4C39BF}"/>
    <dgm:cxn modelId="{F5F59800-44BE-485D-9B65-0E06C8D2BA10}" type="presOf" srcId="{E49CB5BE-36D1-4956-8BFD-55E5C7563DF8}" destId="{10F70E02-38DE-48F3-B770-80C5149EABE5}" srcOrd="0" destOrd="0" presId="urn:microsoft.com/office/officeart/2005/8/layout/lProcess2"/>
    <dgm:cxn modelId="{B2C514C0-DF40-4619-835C-B057FD988E49}" srcId="{4315A5A5-8435-44CE-BBD1-959917D72FD5}" destId="{10BDF887-E978-442A-9D15-0ED640D47F7C}" srcOrd="2" destOrd="0" parTransId="{CFD2F963-2B45-43A7-B28F-E6309A3260CF}" sibTransId="{0FABD352-2134-4426-95C9-4ECF69487381}"/>
    <dgm:cxn modelId="{128405A7-6DDD-4103-A1E5-FEFE41656A2C}" srcId="{B272512A-FCA4-4FD1-B4A3-B12B2F739B15}" destId="{6EB6D6FD-3D3D-4475-9A2A-EB2042DB3833}" srcOrd="0" destOrd="0" parTransId="{9E3E3085-62C7-4E1F-982C-27592E8819E3}" sibTransId="{CE02B8D3-2121-4361-8E38-45F4F6F974B5}"/>
    <dgm:cxn modelId="{4D868D7C-E138-4089-B5EB-40E78C7E4D88}" type="presOf" srcId="{BA4C42F9-99C3-459A-9DA5-14DD2E3C3299}" destId="{E6749659-07DC-4C33-BE77-7172129C76EA}" srcOrd="0" destOrd="0" presId="urn:microsoft.com/office/officeart/2005/8/layout/lProcess2"/>
    <dgm:cxn modelId="{4D9F7703-1889-474E-A6B3-8DC479E3F864}" type="presOf" srcId="{861ACB98-2958-4519-B0EE-DF3549AA4DCB}" destId="{05771BD1-DEE1-4D10-BF28-D80CE830D09D}" srcOrd="0" destOrd="0" presId="urn:microsoft.com/office/officeart/2005/8/layout/lProcess2"/>
    <dgm:cxn modelId="{A0CB1D3F-FD32-4590-B81D-8F8AA74EFCFE}" srcId="{4315A5A5-8435-44CE-BBD1-959917D72FD5}" destId="{B272512A-FCA4-4FD1-B4A3-B12B2F739B15}" srcOrd="0" destOrd="0" parTransId="{86012292-5383-4659-A47E-E322277002FF}" sibTransId="{382D7B03-86B4-4E32-94E9-A0B586419622}"/>
    <dgm:cxn modelId="{4B7D5CB0-AA29-4F8E-BC69-CEB1BCAC5E65}" type="presOf" srcId="{10BDF887-E978-442A-9D15-0ED640D47F7C}" destId="{A5420045-FA18-473F-8A86-87AD678A8725}" srcOrd="0" destOrd="0" presId="urn:microsoft.com/office/officeart/2005/8/layout/lProcess2"/>
    <dgm:cxn modelId="{D2B568B7-46AF-4A00-B57B-EA4F050797FC}" type="presOf" srcId="{891DC1EB-D9D6-4C37-90B4-3495310369F4}" destId="{F8DF83E1-4D3E-4DE7-B564-F68601BA8810}" srcOrd="0" destOrd="0" presId="urn:microsoft.com/office/officeart/2005/8/layout/lProcess2"/>
    <dgm:cxn modelId="{DE6DD772-C5BE-4EA6-AEB5-6AF8DE032F05}" type="presOf" srcId="{B272512A-FCA4-4FD1-B4A3-B12B2F739B15}" destId="{A955E8D7-7D60-422A-832C-6D465363845F}" srcOrd="1" destOrd="0" presId="urn:microsoft.com/office/officeart/2005/8/layout/lProcess2"/>
    <dgm:cxn modelId="{29A9DB25-AC6C-4B54-AEE5-C29D8C280DDD}" type="presOf" srcId="{36FE1322-FEBF-49BB-90B4-025C7DCCBFA9}" destId="{72C7ACAF-5605-48F3-9ECA-5539247E3EC6}" srcOrd="0" destOrd="0" presId="urn:microsoft.com/office/officeart/2005/8/layout/lProcess2"/>
    <dgm:cxn modelId="{00C21395-E50B-41F1-9762-6B03837776FD}" srcId="{891DC1EB-D9D6-4C37-90B4-3495310369F4}" destId="{E49CB5BE-36D1-4956-8BFD-55E5C7563DF8}" srcOrd="2" destOrd="0" parTransId="{6B10A45F-6003-4D52-B01B-37792B938583}" sibTransId="{D0D2589F-667E-4E7B-8269-9BCC5BFD39D5}"/>
    <dgm:cxn modelId="{D8FC81FF-1B04-47B7-95A0-886DF32EBA59}" type="presOf" srcId="{4315A5A5-8435-44CE-BBD1-959917D72FD5}" destId="{0D6A8C27-7050-4708-ACB2-BF39E1190576}" srcOrd="0" destOrd="0" presId="urn:microsoft.com/office/officeart/2005/8/layout/lProcess2"/>
    <dgm:cxn modelId="{07726815-D2F9-402B-A3F6-192FFE1C3903}" type="presOf" srcId="{6EB6D6FD-3D3D-4475-9A2A-EB2042DB3833}" destId="{C9933D8E-B000-4BC5-84BA-CC61863EEF3F}" srcOrd="0" destOrd="0" presId="urn:microsoft.com/office/officeart/2005/8/layout/lProcess2"/>
    <dgm:cxn modelId="{EE1A9129-06B4-49E2-B741-FD17266D5345}" type="presOf" srcId="{6428F054-1C25-473B-AE5A-B55959EED8F0}" destId="{D13A5E5F-B0C9-4D56-8C89-6806002754F5}" srcOrd="0" destOrd="0" presId="urn:microsoft.com/office/officeart/2005/8/layout/lProcess2"/>
    <dgm:cxn modelId="{175AE8CB-9A2E-4564-9FFF-FA00E171D63B}" type="presOf" srcId="{B489F152-8250-4DCB-93EB-2F3E707684FD}" destId="{73893E50-169B-49BB-8D5D-44E3FEF2EFAB}" srcOrd="0" destOrd="0" presId="urn:microsoft.com/office/officeart/2005/8/layout/lProcess2"/>
    <dgm:cxn modelId="{E97D86E2-AD43-4C10-BEAC-90FE04AAAF4F}" srcId="{10BDF887-E978-442A-9D15-0ED640D47F7C}" destId="{36FE1322-FEBF-49BB-90B4-025C7DCCBFA9}" srcOrd="1" destOrd="0" parTransId="{02054AB1-7816-4677-8ED7-5222E9B532BD}" sibTransId="{A7E08313-4B57-43B0-B253-F5FAEA2A90EF}"/>
    <dgm:cxn modelId="{5FE5C051-2B24-4F04-A75B-7565F1456099}" type="presParOf" srcId="{0D6A8C27-7050-4708-ACB2-BF39E1190576}" destId="{5C24E426-4487-42D8-BC95-CB4F25E88AE3}" srcOrd="0" destOrd="0" presId="urn:microsoft.com/office/officeart/2005/8/layout/lProcess2"/>
    <dgm:cxn modelId="{75AC741F-E74C-4D35-A2EB-F4A7956E349B}" type="presParOf" srcId="{5C24E426-4487-42D8-BC95-CB4F25E88AE3}" destId="{029526B8-F468-42B2-B421-F16A1E9804C2}" srcOrd="0" destOrd="0" presId="urn:microsoft.com/office/officeart/2005/8/layout/lProcess2"/>
    <dgm:cxn modelId="{4852C66C-66EC-4613-B54A-CFEC54D20D76}" type="presParOf" srcId="{5C24E426-4487-42D8-BC95-CB4F25E88AE3}" destId="{A955E8D7-7D60-422A-832C-6D465363845F}" srcOrd="1" destOrd="0" presId="urn:microsoft.com/office/officeart/2005/8/layout/lProcess2"/>
    <dgm:cxn modelId="{B13678A8-D90D-49E6-A9AC-63F9FF802392}" type="presParOf" srcId="{5C24E426-4487-42D8-BC95-CB4F25E88AE3}" destId="{DA7984A1-9254-4398-B7D1-DECC0EA6D380}" srcOrd="2" destOrd="0" presId="urn:microsoft.com/office/officeart/2005/8/layout/lProcess2"/>
    <dgm:cxn modelId="{133D55A2-3F4E-4AA4-ABF1-F59953EBF5DC}" type="presParOf" srcId="{DA7984A1-9254-4398-B7D1-DECC0EA6D380}" destId="{BC5B1ADA-897E-457A-A3C3-C779010B271D}" srcOrd="0" destOrd="0" presId="urn:microsoft.com/office/officeart/2005/8/layout/lProcess2"/>
    <dgm:cxn modelId="{E2249DFE-A429-4FC9-A209-4A2656D4004D}" type="presParOf" srcId="{BC5B1ADA-897E-457A-A3C3-C779010B271D}" destId="{C9933D8E-B000-4BC5-84BA-CC61863EEF3F}" srcOrd="0" destOrd="0" presId="urn:microsoft.com/office/officeart/2005/8/layout/lProcess2"/>
    <dgm:cxn modelId="{DE516B55-0A1B-4A8D-AD03-8CBCE53CE4A3}" type="presParOf" srcId="{BC5B1ADA-897E-457A-A3C3-C779010B271D}" destId="{B7E50159-D8D2-4FFB-B424-82A053308BFD}" srcOrd="1" destOrd="0" presId="urn:microsoft.com/office/officeart/2005/8/layout/lProcess2"/>
    <dgm:cxn modelId="{1553F0E4-F11B-48D6-A487-F39A53642C58}" type="presParOf" srcId="{BC5B1ADA-897E-457A-A3C3-C779010B271D}" destId="{05771BD1-DEE1-4D10-BF28-D80CE830D09D}" srcOrd="2" destOrd="0" presId="urn:microsoft.com/office/officeart/2005/8/layout/lProcess2"/>
    <dgm:cxn modelId="{A8008239-686C-4717-AFC6-B8C5A32BFFF9}" type="presParOf" srcId="{0D6A8C27-7050-4708-ACB2-BF39E1190576}" destId="{0F9479E1-5266-44F2-8F47-4A05F310D19D}" srcOrd="1" destOrd="0" presId="urn:microsoft.com/office/officeart/2005/8/layout/lProcess2"/>
    <dgm:cxn modelId="{A718B5DD-EF31-4A89-B2CD-7963B892BA0F}" type="presParOf" srcId="{0D6A8C27-7050-4708-ACB2-BF39E1190576}" destId="{4D32CC29-1380-4A29-856D-135F9AE04FA2}" srcOrd="2" destOrd="0" presId="urn:microsoft.com/office/officeart/2005/8/layout/lProcess2"/>
    <dgm:cxn modelId="{8F189A0F-26AC-46BC-AB1D-98E3819C3C22}" type="presParOf" srcId="{4D32CC29-1380-4A29-856D-135F9AE04FA2}" destId="{F8DF83E1-4D3E-4DE7-B564-F68601BA8810}" srcOrd="0" destOrd="0" presId="urn:microsoft.com/office/officeart/2005/8/layout/lProcess2"/>
    <dgm:cxn modelId="{4F02583F-4B36-4189-BFFE-7F760AFA3BB0}" type="presParOf" srcId="{4D32CC29-1380-4A29-856D-135F9AE04FA2}" destId="{D1BDED00-52FE-44DB-8B34-8AE1B9F1FF02}" srcOrd="1" destOrd="0" presId="urn:microsoft.com/office/officeart/2005/8/layout/lProcess2"/>
    <dgm:cxn modelId="{32D6962B-8D5C-48C1-B8AB-959C2281E3D7}" type="presParOf" srcId="{4D32CC29-1380-4A29-856D-135F9AE04FA2}" destId="{9079BE63-5950-4659-AD3D-4932566C2389}" srcOrd="2" destOrd="0" presId="urn:microsoft.com/office/officeart/2005/8/layout/lProcess2"/>
    <dgm:cxn modelId="{D9C89A68-4DA6-4C63-BDA5-A9867DF85B70}" type="presParOf" srcId="{9079BE63-5950-4659-AD3D-4932566C2389}" destId="{AC58E6AA-5C3C-47F1-99F7-BD5E267F89B7}" srcOrd="0" destOrd="0" presId="urn:microsoft.com/office/officeart/2005/8/layout/lProcess2"/>
    <dgm:cxn modelId="{774E1E71-E561-4D56-A3F8-C72F4FD78C53}" type="presParOf" srcId="{AC58E6AA-5C3C-47F1-99F7-BD5E267F89B7}" destId="{D13A5E5F-B0C9-4D56-8C89-6806002754F5}" srcOrd="0" destOrd="0" presId="urn:microsoft.com/office/officeart/2005/8/layout/lProcess2"/>
    <dgm:cxn modelId="{77F6924D-AA4D-4AB2-AF2D-53002902945A}" type="presParOf" srcId="{AC58E6AA-5C3C-47F1-99F7-BD5E267F89B7}" destId="{1A4FAEA9-C9B5-4471-8718-162EECD35719}" srcOrd="1" destOrd="0" presId="urn:microsoft.com/office/officeart/2005/8/layout/lProcess2"/>
    <dgm:cxn modelId="{0BC92CC1-2AAF-4056-A389-8F38D8C854ED}" type="presParOf" srcId="{AC58E6AA-5C3C-47F1-99F7-BD5E267F89B7}" destId="{E6749659-07DC-4C33-BE77-7172129C76EA}" srcOrd="2" destOrd="0" presId="urn:microsoft.com/office/officeart/2005/8/layout/lProcess2"/>
    <dgm:cxn modelId="{6CC99F4F-47CE-480C-A420-77725EA2302C}" type="presParOf" srcId="{AC58E6AA-5C3C-47F1-99F7-BD5E267F89B7}" destId="{DA56E1C7-573E-4627-8B43-6DB4C5FF183F}" srcOrd="3" destOrd="0" presId="urn:microsoft.com/office/officeart/2005/8/layout/lProcess2"/>
    <dgm:cxn modelId="{EF2D43FE-24AC-441B-B090-44123E279065}" type="presParOf" srcId="{AC58E6AA-5C3C-47F1-99F7-BD5E267F89B7}" destId="{10F70E02-38DE-48F3-B770-80C5149EABE5}" srcOrd="4" destOrd="0" presId="urn:microsoft.com/office/officeart/2005/8/layout/lProcess2"/>
    <dgm:cxn modelId="{86B2A295-D109-4BE9-8E72-980BEEB66B9F}" type="presParOf" srcId="{0D6A8C27-7050-4708-ACB2-BF39E1190576}" destId="{BCDF2608-9332-4287-92B1-BF43BB313516}" srcOrd="3" destOrd="0" presId="urn:microsoft.com/office/officeart/2005/8/layout/lProcess2"/>
    <dgm:cxn modelId="{E9B79879-8ACF-41C9-8748-88CDDE57BA8C}" type="presParOf" srcId="{0D6A8C27-7050-4708-ACB2-BF39E1190576}" destId="{2D6F70F5-3360-40EF-AD63-825FC9C571B5}" srcOrd="4" destOrd="0" presId="urn:microsoft.com/office/officeart/2005/8/layout/lProcess2"/>
    <dgm:cxn modelId="{4EB8F4B2-FED8-4A94-A9C3-C6A9F254A7E7}" type="presParOf" srcId="{2D6F70F5-3360-40EF-AD63-825FC9C571B5}" destId="{A5420045-FA18-473F-8A86-87AD678A8725}" srcOrd="0" destOrd="0" presId="urn:microsoft.com/office/officeart/2005/8/layout/lProcess2"/>
    <dgm:cxn modelId="{76934B0C-0844-4818-8617-3452B0EE43BF}" type="presParOf" srcId="{2D6F70F5-3360-40EF-AD63-825FC9C571B5}" destId="{6E625E66-0469-46A1-81A7-54ABD72AD9D3}" srcOrd="1" destOrd="0" presId="urn:microsoft.com/office/officeart/2005/8/layout/lProcess2"/>
    <dgm:cxn modelId="{D303E376-6B49-48B2-9781-B3373FE441CB}" type="presParOf" srcId="{2D6F70F5-3360-40EF-AD63-825FC9C571B5}" destId="{6966FC37-45BD-4440-A9B2-50237771E5FB}" srcOrd="2" destOrd="0" presId="urn:microsoft.com/office/officeart/2005/8/layout/lProcess2"/>
    <dgm:cxn modelId="{A64F7ED9-83F5-455B-BBA6-22E47F020835}" type="presParOf" srcId="{6966FC37-45BD-4440-A9B2-50237771E5FB}" destId="{2DB3E933-569D-497F-9A48-98FA5724719C}" srcOrd="0" destOrd="0" presId="urn:microsoft.com/office/officeart/2005/8/layout/lProcess2"/>
    <dgm:cxn modelId="{D0FA326E-F260-4CF1-80BA-A245EB2FDA74}" type="presParOf" srcId="{2DB3E933-569D-497F-9A48-98FA5724719C}" destId="{73893E50-169B-49BB-8D5D-44E3FEF2EFAB}" srcOrd="0" destOrd="0" presId="urn:microsoft.com/office/officeart/2005/8/layout/lProcess2"/>
    <dgm:cxn modelId="{ED7FAA86-0970-428F-B6BC-FD5ABE7A6282}" type="presParOf" srcId="{2DB3E933-569D-497F-9A48-98FA5724719C}" destId="{2A9CE569-C586-410F-BE17-1E9E4F084562}" srcOrd="1" destOrd="0" presId="urn:microsoft.com/office/officeart/2005/8/layout/lProcess2"/>
    <dgm:cxn modelId="{AC333008-91F7-4F05-A5FB-13EB31B697EB}" type="presParOf" srcId="{2DB3E933-569D-497F-9A48-98FA5724719C}" destId="{72C7ACAF-5605-48F3-9ECA-5539247E3EC6}"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15A5A5-8435-44CE-BBD1-959917D72FD5}" type="doc">
      <dgm:prSet loTypeId="urn:microsoft.com/office/officeart/2005/8/layout/lProcess2" loCatId="list" qsTypeId="urn:microsoft.com/office/officeart/2005/8/quickstyle/simple3" qsCatId="simple" csTypeId="urn:microsoft.com/office/officeart/2005/8/colors/accent1_3" csCatId="accent1" phldr="1"/>
      <dgm:spPr/>
      <dgm:t>
        <a:bodyPr/>
        <a:lstStyle/>
        <a:p>
          <a:endParaRPr lang="en-US"/>
        </a:p>
      </dgm:t>
    </dgm:pt>
    <dgm:pt modelId="{B272512A-FCA4-4FD1-B4A3-B12B2F739B15}">
      <dgm:prSet phldrT="[Text]" custT="1"/>
      <dgm:spPr/>
      <dgm:t>
        <a:bodyPr/>
        <a:lstStyle/>
        <a:p>
          <a:r>
            <a:rPr lang="es-MX" sz="2400" dirty="0" smtClean="0">
              <a:latin typeface="Verdana" pitchFamily="34" charset="0"/>
            </a:rPr>
            <a:t>Estructura</a:t>
          </a:r>
          <a:endParaRPr lang="en-US" sz="3200" dirty="0">
            <a:latin typeface="Verdana" pitchFamily="34" charset="0"/>
          </a:endParaRPr>
        </a:p>
      </dgm:t>
    </dgm:pt>
    <dgm:pt modelId="{86012292-5383-4659-A47E-E322277002FF}" type="parTrans" cxnId="{A0CB1D3F-FD32-4590-B81D-8F8AA74EFCFE}">
      <dgm:prSet/>
      <dgm:spPr/>
      <dgm:t>
        <a:bodyPr/>
        <a:lstStyle/>
        <a:p>
          <a:endParaRPr lang="en-US">
            <a:latin typeface="Verdana" pitchFamily="34" charset="0"/>
          </a:endParaRPr>
        </a:p>
      </dgm:t>
    </dgm:pt>
    <dgm:pt modelId="{382D7B03-86B4-4E32-94E9-A0B586419622}" type="sibTrans" cxnId="{A0CB1D3F-FD32-4590-B81D-8F8AA74EFCFE}">
      <dgm:prSet/>
      <dgm:spPr/>
      <dgm:t>
        <a:bodyPr/>
        <a:lstStyle/>
        <a:p>
          <a:endParaRPr lang="en-US">
            <a:latin typeface="Verdana" pitchFamily="34" charset="0"/>
          </a:endParaRPr>
        </a:p>
      </dgm:t>
    </dgm:pt>
    <dgm:pt modelId="{891DC1EB-D9D6-4C37-90B4-3495310369F4}">
      <dgm:prSet phldrT="[Text]" custT="1"/>
      <dgm:spPr/>
      <dgm:t>
        <a:bodyPr/>
        <a:lstStyle/>
        <a:p>
          <a:r>
            <a:rPr lang="es-MX" sz="2400" dirty="0" smtClean="0">
              <a:latin typeface="Verdana" pitchFamily="34" charset="0"/>
            </a:rPr>
            <a:t>Servicios</a:t>
          </a:r>
          <a:endParaRPr lang="en-US" sz="4400" dirty="0">
            <a:latin typeface="Verdana" pitchFamily="34" charset="0"/>
          </a:endParaRPr>
        </a:p>
      </dgm:t>
    </dgm:pt>
    <dgm:pt modelId="{C5256BFF-1B07-4366-816B-0A33F78C307C}" type="parTrans" cxnId="{A734D3DB-5BD5-4C00-978A-8DAE17381A59}">
      <dgm:prSet/>
      <dgm:spPr/>
      <dgm:t>
        <a:bodyPr/>
        <a:lstStyle/>
        <a:p>
          <a:endParaRPr lang="en-US">
            <a:latin typeface="Verdana" pitchFamily="34" charset="0"/>
          </a:endParaRPr>
        </a:p>
      </dgm:t>
    </dgm:pt>
    <dgm:pt modelId="{AFE7D13F-6A4C-49BA-B3B3-93B6C747D3AB}" type="sibTrans" cxnId="{A734D3DB-5BD5-4C00-978A-8DAE17381A59}">
      <dgm:prSet/>
      <dgm:spPr/>
      <dgm:t>
        <a:bodyPr/>
        <a:lstStyle/>
        <a:p>
          <a:endParaRPr lang="en-US">
            <a:latin typeface="Verdana" pitchFamily="34" charset="0"/>
          </a:endParaRPr>
        </a:p>
      </dgm:t>
    </dgm:pt>
    <dgm:pt modelId="{6428F054-1C25-473B-AE5A-B55959EED8F0}">
      <dgm:prSet phldrT="[Text]" custT="1"/>
      <dgm:spPr/>
      <dgm:t>
        <a:bodyPr/>
        <a:lstStyle/>
        <a:p>
          <a:r>
            <a:rPr lang="es-MX" sz="1100" dirty="0" smtClean="0">
              <a:latin typeface="Verdana" pitchFamily="34" charset="0"/>
            </a:rPr>
            <a:t>Administración de riesgos, optimización de portafolios de inversión</a:t>
          </a:r>
          <a:endParaRPr lang="en-US" sz="1100" dirty="0">
            <a:latin typeface="Verdana" pitchFamily="34" charset="0"/>
          </a:endParaRPr>
        </a:p>
      </dgm:t>
    </dgm:pt>
    <dgm:pt modelId="{9DCB38AD-B269-45B5-AE21-597ABD3C3189}" type="parTrans" cxnId="{671E346D-7D9D-487C-B8B3-2627AA9AC355}">
      <dgm:prSet/>
      <dgm:spPr/>
      <dgm:t>
        <a:bodyPr/>
        <a:lstStyle/>
        <a:p>
          <a:endParaRPr lang="en-US">
            <a:latin typeface="Verdana" pitchFamily="34" charset="0"/>
          </a:endParaRPr>
        </a:p>
      </dgm:t>
    </dgm:pt>
    <dgm:pt modelId="{F347C19B-D6FB-47B4-8BC8-A330ED81DF1F}" type="sibTrans" cxnId="{671E346D-7D9D-487C-B8B3-2627AA9AC355}">
      <dgm:prSet/>
      <dgm:spPr/>
      <dgm:t>
        <a:bodyPr/>
        <a:lstStyle/>
        <a:p>
          <a:endParaRPr lang="en-US">
            <a:latin typeface="Verdana" pitchFamily="34" charset="0"/>
          </a:endParaRPr>
        </a:p>
      </dgm:t>
    </dgm:pt>
    <dgm:pt modelId="{10BDF887-E978-442A-9D15-0ED640D47F7C}">
      <dgm:prSet phldrT="[Text]" custT="1"/>
      <dgm:spPr/>
      <dgm:t>
        <a:bodyPr/>
        <a:lstStyle/>
        <a:p>
          <a:r>
            <a:rPr lang="es-MX" sz="2400" dirty="0" smtClean="0">
              <a:latin typeface="Verdana" pitchFamily="34" charset="0"/>
            </a:rPr>
            <a:t>Análisis</a:t>
          </a:r>
          <a:endParaRPr lang="en-US" sz="4500" dirty="0">
            <a:latin typeface="Verdana" pitchFamily="34" charset="0"/>
          </a:endParaRPr>
        </a:p>
      </dgm:t>
    </dgm:pt>
    <dgm:pt modelId="{CFD2F963-2B45-43A7-B28F-E6309A3260CF}" type="parTrans" cxnId="{B2C514C0-DF40-4619-835C-B057FD988E49}">
      <dgm:prSet/>
      <dgm:spPr/>
      <dgm:t>
        <a:bodyPr/>
        <a:lstStyle/>
        <a:p>
          <a:endParaRPr lang="en-US">
            <a:latin typeface="Verdana" pitchFamily="34" charset="0"/>
          </a:endParaRPr>
        </a:p>
      </dgm:t>
    </dgm:pt>
    <dgm:pt modelId="{0FABD352-2134-4426-95C9-4ECF69487381}" type="sibTrans" cxnId="{B2C514C0-DF40-4619-835C-B057FD988E49}">
      <dgm:prSet/>
      <dgm:spPr/>
      <dgm:t>
        <a:bodyPr/>
        <a:lstStyle/>
        <a:p>
          <a:endParaRPr lang="en-US">
            <a:latin typeface="Verdana" pitchFamily="34" charset="0"/>
          </a:endParaRPr>
        </a:p>
      </dgm:t>
    </dgm:pt>
    <dgm:pt modelId="{36FE1322-FEBF-49BB-90B4-025C7DCCBFA9}">
      <dgm:prSet phldrT="[Text]" custT="1"/>
      <dgm:spPr/>
      <dgm:t>
        <a:bodyPr/>
        <a:lstStyle/>
        <a:p>
          <a:r>
            <a:rPr lang="es-MX" sz="1100" dirty="0" smtClean="0">
              <a:solidFill>
                <a:schemeClr val="tx1"/>
              </a:solidFill>
              <a:latin typeface="Verdana" pitchFamily="34" charset="0"/>
            </a:rPr>
            <a:t>Investigación estadística</a:t>
          </a:r>
          <a:endParaRPr lang="en-US" sz="1100" dirty="0">
            <a:solidFill>
              <a:schemeClr val="tx1"/>
            </a:solidFill>
            <a:latin typeface="Verdana" pitchFamily="34" charset="0"/>
          </a:endParaRPr>
        </a:p>
      </dgm:t>
    </dgm:pt>
    <dgm:pt modelId="{02054AB1-7816-4677-8ED7-5222E9B532BD}" type="parTrans" cxnId="{E97D86E2-AD43-4C10-BEAC-90FE04AAAF4F}">
      <dgm:prSet/>
      <dgm:spPr/>
      <dgm:t>
        <a:bodyPr/>
        <a:lstStyle/>
        <a:p>
          <a:endParaRPr lang="en-US">
            <a:latin typeface="Verdana" pitchFamily="34" charset="0"/>
          </a:endParaRPr>
        </a:p>
      </dgm:t>
    </dgm:pt>
    <dgm:pt modelId="{A7E08313-4B57-43B0-B253-F5FAEA2A90EF}" type="sibTrans" cxnId="{E97D86E2-AD43-4C10-BEAC-90FE04AAAF4F}">
      <dgm:prSet/>
      <dgm:spPr/>
      <dgm:t>
        <a:bodyPr/>
        <a:lstStyle/>
        <a:p>
          <a:endParaRPr lang="en-US">
            <a:latin typeface="Verdana" pitchFamily="34" charset="0"/>
          </a:endParaRPr>
        </a:p>
      </dgm:t>
    </dgm:pt>
    <dgm:pt modelId="{6EB6D6FD-3D3D-4475-9A2A-EB2042DB3833}">
      <dgm:prSet phldrT="[Text]" custT="1"/>
      <dgm:spPr/>
      <dgm:t>
        <a:bodyPr/>
        <a:lstStyle/>
        <a:p>
          <a:r>
            <a:rPr lang="es-MX" sz="1100" dirty="0" smtClean="0">
              <a:latin typeface="Verdana" pitchFamily="34" charset="0"/>
            </a:rPr>
            <a:t>Generación de herramientas de análisis de riesgo financiero y operativo</a:t>
          </a:r>
          <a:endParaRPr lang="en-US" sz="1100" dirty="0">
            <a:latin typeface="Verdana" pitchFamily="34" charset="0"/>
          </a:endParaRPr>
        </a:p>
      </dgm:t>
    </dgm:pt>
    <dgm:pt modelId="{CE02B8D3-2121-4361-8E38-45F4F6F974B5}" type="sibTrans" cxnId="{128405A7-6DDD-4103-A1E5-FEFE41656A2C}">
      <dgm:prSet/>
      <dgm:spPr/>
      <dgm:t>
        <a:bodyPr/>
        <a:lstStyle/>
        <a:p>
          <a:endParaRPr lang="en-US">
            <a:latin typeface="Verdana" pitchFamily="34" charset="0"/>
          </a:endParaRPr>
        </a:p>
      </dgm:t>
    </dgm:pt>
    <dgm:pt modelId="{9E3E3085-62C7-4E1F-982C-27592E8819E3}" type="parTrans" cxnId="{128405A7-6DDD-4103-A1E5-FEFE41656A2C}">
      <dgm:prSet/>
      <dgm:spPr/>
      <dgm:t>
        <a:bodyPr/>
        <a:lstStyle/>
        <a:p>
          <a:endParaRPr lang="en-US">
            <a:latin typeface="Verdana" pitchFamily="34" charset="0"/>
          </a:endParaRPr>
        </a:p>
      </dgm:t>
    </dgm:pt>
    <dgm:pt modelId="{861ACB98-2958-4519-B0EE-DF3549AA4DCB}">
      <dgm:prSet phldrT="[Text]" custT="1"/>
      <dgm:spPr/>
      <dgm:t>
        <a:bodyPr/>
        <a:lstStyle/>
        <a:p>
          <a:r>
            <a:rPr lang="es-MX" sz="1100" dirty="0" smtClean="0">
              <a:latin typeface="Verdana" pitchFamily="34" charset="0"/>
            </a:rPr>
            <a:t>Ofrece software de análisis y/o analistas</a:t>
          </a:r>
          <a:endParaRPr lang="en-US" sz="1100" dirty="0">
            <a:latin typeface="Verdana" pitchFamily="34" charset="0"/>
          </a:endParaRPr>
        </a:p>
      </dgm:t>
    </dgm:pt>
    <dgm:pt modelId="{C062818D-1B4C-4351-A1AB-7D2AED1D4097}" type="parTrans" cxnId="{CCF1471B-E977-450A-A095-FCE06590F7AC}">
      <dgm:prSet/>
      <dgm:spPr/>
      <dgm:t>
        <a:bodyPr/>
        <a:lstStyle/>
        <a:p>
          <a:endParaRPr lang="en-US">
            <a:latin typeface="Verdana" pitchFamily="34" charset="0"/>
          </a:endParaRPr>
        </a:p>
      </dgm:t>
    </dgm:pt>
    <dgm:pt modelId="{8E93CFC9-CF3E-4BEA-9F3C-E16A70685BF3}" type="sibTrans" cxnId="{CCF1471B-E977-450A-A095-FCE06590F7AC}">
      <dgm:prSet/>
      <dgm:spPr/>
      <dgm:t>
        <a:bodyPr/>
        <a:lstStyle/>
        <a:p>
          <a:endParaRPr lang="en-US">
            <a:latin typeface="Verdana" pitchFamily="34" charset="0"/>
          </a:endParaRPr>
        </a:p>
      </dgm:t>
    </dgm:pt>
    <dgm:pt modelId="{BA4C42F9-99C3-459A-9DA5-14DD2E3C3299}">
      <dgm:prSet phldrT="[Text]" custT="1"/>
      <dgm:spPr/>
      <dgm:t>
        <a:bodyPr/>
        <a:lstStyle/>
        <a:p>
          <a:r>
            <a:rPr lang="en-US" sz="1100" dirty="0" err="1" smtClean="0">
              <a:latin typeface="Verdana" pitchFamily="34" charset="0"/>
            </a:rPr>
            <a:t>Generaci</a:t>
          </a:r>
          <a:r>
            <a:rPr lang="es-MX" sz="1100" dirty="0" smtClean="0">
              <a:latin typeface="Verdana" pitchFamily="34" charset="0"/>
            </a:rPr>
            <a:t>ó</a:t>
          </a:r>
          <a:r>
            <a:rPr lang="en-US" sz="1100" dirty="0" smtClean="0">
              <a:latin typeface="Verdana" pitchFamily="34" charset="0"/>
            </a:rPr>
            <a:t>n de </a:t>
          </a:r>
          <a:r>
            <a:rPr lang="es-MX" sz="1100" dirty="0" smtClean="0">
              <a:solidFill>
                <a:schemeClr val="tx1"/>
              </a:solidFill>
              <a:latin typeface="Verdana" pitchFamily="34" charset="0"/>
            </a:rPr>
            <a:t>í</a:t>
          </a:r>
          <a:r>
            <a:rPr lang="en-US" sz="1100" dirty="0" err="1" smtClean="0">
              <a:latin typeface="Verdana" pitchFamily="34" charset="0"/>
            </a:rPr>
            <a:t>ndices</a:t>
          </a:r>
          <a:r>
            <a:rPr lang="en-US" sz="1100" dirty="0" smtClean="0">
              <a:latin typeface="Verdana" pitchFamily="34" charset="0"/>
            </a:rPr>
            <a:t> econ</a:t>
          </a:r>
          <a:r>
            <a:rPr lang="es-MX" sz="1100" dirty="0" smtClean="0">
              <a:latin typeface="Verdana" pitchFamily="34" charset="0"/>
            </a:rPr>
            <a:t>ó</a:t>
          </a:r>
          <a:r>
            <a:rPr lang="en-US" sz="1100" dirty="0" err="1" smtClean="0">
              <a:latin typeface="Verdana" pitchFamily="34" charset="0"/>
            </a:rPr>
            <a:t>micos</a:t>
          </a:r>
          <a:r>
            <a:rPr lang="en-US" sz="1100" dirty="0" smtClean="0">
              <a:latin typeface="Verdana" pitchFamily="34" charset="0"/>
            </a:rPr>
            <a:t> y </a:t>
          </a:r>
          <a:r>
            <a:rPr lang="en-US" sz="1100" dirty="0" err="1" smtClean="0">
              <a:latin typeface="Verdana" pitchFamily="34" charset="0"/>
            </a:rPr>
            <a:t>financieros</a:t>
          </a:r>
          <a:endParaRPr lang="en-US" sz="1100" dirty="0">
            <a:latin typeface="Verdana" pitchFamily="34" charset="0"/>
          </a:endParaRPr>
        </a:p>
      </dgm:t>
    </dgm:pt>
    <dgm:pt modelId="{AC0B1A0C-0442-4817-B834-8B8350B71901}" type="parTrans" cxnId="{D55806E0-EB31-4871-ADD6-DAE6EAEB14DF}">
      <dgm:prSet/>
      <dgm:spPr/>
      <dgm:t>
        <a:bodyPr/>
        <a:lstStyle/>
        <a:p>
          <a:endParaRPr lang="en-US"/>
        </a:p>
      </dgm:t>
    </dgm:pt>
    <dgm:pt modelId="{CC015326-7F4F-4961-990F-14428F4C39BF}" type="sibTrans" cxnId="{D55806E0-EB31-4871-ADD6-DAE6EAEB14DF}">
      <dgm:prSet/>
      <dgm:spPr/>
      <dgm:t>
        <a:bodyPr/>
        <a:lstStyle/>
        <a:p>
          <a:endParaRPr lang="en-US"/>
        </a:p>
      </dgm:t>
    </dgm:pt>
    <dgm:pt modelId="{B489F152-8250-4DCB-93EB-2F3E707684FD}">
      <dgm:prSet custT="1"/>
      <dgm:spPr/>
      <dgm:t>
        <a:bodyPr/>
        <a:lstStyle/>
        <a:p>
          <a:r>
            <a:rPr lang="es-MX" sz="1100" dirty="0" smtClean="0">
              <a:latin typeface="Verdana" pitchFamily="34" charset="0"/>
            </a:rPr>
            <a:t>Modelos de optimización, simulación, y econométricos</a:t>
          </a:r>
          <a:endParaRPr lang="en-US" sz="1100" dirty="0">
            <a:latin typeface="Verdana" pitchFamily="34" charset="0"/>
          </a:endParaRPr>
        </a:p>
      </dgm:t>
    </dgm:pt>
    <dgm:pt modelId="{A63A29E2-24DF-4DB6-9E2B-5892B8BA3870}" type="parTrans" cxnId="{369A9AFB-1678-40E8-883B-4FAF8DA75B7D}">
      <dgm:prSet/>
      <dgm:spPr/>
      <dgm:t>
        <a:bodyPr/>
        <a:lstStyle/>
        <a:p>
          <a:endParaRPr lang="en-US"/>
        </a:p>
      </dgm:t>
    </dgm:pt>
    <dgm:pt modelId="{7F729A47-1C83-43F6-88E0-D9A450494D33}" type="sibTrans" cxnId="{369A9AFB-1678-40E8-883B-4FAF8DA75B7D}">
      <dgm:prSet/>
      <dgm:spPr/>
      <dgm:t>
        <a:bodyPr/>
        <a:lstStyle/>
        <a:p>
          <a:endParaRPr lang="en-US"/>
        </a:p>
      </dgm:t>
    </dgm:pt>
    <dgm:pt modelId="{E49CB5BE-36D1-4956-8BFD-55E5C7563DF8}">
      <dgm:prSet phldrT="[Text]" custT="1"/>
      <dgm:spPr/>
      <dgm:t>
        <a:bodyPr/>
        <a:lstStyle/>
        <a:p>
          <a:r>
            <a:rPr lang="es-MX" sz="1100" dirty="0" smtClean="0">
              <a:latin typeface="Verdana" pitchFamily="34" charset="0"/>
            </a:rPr>
            <a:t>MSCI </a:t>
          </a:r>
          <a:r>
            <a:rPr lang="es-MX" sz="1100" dirty="0" err="1" smtClean="0">
              <a:latin typeface="Verdana" pitchFamily="34" charset="0"/>
            </a:rPr>
            <a:t>indices</a:t>
          </a:r>
          <a:r>
            <a:rPr lang="es-MX" sz="1100" dirty="0" smtClean="0">
              <a:latin typeface="Verdana" pitchFamily="34" charset="0"/>
            </a:rPr>
            <a:t>, </a:t>
          </a:r>
          <a:r>
            <a:rPr lang="es-MX" sz="1100" dirty="0" err="1" smtClean="0">
              <a:latin typeface="Verdana" pitchFamily="34" charset="0"/>
            </a:rPr>
            <a:t>Risk</a:t>
          </a:r>
          <a:r>
            <a:rPr lang="es-MX" sz="1100" dirty="0" smtClean="0">
              <a:latin typeface="Verdana" pitchFamily="34" charset="0"/>
            </a:rPr>
            <a:t> </a:t>
          </a:r>
          <a:r>
            <a:rPr lang="es-MX" sz="1100" dirty="0" err="1" smtClean="0">
              <a:latin typeface="Verdana" pitchFamily="34" charset="0"/>
            </a:rPr>
            <a:t>Metrics</a:t>
          </a:r>
          <a:r>
            <a:rPr lang="es-MX" sz="1100" dirty="0" smtClean="0">
              <a:latin typeface="Verdana" pitchFamily="34" charset="0"/>
            </a:rPr>
            <a:t>, Barra, FEA</a:t>
          </a:r>
          <a:endParaRPr lang="en-US" sz="1100" dirty="0">
            <a:latin typeface="Verdana" pitchFamily="34" charset="0"/>
          </a:endParaRPr>
        </a:p>
      </dgm:t>
    </dgm:pt>
    <dgm:pt modelId="{6B10A45F-6003-4D52-B01B-37792B938583}" type="parTrans" cxnId="{00C21395-E50B-41F1-9762-6B03837776FD}">
      <dgm:prSet/>
      <dgm:spPr/>
      <dgm:t>
        <a:bodyPr/>
        <a:lstStyle/>
        <a:p>
          <a:endParaRPr lang="en-US"/>
        </a:p>
      </dgm:t>
    </dgm:pt>
    <dgm:pt modelId="{D0D2589F-667E-4E7B-8269-9BCC5BFD39D5}" type="sibTrans" cxnId="{00C21395-E50B-41F1-9762-6B03837776FD}">
      <dgm:prSet/>
      <dgm:spPr/>
      <dgm:t>
        <a:bodyPr/>
        <a:lstStyle/>
        <a:p>
          <a:endParaRPr lang="en-US"/>
        </a:p>
      </dgm:t>
    </dgm:pt>
    <dgm:pt modelId="{0D6A8C27-7050-4708-ACB2-BF39E1190576}" type="pres">
      <dgm:prSet presAssocID="{4315A5A5-8435-44CE-BBD1-959917D72FD5}" presName="theList" presStyleCnt="0">
        <dgm:presLayoutVars>
          <dgm:dir/>
          <dgm:animLvl val="lvl"/>
          <dgm:resizeHandles val="exact"/>
        </dgm:presLayoutVars>
      </dgm:prSet>
      <dgm:spPr/>
      <dgm:t>
        <a:bodyPr/>
        <a:lstStyle/>
        <a:p>
          <a:endParaRPr lang="en-US"/>
        </a:p>
      </dgm:t>
    </dgm:pt>
    <dgm:pt modelId="{5C24E426-4487-42D8-BC95-CB4F25E88AE3}" type="pres">
      <dgm:prSet presAssocID="{B272512A-FCA4-4FD1-B4A3-B12B2F739B15}" presName="compNode" presStyleCnt="0"/>
      <dgm:spPr/>
      <dgm:t>
        <a:bodyPr/>
        <a:lstStyle/>
        <a:p>
          <a:endParaRPr lang="en-US"/>
        </a:p>
      </dgm:t>
    </dgm:pt>
    <dgm:pt modelId="{029526B8-F468-42B2-B421-F16A1E9804C2}" type="pres">
      <dgm:prSet presAssocID="{B272512A-FCA4-4FD1-B4A3-B12B2F739B15}" presName="aNode" presStyleLbl="bgShp" presStyleIdx="0" presStyleCnt="3"/>
      <dgm:spPr/>
      <dgm:t>
        <a:bodyPr/>
        <a:lstStyle/>
        <a:p>
          <a:endParaRPr lang="en-US"/>
        </a:p>
      </dgm:t>
    </dgm:pt>
    <dgm:pt modelId="{A955E8D7-7D60-422A-832C-6D465363845F}" type="pres">
      <dgm:prSet presAssocID="{B272512A-FCA4-4FD1-B4A3-B12B2F739B15}" presName="textNode" presStyleLbl="bgShp" presStyleIdx="0" presStyleCnt="3"/>
      <dgm:spPr/>
      <dgm:t>
        <a:bodyPr/>
        <a:lstStyle/>
        <a:p>
          <a:endParaRPr lang="en-US"/>
        </a:p>
      </dgm:t>
    </dgm:pt>
    <dgm:pt modelId="{DA7984A1-9254-4398-B7D1-DECC0EA6D380}" type="pres">
      <dgm:prSet presAssocID="{B272512A-FCA4-4FD1-B4A3-B12B2F739B15}" presName="compChildNode" presStyleCnt="0"/>
      <dgm:spPr/>
      <dgm:t>
        <a:bodyPr/>
        <a:lstStyle/>
        <a:p>
          <a:endParaRPr lang="en-US"/>
        </a:p>
      </dgm:t>
    </dgm:pt>
    <dgm:pt modelId="{BC5B1ADA-897E-457A-A3C3-C779010B271D}" type="pres">
      <dgm:prSet presAssocID="{B272512A-FCA4-4FD1-B4A3-B12B2F739B15}" presName="theInnerList" presStyleCnt="0"/>
      <dgm:spPr/>
      <dgm:t>
        <a:bodyPr/>
        <a:lstStyle/>
        <a:p>
          <a:endParaRPr lang="en-US"/>
        </a:p>
      </dgm:t>
    </dgm:pt>
    <dgm:pt modelId="{C9933D8E-B000-4BC5-84BA-CC61863EEF3F}" type="pres">
      <dgm:prSet presAssocID="{6EB6D6FD-3D3D-4475-9A2A-EB2042DB3833}" presName="childNode" presStyleLbl="node1" presStyleIdx="0" presStyleCnt="7" custLinFactY="-5526" custLinFactNeighborY="-100000">
        <dgm:presLayoutVars>
          <dgm:bulletEnabled val="1"/>
        </dgm:presLayoutVars>
      </dgm:prSet>
      <dgm:spPr/>
      <dgm:t>
        <a:bodyPr/>
        <a:lstStyle/>
        <a:p>
          <a:endParaRPr lang="en-US"/>
        </a:p>
      </dgm:t>
    </dgm:pt>
    <dgm:pt modelId="{B7E50159-D8D2-4FFB-B424-82A053308BFD}" type="pres">
      <dgm:prSet presAssocID="{6EB6D6FD-3D3D-4475-9A2A-EB2042DB3833}" presName="aSpace2" presStyleCnt="0"/>
      <dgm:spPr/>
      <dgm:t>
        <a:bodyPr/>
        <a:lstStyle/>
        <a:p>
          <a:endParaRPr lang="en-US"/>
        </a:p>
      </dgm:t>
    </dgm:pt>
    <dgm:pt modelId="{05771BD1-DEE1-4D10-BF28-D80CE830D09D}" type="pres">
      <dgm:prSet presAssocID="{861ACB98-2958-4519-B0EE-DF3549AA4DCB}" presName="childNode" presStyleLbl="node1" presStyleIdx="1" presStyleCnt="7" custLinFactNeighborY="-18147">
        <dgm:presLayoutVars>
          <dgm:bulletEnabled val="1"/>
        </dgm:presLayoutVars>
      </dgm:prSet>
      <dgm:spPr/>
      <dgm:t>
        <a:bodyPr/>
        <a:lstStyle/>
        <a:p>
          <a:endParaRPr lang="en-US"/>
        </a:p>
      </dgm:t>
    </dgm:pt>
    <dgm:pt modelId="{0F9479E1-5266-44F2-8F47-4A05F310D19D}" type="pres">
      <dgm:prSet presAssocID="{B272512A-FCA4-4FD1-B4A3-B12B2F739B15}" presName="aSpace" presStyleCnt="0"/>
      <dgm:spPr/>
      <dgm:t>
        <a:bodyPr/>
        <a:lstStyle/>
        <a:p>
          <a:endParaRPr lang="en-US"/>
        </a:p>
      </dgm:t>
    </dgm:pt>
    <dgm:pt modelId="{4D32CC29-1380-4A29-856D-135F9AE04FA2}" type="pres">
      <dgm:prSet presAssocID="{891DC1EB-D9D6-4C37-90B4-3495310369F4}" presName="compNode" presStyleCnt="0"/>
      <dgm:spPr/>
      <dgm:t>
        <a:bodyPr/>
        <a:lstStyle/>
        <a:p>
          <a:endParaRPr lang="en-US"/>
        </a:p>
      </dgm:t>
    </dgm:pt>
    <dgm:pt modelId="{F8DF83E1-4D3E-4DE7-B564-F68601BA8810}" type="pres">
      <dgm:prSet presAssocID="{891DC1EB-D9D6-4C37-90B4-3495310369F4}" presName="aNode" presStyleLbl="bgShp" presStyleIdx="1" presStyleCnt="3"/>
      <dgm:spPr/>
      <dgm:t>
        <a:bodyPr/>
        <a:lstStyle/>
        <a:p>
          <a:endParaRPr lang="en-US"/>
        </a:p>
      </dgm:t>
    </dgm:pt>
    <dgm:pt modelId="{D1BDED00-52FE-44DB-8B34-8AE1B9F1FF02}" type="pres">
      <dgm:prSet presAssocID="{891DC1EB-D9D6-4C37-90B4-3495310369F4}" presName="textNode" presStyleLbl="bgShp" presStyleIdx="1" presStyleCnt="3"/>
      <dgm:spPr/>
      <dgm:t>
        <a:bodyPr/>
        <a:lstStyle/>
        <a:p>
          <a:endParaRPr lang="en-US"/>
        </a:p>
      </dgm:t>
    </dgm:pt>
    <dgm:pt modelId="{9079BE63-5950-4659-AD3D-4932566C2389}" type="pres">
      <dgm:prSet presAssocID="{891DC1EB-D9D6-4C37-90B4-3495310369F4}" presName="compChildNode" presStyleCnt="0"/>
      <dgm:spPr/>
      <dgm:t>
        <a:bodyPr/>
        <a:lstStyle/>
        <a:p>
          <a:endParaRPr lang="en-US"/>
        </a:p>
      </dgm:t>
    </dgm:pt>
    <dgm:pt modelId="{AC58E6AA-5C3C-47F1-99F7-BD5E267F89B7}" type="pres">
      <dgm:prSet presAssocID="{891DC1EB-D9D6-4C37-90B4-3495310369F4}" presName="theInnerList" presStyleCnt="0"/>
      <dgm:spPr/>
      <dgm:t>
        <a:bodyPr/>
        <a:lstStyle/>
        <a:p>
          <a:endParaRPr lang="en-US"/>
        </a:p>
      </dgm:t>
    </dgm:pt>
    <dgm:pt modelId="{D13A5E5F-B0C9-4D56-8C89-6806002754F5}" type="pres">
      <dgm:prSet presAssocID="{6428F054-1C25-473B-AE5A-B55959EED8F0}" presName="childNode" presStyleLbl="node1" presStyleIdx="2" presStyleCnt="7" custScaleY="74047" custLinFactY="-4868" custLinFactNeighborX="-278" custLinFactNeighborY="-100000">
        <dgm:presLayoutVars>
          <dgm:bulletEnabled val="1"/>
        </dgm:presLayoutVars>
      </dgm:prSet>
      <dgm:spPr/>
      <dgm:t>
        <a:bodyPr/>
        <a:lstStyle/>
        <a:p>
          <a:endParaRPr lang="en-US"/>
        </a:p>
      </dgm:t>
    </dgm:pt>
    <dgm:pt modelId="{1A4FAEA9-C9B5-4471-8718-162EECD35719}" type="pres">
      <dgm:prSet presAssocID="{6428F054-1C25-473B-AE5A-B55959EED8F0}" presName="aSpace2" presStyleCnt="0"/>
      <dgm:spPr/>
    </dgm:pt>
    <dgm:pt modelId="{E6749659-07DC-4C33-BE77-7172129C76EA}" type="pres">
      <dgm:prSet presAssocID="{BA4C42F9-99C3-459A-9DA5-14DD2E3C3299}" presName="childNode" presStyleLbl="node1" presStyleIdx="3" presStyleCnt="7" custScaleY="71847" custLinFactNeighborY="-60615">
        <dgm:presLayoutVars>
          <dgm:bulletEnabled val="1"/>
        </dgm:presLayoutVars>
      </dgm:prSet>
      <dgm:spPr/>
      <dgm:t>
        <a:bodyPr/>
        <a:lstStyle/>
        <a:p>
          <a:endParaRPr lang="en-US"/>
        </a:p>
      </dgm:t>
    </dgm:pt>
    <dgm:pt modelId="{DA56E1C7-573E-4627-8B43-6DB4C5FF183F}" type="pres">
      <dgm:prSet presAssocID="{BA4C42F9-99C3-459A-9DA5-14DD2E3C3299}" presName="aSpace2" presStyleCnt="0"/>
      <dgm:spPr/>
    </dgm:pt>
    <dgm:pt modelId="{10F70E02-38DE-48F3-B770-80C5149EABE5}" type="pres">
      <dgm:prSet presAssocID="{E49CB5BE-36D1-4956-8BFD-55E5C7563DF8}" presName="childNode" presStyleLbl="node1" presStyleIdx="4" presStyleCnt="7" custLinFactNeighborY="-21882">
        <dgm:presLayoutVars>
          <dgm:bulletEnabled val="1"/>
        </dgm:presLayoutVars>
      </dgm:prSet>
      <dgm:spPr/>
      <dgm:t>
        <a:bodyPr/>
        <a:lstStyle/>
        <a:p>
          <a:endParaRPr lang="en-US"/>
        </a:p>
      </dgm:t>
    </dgm:pt>
    <dgm:pt modelId="{BCDF2608-9332-4287-92B1-BF43BB313516}" type="pres">
      <dgm:prSet presAssocID="{891DC1EB-D9D6-4C37-90B4-3495310369F4}" presName="aSpace" presStyleCnt="0"/>
      <dgm:spPr/>
      <dgm:t>
        <a:bodyPr/>
        <a:lstStyle/>
        <a:p>
          <a:endParaRPr lang="en-US"/>
        </a:p>
      </dgm:t>
    </dgm:pt>
    <dgm:pt modelId="{2D6F70F5-3360-40EF-AD63-825FC9C571B5}" type="pres">
      <dgm:prSet presAssocID="{10BDF887-E978-442A-9D15-0ED640D47F7C}" presName="compNode" presStyleCnt="0"/>
      <dgm:spPr/>
      <dgm:t>
        <a:bodyPr/>
        <a:lstStyle/>
        <a:p>
          <a:endParaRPr lang="en-US"/>
        </a:p>
      </dgm:t>
    </dgm:pt>
    <dgm:pt modelId="{A5420045-FA18-473F-8A86-87AD678A8725}" type="pres">
      <dgm:prSet presAssocID="{10BDF887-E978-442A-9D15-0ED640D47F7C}" presName="aNode" presStyleLbl="bgShp" presStyleIdx="2" presStyleCnt="3"/>
      <dgm:spPr/>
      <dgm:t>
        <a:bodyPr/>
        <a:lstStyle/>
        <a:p>
          <a:endParaRPr lang="en-US"/>
        </a:p>
      </dgm:t>
    </dgm:pt>
    <dgm:pt modelId="{6E625E66-0469-46A1-81A7-54ABD72AD9D3}" type="pres">
      <dgm:prSet presAssocID="{10BDF887-E978-442A-9D15-0ED640D47F7C}" presName="textNode" presStyleLbl="bgShp" presStyleIdx="2" presStyleCnt="3"/>
      <dgm:spPr/>
      <dgm:t>
        <a:bodyPr/>
        <a:lstStyle/>
        <a:p>
          <a:endParaRPr lang="en-US"/>
        </a:p>
      </dgm:t>
    </dgm:pt>
    <dgm:pt modelId="{6966FC37-45BD-4440-A9B2-50237771E5FB}" type="pres">
      <dgm:prSet presAssocID="{10BDF887-E978-442A-9D15-0ED640D47F7C}" presName="compChildNode" presStyleCnt="0"/>
      <dgm:spPr/>
      <dgm:t>
        <a:bodyPr/>
        <a:lstStyle/>
        <a:p>
          <a:endParaRPr lang="en-US"/>
        </a:p>
      </dgm:t>
    </dgm:pt>
    <dgm:pt modelId="{2DB3E933-569D-497F-9A48-98FA5724719C}" type="pres">
      <dgm:prSet presAssocID="{10BDF887-E978-442A-9D15-0ED640D47F7C}" presName="theInnerList" presStyleCnt="0"/>
      <dgm:spPr/>
      <dgm:t>
        <a:bodyPr/>
        <a:lstStyle/>
        <a:p>
          <a:endParaRPr lang="en-US"/>
        </a:p>
      </dgm:t>
    </dgm:pt>
    <dgm:pt modelId="{73893E50-169B-49BB-8D5D-44E3FEF2EFAB}" type="pres">
      <dgm:prSet presAssocID="{B489F152-8250-4DCB-93EB-2F3E707684FD}" presName="childNode" presStyleLbl="node1" presStyleIdx="5" presStyleCnt="7" custLinFactY="-6036" custLinFactNeighborY="-100000">
        <dgm:presLayoutVars>
          <dgm:bulletEnabled val="1"/>
        </dgm:presLayoutVars>
      </dgm:prSet>
      <dgm:spPr/>
      <dgm:t>
        <a:bodyPr/>
        <a:lstStyle/>
        <a:p>
          <a:endParaRPr lang="en-US"/>
        </a:p>
      </dgm:t>
    </dgm:pt>
    <dgm:pt modelId="{2A9CE569-C586-410F-BE17-1E9E4F084562}" type="pres">
      <dgm:prSet presAssocID="{B489F152-8250-4DCB-93EB-2F3E707684FD}" presName="aSpace2" presStyleCnt="0"/>
      <dgm:spPr/>
    </dgm:pt>
    <dgm:pt modelId="{72C7ACAF-5605-48F3-9ECA-5539247E3EC6}" type="pres">
      <dgm:prSet presAssocID="{36FE1322-FEBF-49BB-90B4-025C7DCCBFA9}" presName="childNode" presStyleLbl="node1" presStyleIdx="6" presStyleCnt="7">
        <dgm:presLayoutVars>
          <dgm:bulletEnabled val="1"/>
        </dgm:presLayoutVars>
      </dgm:prSet>
      <dgm:spPr/>
      <dgm:t>
        <a:bodyPr/>
        <a:lstStyle/>
        <a:p>
          <a:endParaRPr lang="en-US"/>
        </a:p>
      </dgm:t>
    </dgm:pt>
  </dgm:ptLst>
  <dgm:cxnLst>
    <dgm:cxn modelId="{37D52D86-E68D-407E-BEFC-54ABC26EE2DD}" type="presOf" srcId="{10BDF887-E978-442A-9D15-0ED640D47F7C}" destId="{A5420045-FA18-473F-8A86-87AD678A8725}" srcOrd="0" destOrd="0" presId="urn:microsoft.com/office/officeart/2005/8/layout/lProcess2"/>
    <dgm:cxn modelId="{29B0ACD6-D57E-4C5E-B92E-50DBBA9DE080}" type="presOf" srcId="{861ACB98-2958-4519-B0EE-DF3549AA4DCB}" destId="{05771BD1-DEE1-4D10-BF28-D80CE830D09D}" srcOrd="0" destOrd="0" presId="urn:microsoft.com/office/officeart/2005/8/layout/lProcess2"/>
    <dgm:cxn modelId="{79F8AEF6-B976-4447-815B-9FEA2480E46F}" type="presOf" srcId="{B272512A-FCA4-4FD1-B4A3-B12B2F739B15}" destId="{A955E8D7-7D60-422A-832C-6D465363845F}" srcOrd="1" destOrd="0" presId="urn:microsoft.com/office/officeart/2005/8/layout/lProcess2"/>
    <dgm:cxn modelId="{CCF1471B-E977-450A-A095-FCE06590F7AC}" srcId="{B272512A-FCA4-4FD1-B4A3-B12B2F739B15}" destId="{861ACB98-2958-4519-B0EE-DF3549AA4DCB}" srcOrd="1" destOrd="0" parTransId="{C062818D-1B4C-4351-A1AB-7D2AED1D4097}" sibTransId="{8E93CFC9-CF3E-4BEA-9F3C-E16A70685BF3}"/>
    <dgm:cxn modelId="{5C931B28-B51A-49C8-9BA4-EA06FF59AD42}" type="presOf" srcId="{BA4C42F9-99C3-459A-9DA5-14DD2E3C3299}" destId="{E6749659-07DC-4C33-BE77-7172129C76EA}" srcOrd="0" destOrd="0" presId="urn:microsoft.com/office/officeart/2005/8/layout/lProcess2"/>
    <dgm:cxn modelId="{AED585B9-6D9A-4A45-BFCF-5E2968ECFF1B}" type="presOf" srcId="{E49CB5BE-36D1-4956-8BFD-55E5C7563DF8}" destId="{10F70E02-38DE-48F3-B770-80C5149EABE5}" srcOrd="0" destOrd="0" presId="urn:microsoft.com/office/officeart/2005/8/layout/lProcess2"/>
    <dgm:cxn modelId="{AD92A9FA-A39A-4851-A5A7-510EBA26C961}" type="presOf" srcId="{4315A5A5-8435-44CE-BBD1-959917D72FD5}" destId="{0D6A8C27-7050-4708-ACB2-BF39E1190576}" srcOrd="0" destOrd="0" presId="urn:microsoft.com/office/officeart/2005/8/layout/lProcess2"/>
    <dgm:cxn modelId="{8F86B8F8-3272-40DA-8113-2F882F150104}" type="presOf" srcId="{B489F152-8250-4DCB-93EB-2F3E707684FD}" destId="{73893E50-169B-49BB-8D5D-44E3FEF2EFAB}" srcOrd="0" destOrd="0" presId="urn:microsoft.com/office/officeart/2005/8/layout/lProcess2"/>
    <dgm:cxn modelId="{369A9AFB-1678-40E8-883B-4FAF8DA75B7D}" srcId="{10BDF887-E978-442A-9D15-0ED640D47F7C}" destId="{B489F152-8250-4DCB-93EB-2F3E707684FD}" srcOrd="0" destOrd="0" parTransId="{A63A29E2-24DF-4DB6-9E2B-5892B8BA3870}" sibTransId="{7F729A47-1C83-43F6-88E0-D9A450494D33}"/>
    <dgm:cxn modelId="{F808025C-415A-4B55-BEAB-7AEC2A58D705}" type="presOf" srcId="{891DC1EB-D9D6-4C37-90B4-3495310369F4}" destId="{F8DF83E1-4D3E-4DE7-B564-F68601BA8810}" srcOrd="0" destOrd="0" presId="urn:microsoft.com/office/officeart/2005/8/layout/lProcess2"/>
    <dgm:cxn modelId="{671E346D-7D9D-487C-B8B3-2627AA9AC355}" srcId="{891DC1EB-D9D6-4C37-90B4-3495310369F4}" destId="{6428F054-1C25-473B-AE5A-B55959EED8F0}" srcOrd="0" destOrd="0" parTransId="{9DCB38AD-B269-45B5-AE21-597ABD3C3189}" sibTransId="{F347C19B-D6FB-47B4-8BC8-A330ED81DF1F}"/>
    <dgm:cxn modelId="{A734D3DB-5BD5-4C00-978A-8DAE17381A59}" srcId="{4315A5A5-8435-44CE-BBD1-959917D72FD5}" destId="{891DC1EB-D9D6-4C37-90B4-3495310369F4}" srcOrd="1" destOrd="0" parTransId="{C5256BFF-1B07-4366-816B-0A33F78C307C}" sibTransId="{AFE7D13F-6A4C-49BA-B3B3-93B6C747D3AB}"/>
    <dgm:cxn modelId="{D55806E0-EB31-4871-ADD6-DAE6EAEB14DF}" srcId="{891DC1EB-D9D6-4C37-90B4-3495310369F4}" destId="{BA4C42F9-99C3-459A-9DA5-14DD2E3C3299}" srcOrd="1" destOrd="0" parTransId="{AC0B1A0C-0442-4817-B834-8B8350B71901}" sibTransId="{CC015326-7F4F-4961-990F-14428F4C39BF}"/>
    <dgm:cxn modelId="{B2C514C0-DF40-4619-835C-B057FD988E49}" srcId="{4315A5A5-8435-44CE-BBD1-959917D72FD5}" destId="{10BDF887-E978-442A-9D15-0ED640D47F7C}" srcOrd="2" destOrd="0" parTransId="{CFD2F963-2B45-43A7-B28F-E6309A3260CF}" sibTransId="{0FABD352-2134-4426-95C9-4ECF69487381}"/>
    <dgm:cxn modelId="{B5ACE917-2606-4463-843C-C335F4EFA00C}" type="presOf" srcId="{10BDF887-E978-442A-9D15-0ED640D47F7C}" destId="{6E625E66-0469-46A1-81A7-54ABD72AD9D3}" srcOrd="1" destOrd="0" presId="urn:microsoft.com/office/officeart/2005/8/layout/lProcess2"/>
    <dgm:cxn modelId="{03FB2DE8-ABAE-4479-A207-70EEBCAE9048}" type="presOf" srcId="{891DC1EB-D9D6-4C37-90B4-3495310369F4}" destId="{D1BDED00-52FE-44DB-8B34-8AE1B9F1FF02}" srcOrd="1" destOrd="0" presId="urn:microsoft.com/office/officeart/2005/8/layout/lProcess2"/>
    <dgm:cxn modelId="{E17E1CF8-6763-4F36-9E1A-F16A898478FB}" type="presOf" srcId="{6EB6D6FD-3D3D-4475-9A2A-EB2042DB3833}" destId="{C9933D8E-B000-4BC5-84BA-CC61863EEF3F}" srcOrd="0" destOrd="0" presId="urn:microsoft.com/office/officeart/2005/8/layout/lProcess2"/>
    <dgm:cxn modelId="{128405A7-6DDD-4103-A1E5-FEFE41656A2C}" srcId="{B272512A-FCA4-4FD1-B4A3-B12B2F739B15}" destId="{6EB6D6FD-3D3D-4475-9A2A-EB2042DB3833}" srcOrd="0" destOrd="0" parTransId="{9E3E3085-62C7-4E1F-982C-27592E8819E3}" sibTransId="{CE02B8D3-2121-4361-8E38-45F4F6F974B5}"/>
    <dgm:cxn modelId="{A0CB1D3F-FD32-4590-B81D-8F8AA74EFCFE}" srcId="{4315A5A5-8435-44CE-BBD1-959917D72FD5}" destId="{B272512A-FCA4-4FD1-B4A3-B12B2F739B15}" srcOrd="0" destOrd="0" parTransId="{86012292-5383-4659-A47E-E322277002FF}" sibTransId="{382D7B03-86B4-4E32-94E9-A0B586419622}"/>
    <dgm:cxn modelId="{00C21395-E50B-41F1-9762-6B03837776FD}" srcId="{891DC1EB-D9D6-4C37-90B4-3495310369F4}" destId="{E49CB5BE-36D1-4956-8BFD-55E5C7563DF8}" srcOrd="2" destOrd="0" parTransId="{6B10A45F-6003-4D52-B01B-37792B938583}" sibTransId="{D0D2589F-667E-4E7B-8269-9BCC5BFD39D5}"/>
    <dgm:cxn modelId="{04308286-4E97-469D-9F7A-CBE8BCAA0FC2}" type="presOf" srcId="{6428F054-1C25-473B-AE5A-B55959EED8F0}" destId="{D13A5E5F-B0C9-4D56-8C89-6806002754F5}" srcOrd="0" destOrd="0" presId="urn:microsoft.com/office/officeart/2005/8/layout/lProcess2"/>
    <dgm:cxn modelId="{E97D86E2-AD43-4C10-BEAC-90FE04AAAF4F}" srcId="{10BDF887-E978-442A-9D15-0ED640D47F7C}" destId="{36FE1322-FEBF-49BB-90B4-025C7DCCBFA9}" srcOrd="1" destOrd="0" parTransId="{02054AB1-7816-4677-8ED7-5222E9B532BD}" sibTransId="{A7E08313-4B57-43B0-B253-F5FAEA2A90EF}"/>
    <dgm:cxn modelId="{FB5E50B3-0519-44A5-81B6-471A81353FC9}" type="presOf" srcId="{36FE1322-FEBF-49BB-90B4-025C7DCCBFA9}" destId="{72C7ACAF-5605-48F3-9ECA-5539247E3EC6}" srcOrd="0" destOrd="0" presId="urn:microsoft.com/office/officeart/2005/8/layout/lProcess2"/>
    <dgm:cxn modelId="{25F041E7-C642-45E4-9CF4-03F7E1D40F4C}" type="presOf" srcId="{B272512A-FCA4-4FD1-B4A3-B12B2F739B15}" destId="{029526B8-F468-42B2-B421-F16A1E9804C2}" srcOrd="0" destOrd="0" presId="urn:microsoft.com/office/officeart/2005/8/layout/lProcess2"/>
    <dgm:cxn modelId="{B6F8E9F5-2DAE-42F7-9AF5-67A822E6577B}" type="presParOf" srcId="{0D6A8C27-7050-4708-ACB2-BF39E1190576}" destId="{5C24E426-4487-42D8-BC95-CB4F25E88AE3}" srcOrd="0" destOrd="0" presId="urn:microsoft.com/office/officeart/2005/8/layout/lProcess2"/>
    <dgm:cxn modelId="{37470A3F-C7EE-4640-A8C6-B4B8B492C0EA}" type="presParOf" srcId="{5C24E426-4487-42D8-BC95-CB4F25E88AE3}" destId="{029526B8-F468-42B2-B421-F16A1E9804C2}" srcOrd="0" destOrd="0" presId="urn:microsoft.com/office/officeart/2005/8/layout/lProcess2"/>
    <dgm:cxn modelId="{C0FD9DE1-0CCC-42EA-878A-93075830FFE1}" type="presParOf" srcId="{5C24E426-4487-42D8-BC95-CB4F25E88AE3}" destId="{A955E8D7-7D60-422A-832C-6D465363845F}" srcOrd="1" destOrd="0" presId="urn:microsoft.com/office/officeart/2005/8/layout/lProcess2"/>
    <dgm:cxn modelId="{6B91F46F-B638-4E3D-8052-45870B62DDAB}" type="presParOf" srcId="{5C24E426-4487-42D8-BC95-CB4F25E88AE3}" destId="{DA7984A1-9254-4398-B7D1-DECC0EA6D380}" srcOrd="2" destOrd="0" presId="urn:microsoft.com/office/officeart/2005/8/layout/lProcess2"/>
    <dgm:cxn modelId="{47C4CEB6-5027-4AE2-9A06-3E9BE56AAD10}" type="presParOf" srcId="{DA7984A1-9254-4398-B7D1-DECC0EA6D380}" destId="{BC5B1ADA-897E-457A-A3C3-C779010B271D}" srcOrd="0" destOrd="0" presId="urn:microsoft.com/office/officeart/2005/8/layout/lProcess2"/>
    <dgm:cxn modelId="{305EDB14-DA78-449B-AFBF-366B4B8B524B}" type="presParOf" srcId="{BC5B1ADA-897E-457A-A3C3-C779010B271D}" destId="{C9933D8E-B000-4BC5-84BA-CC61863EEF3F}" srcOrd="0" destOrd="0" presId="urn:microsoft.com/office/officeart/2005/8/layout/lProcess2"/>
    <dgm:cxn modelId="{D5637757-0294-4C88-964E-DA636A4C37D5}" type="presParOf" srcId="{BC5B1ADA-897E-457A-A3C3-C779010B271D}" destId="{B7E50159-D8D2-4FFB-B424-82A053308BFD}" srcOrd="1" destOrd="0" presId="urn:microsoft.com/office/officeart/2005/8/layout/lProcess2"/>
    <dgm:cxn modelId="{853F03EC-0117-447F-93D3-8FEF3B50B61E}" type="presParOf" srcId="{BC5B1ADA-897E-457A-A3C3-C779010B271D}" destId="{05771BD1-DEE1-4D10-BF28-D80CE830D09D}" srcOrd="2" destOrd="0" presId="urn:microsoft.com/office/officeart/2005/8/layout/lProcess2"/>
    <dgm:cxn modelId="{15134064-CA63-456F-934E-D78C7FDE8D7F}" type="presParOf" srcId="{0D6A8C27-7050-4708-ACB2-BF39E1190576}" destId="{0F9479E1-5266-44F2-8F47-4A05F310D19D}" srcOrd="1" destOrd="0" presId="urn:microsoft.com/office/officeart/2005/8/layout/lProcess2"/>
    <dgm:cxn modelId="{426AA2FF-AFDE-4859-972D-99AF95F40B32}" type="presParOf" srcId="{0D6A8C27-7050-4708-ACB2-BF39E1190576}" destId="{4D32CC29-1380-4A29-856D-135F9AE04FA2}" srcOrd="2" destOrd="0" presId="urn:microsoft.com/office/officeart/2005/8/layout/lProcess2"/>
    <dgm:cxn modelId="{67AFA4C9-65E0-49F2-BE37-DDFE3B5DDAF3}" type="presParOf" srcId="{4D32CC29-1380-4A29-856D-135F9AE04FA2}" destId="{F8DF83E1-4D3E-4DE7-B564-F68601BA8810}" srcOrd="0" destOrd="0" presId="urn:microsoft.com/office/officeart/2005/8/layout/lProcess2"/>
    <dgm:cxn modelId="{7045F562-D71A-4E49-AA45-55A6FBF2E379}" type="presParOf" srcId="{4D32CC29-1380-4A29-856D-135F9AE04FA2}" destId="{D1BDED00-52FE-44DB-8B34-8AE1B9F1FF02}" srcOrd="1" destOrd="0" presId="urn:microsoft.com/office/officeart/2005/8/layout/lProcess2"/>
    <dgm:cxn modelId="{F298A71C-ABBB-4ED3-AA33-3D55171F77A0}" type="presParOf" srcId="{4D32CC29-1380-4A29-856D-135F9AE04FA2}" destId="{9079BE63-5950-4659-AD3D-4932566C2389}" srcOrd="2" destOrd="0" presId="urn:microsoft.com/office/officeart/2005/8/layout/lProcess2"/>
    <dgm:cxn modelId="{52FE54E5-4E88-489F-8284-DE82B1750478}" type="presParOf" srcId="{9079BE63-5950-4659-AD3D-4932566C2389}" destId="{AC58E6AA-5C3C-47F1-99F7-BD5E267F89B7}" srcOrd="0" destOrd="0" presId="urn:microsoft.com/office/officeart/2005/8/layout/lProcess2"/>
    <dgm:cxn modelId="{B83D496E-C6C7-4987-89FE-0FF2735FBD38}" type="presParOf" srcId="{AC58E6AA-5C3C-47F1-99F7-BD5E267F89B7}" destId="{D13A5E5F-B0C9-4D56-8C89-6806002754F5}" srcOrd="0" destOrd="0" presId="urn:microsoft.com/office/officeart/2005/8/layout/lProcess2"/>
    <dgm:cxn modelId="{A8681B1E-A423-47D2-A6BA-064DA17C7480}" type="presParOf" srcId="{AC58E6AA-5C3C-47F1-99F7-BD5E267F89B7}" destId="{1A4FAEA9-C9B5-4471-8718-162EECD35719}" srcOrd="1" destOrd="0" presId="urn:microsoft.com/office/officeart/2005/8/layout/lProcess2"/>
    <dgm:cxn modelId="{EAB10A03-1A79-402B-9B85-AC73D7E385D1}" type="presParOf" srcId="{AC58E6AA-5C3C-47F1-99F7-BD5E267F89B7}" destId="{E6749659-07DC-4C33-BE77-7172129C76EA}" srcOrd="2" destOrd="0" presId="urn:microsoft.com/office/officeart/2005/8/layout/lProcess2"/>
    <dgm:cxn modelId="{419C2E5F-DA5F-4455-8E10-43360F3930AC}" type="presParOf" srcId="{AC58E6AA-5C3C-47F1-99F7-BD5E267F89B7}" destId="{DA56E1C7-573E-4627-8B43-6DB4C5FF183F}" srcOrd="3" destOrd="0" presId="urn:microsoft.com/office/officeart/2005/8/layout/lProcess2"/>
    <dgm:cxn modelId="{03901F59-CD84-42F7-98AF-8210769D0415}" type="presParOf" srcId="{AC58E6AA-5C3C-47F1-99F7-BD5E267F89B7}" destId="{10F70E02-38DE-48F3-B770-80C5149EABE5}" srcOrd="4" destOrd="0" presId="urn:microsoft.com/office/officeart/2005/8/layout/lProcess2"/>
    <dgm:cxn modelId="{2FF1ED15-F3D9-4EC7-91BC-3677E91F4B43}" type="presParOf" srcId="{0D6A8C27-7050-4708-ACB2-BF39E1190576}" destId="{BCDF2608-9332-4287-92B1-BF43BB313516}" srcOrd="3" destOrd="0" presId="urn:microsoft.com/office/officeart/2005/8/layout/lProcess2"/>
    <dgm:cxn modelId="{AA1A151A-ECF5-4DE4-9922-43B2E5104B19}" type="presParOf" srcId="{0D6A8C27-7050-4708-ACB2-BF39E1190576}" destId="{2D6F70F5-3360-40EF-AD63-825FC9C571B5}" srcOrd="4" destOrd="0" presId="urn:microsoft.com/office/officeart/2005/8/layout/lProcess2"/>
    <dgm:cxn modelId="{96E476FB-D8F7-4B4E-B2E4-A4ED7B098BE9}" type="presParOf" srcId="{2D6F70F5-3360-40EF-AD63-825FC9C571B5}" destId="{A5420045-FA18-473F-8A86-87AD678A8725}" srcOrd="0" destOrd="0" presId="urn:microsoft.com/office/officeart/2005/8/layout/lProcess2"/>
    <dgm:cxn modelId="{C20000CB-8483-4276-A971-5BD3AB461506}" type="presParOf" srcId="{2D6F70F5-3360-40EF-AD63-825FC9C571B5}" destId="{6E625E66-0469-46A1-81A7-54ABD72AD9D3}" srcOrd="1" destOrd="0" presId="urn:microsoft.com/office/officeart/2005/8/layout/lProcess2"/>
    <dgm:cxn modelId="{8BAC24DE-69B7-425C-B2C1-6787F26C5F51}" type="presParOf" srcId="{2D6F70F5-3360-40EF-AD63-825FC9C571B5}" destId="{6966FC37-45BD-4440-A9B2-50237771E5FB}" srcOrd="2" destOrd="0" presId="urn:microsoft.com/office/officeart/2005/8/layout/lProcess2"/>
    <dgm:cxn modelId="{43E5B232-0644-4C7D-B7AD-3D3057C14789}" type="presParOf" srcId="{6966FC37-45BD-4440-A9B2-50237771E5FB}" destId="{2DB3E933-569D-497F-9A48-98FA5724719C}" srcOrd="0" destOrd="0" presId="urn:microsoft.com/office/officeart/2005/8/layout/lProcess2"/>
    <dgm:cxn modelId="{A72FF3C2-70CB-4377-AEE6-A68BFF8B684B}" type="presParOf" srcId="{2DB3E933-569D-497F-9A48-98FA5724719C}" destId="{73893E50-169B-49BB-8D5D-44E3FEF2EFAB}" srcOrd="0" destOrd="0" presId="urn:microsoft.com/office/officeart/2005/8/layout/lProcess2"/>
    <dgm:cxn modelId="{404D468C-E42B-47AB-B046-2063F88D9255}" type="presParOf" srcId="{2DB3E933-569D-497F-9A48-98FA5724719C}" destId="{2A9CE569-C586-410F-BE17-1E9E4F084562}" srcOrd="1" destOrd="0" presId="urn:microsoft.com/office/officeart/2005/8/layout/lProcess2"/>
    <dgm:cxn modelId="{034966A3-3A24-4F90-BC65-3622D72BB1CC}" type="presParOf" srcId="{2DB3E933-569D-497F-9A48-98FA5724719C}" destId="{72C7ACAF-5605-48F3-9ECA-5539247E3EC6}"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7863D3-88F4-438A-9A10-95A418BF6575}" type="doc">
      <dgm:prSet loTypeId="urn:microsoft.com/office/officeart/2005/8/layout/hierarchy1" loCatId="hierarchy" qsTypeId="urn:microsoft.com/office/officeart/2005/8/quickstyle/3d4" qsCatId="3D" csTypeId="urn:microsoft.com/office/officeart/2005/8/colors/accent2_1" csCatId="accent2" phldr="1"/>
      <dgm:spPr/>
      <dgm:t>
        <a:bodyPr/>
        <a:lstStyle/>
        <a:p>
          <a:endParaRPr lang="en-US"/>
        </a:p>
      </dgm:t>
    </dgm:pt>
    <dgm:pt modelId="{C294A670-C386-4A24-921D-6D8ECEE8F232}">
      <dgm:prSet phldrT="[Text]" custT="1"/>
      <dgm:spPr/>
      <dgm:t>
        <a:bodyPr/>
        <a:lstStyle/>
        <a:p>
          <a:r>
            <a:rPr lang="es-MX" sz="1600" dirty="0" smtClean="0">
              <a:latin typeface="Verdana" pitchFamily="34" charset="0"/>
            </a:rPr>
            <a:t>Metodología CIMAT</a:t>
          </a:r>
          <a:endParaRPr lang="en-US" sz="1600" dirty="0">
            <a:latin typeface="Verdana" pitchFamily="34" charset="0"/>
          </a:endParaRPr>
        </a:p>
      </dgm:t>
    </dgm:pt>
    <dgm:pt modelId="{9674F667-2701-4DF7-81F4-4254864B8115}" type="parTrans" cxnId="{6D9D43C2-85E1-4527-B0EF-865DFBC20B58}">
      <dgm:prSet/>
      <dgm:spPr/>
      <dgm:t>
        <a:bodyPr/>
        <a:lstStyle/>
        <a:p>
          <a:endParaRPr lang="en-US" sz="1600">
            <a:latin typeface="Verdana" pitchFamily="34" charset="0"/>
          </a:endParaRPr>
        </a:p>
      </dgm:t>
    </dgm:pt>
    <dgm:pt modelId="{5B5591DB-E790-4A36-B47C-3E63F2BCFD5A}" type="sibTrans" cxnId="{6D9D43C2-85E1-4527-B0EF-865DFBC20B58}">
      <dgm:prSet/>
      <dgm:spPr/>
      <dgm:t>
        <a:bodyPr/>
        <a:lstStyle/>
        <a:p>
          <a:endParaRPr lang="en-US" sz="1600">
            <a:latin typeface="Verdana" pitchFamily="34" charset="0"/>
          </a:endParaRPr>
        </a:p>
      </dgm:t>
    </dgm:pt>
    <dgm:pt modelId="{5BC2F77B-4A5D-44ED-AACC-EC263CFF5D42}">
      <dgm:prSet phldrT="[Text]" custT="1"/>
      <dgm:spPr/>
      <dgm:t>
        <a:bodyPr/>
        <a:lstStyle/>
        <a:p>
          <a:r>
            <a:rPr lang="es-MX" sz="1600" dirty="0" smtClean="0">
              <a:latin typeface="Verdana" pitchFamily="34" charset="0"/>
            </a:rPr>
            <a:t>Ventajas</a:t>
          </a:r>
          <a:endParaRPr lang="en-US" sz="1600" dirty="0">
            <a:latin typeface="Verdana" pitchFamily="34" charset="0"/>
          </a:endParaRPr>
        </a:p>
      </dgm:t>
    </dgm:pt>
    <dgm:pt modelId="{30778102-D191-4B19-A178-109F5F63D488}" type="parTrans" cxnId="{20A37285-1149-4AC0-815F-7807AF85FB18}">
      <dgm:prSet/>
      <dgm:spPr/>
      <dgm:t>
        <a:bodyPr/>
        <a:lstStyle/>
        <a:p>
          <a:endParaRPr lang="en-US" sz="1600" dirty="0">
            <a:latin typeface="Verdana" pitchFamily="34" charset="0"/>
          </a:endParaRPr>
        </a:p>
      </dgm:t>
    </dgm:pt>
    <dgm:pt modelId="{AA3C1C37-4122-4435-8974-8FF6BC943077}" type="sibTrans" cxnId="{20A37285-1149-4AC0-815F-7807AF85FB18}">
      <dgm:prSet/>
      <dgm:spPr/>
      <dgm:t>
        <a:bodyPr/>
        <a:lstStyle/>
        <a:p>
          <a:endParaRPr lang="en-US" sz="1600">
            <a:latin typeface="Verdana" pitchFamily="34" charset="0"/>
          </a:endParaRPr>
        </a:p>
      </dgm:t>
    </dgm:pt>
    <dgm:pt modelId="{2E82B82C-7DE6-4942-914B-C29F780227C5}">
      <dgm:prSet phldrT="[Text]" custT="1"/>
      <dgm:spPr/>
      <dgm:t>
        <a:bodyPr/>
        <a:lstStyle/>
        <a:p>
          <a:r>
            <a:rPr lang="es-MX" sz="1600" dirty="0" smtClean="0">
              <a:latin typeface="Verdana" pitchFamily="34" charset="0"/>
            </a:rPr>
            <a:t>Puntos Comunes</a:t>
          </a:r>
          <a:endParaRPr lang="en-US" sz="1600" dirty="0">
            <a:latin typeface="Verdana" pitchFamily="34" charset="0"/>
          </a:endParaRPr>
        </a:p>
      </dgm:t>
    </dgm:pt>
    <dgm:pt modelId="{3F3E3125-C2FC-4819-AF49-54D215289255}" type="parTrans" cxnId="{63ED454F-DE7B-4158-A347-1FD84E54B7B0}">
      <dgm:prSet/>
      <dgm:spPr/>
      <dgm:t>
        <a:bodyPr/>
        <a:lstStyle/>
        <a:p>
          <a:endParaRPr lang="en-US" sz="1600" dirty="0">
            <a:latin typeface="Verdana" pitchFamily="34" charset="0"/>
          </a:endParaRPr>
        </a:p>
      </dgm:t>
    </dgm:pt>
    <dgm:pt modelId="{DF0C6A95-44B9-4AA6-9E43-4ACED590C8D5}" type="sibTrans" cxnId="{63ED454F-DE7B-4158-A347-1FD84E54B7B0}">
      <dgm:prSet/>
      <dgm:spPr/>
      <dgm:t>
        <a:bodyPr/>
        <a:lstStyle/>
        <a:p>
          <a:endParaRPr lang="en-US" sz="1600">
            <a:latin typeface="Verdana" pitchFamily="34" charset="0"/>
          </a:endParaRPr>
        </a:p>
      </dgm:t>
    </dgm:pt>
    <dgm:pt modelId="{A3D4632A-3C27-45BF-8DE6-85590FCBEB6E}">
      <dgm:prSet phldrT="[Text]" custT="1"/>
      <dgm:spPr/>
      <dgm:t>
        <a:bodyPr/>
        <a:lstStyle/>
        <a:p>
          <a:r>
            <a:rPr lang="es-MX" sz="1100" dirty="0" smtClean="0">
              <a:latin typeface="Verdana" pitchFamily="34" charset="0"/>
            </a:rPr>
            <a:t>Conocimiento económico del mercado nacional</a:t>
          </a:r>
          <a:endParaRPr lang="en-US" sz="1100" dirty="0">
            <a:latin typeface="Verdana" pitchFamily="34" charset="0"/>
          </a:endParaRPr>
        </a:p>
      </dgm:t>
    </dgm:pt>
    <dgm:pt modelId="{864320F9-1920-47C4-83D0-B1A8424ED33A}" type="parTrans" cxnId="{90143727-8E1C-4B53-8FDE-E98390E57576}">
      <dgm:prSet/>
      <dgm:spPr/>
      <dgm:t>
        <a:bodyPr/>
        <a:lstStyle/>
        <a:p>
          <a:endParaRPr lang="en-US" sz="1600" dirty="0">
            <a:latin typeface="Verdana" pitchFamily="34" charset="0"/>
          </a:endParaRPr>
        </a:p>
      </dgm:t>
    </dgm:pt>
    <dgm:pt modelId="{57689C35-C60F-4131-8282-DA5F4FC8879C}" type="sibTrans" cxnId="{90143727-8E1C-4B53-8FDE-E98390E57576}">
      <dgm:prSet/>
      <dgm:spPr/>
      <dgm:t>
        <a:bodyPr/>
        <a:lstStyle/>
        <a:p>
          <a:endParaRPr lang="en-US" sz="1600">
            <a:latin typeface="Verdana" pitchFamily="34" charset="0"/>
          </a:endParaRPr>
        </a:p>
      </dgm:t>
    </dgm:pt>
    <dgm:pt modelId="{BA5B606B-B931-4758-B6D0-76432204AC56}">
      <dgm:prSet phldrT="[Text]" custT="1"/>
      <dgm:spPr/>
      <dgm:t>
        <a:bodyPr/>
        <a:lstStyle/>
        <a:p>
          <a:r>
            <a:rPr lang="es-MX" sz="1200" dirty="0" smtClean="0">
              <a:latin typeface="Verdana" pitchFamily="34" charset="0"/>
            </a:rPr>
            <a:t>Alto nivel de expertise en análisis estadístico/eco-nométrico</a:t>
          </a:r>
          <a:endParaRPr lang="en-US" sz="1200" dirty="0">
            <a:latin typeface="Verdana" pitchFamily="34" charset="0"/>
          </a:endParaRPr>
        </a:p>
      </dgm:t>
    </dgm:pt>
    <dgm:pt modelId="{508E6FCE-9E9D-4448-8D02-EF349D67256D}" type="parTrans" cxnId="{C78A07EE-C9CA-46B4-BE61-3FBD5216DBC8}">
      <dgm:prSet/>
      <dgm:spPr/>
      <dgm:t>
        <a:bodyPr/>
        <a:lstStyle/>
        <a:p>
          <a:endParaRPr lang="en-US" sz="1600" dirty="0">
            <a:latin typeface="Verdana" pitchFamily="34" charset="0"/>
          </a:endParaRPr>
        </a:p>
      </dgm:t>
    </dgm:pt>
    <dgm:pt modelId="{49F29D75-7F06-4C83-8AE0-D643BEEE8BBB}" type="sibTrans" cxnId="{C78A07EE-C9CA-46B4-BE61-3FBD5216DBC8}">
      <dgm:prSet/>
      <dgm:spPr/>
      <dgm:t>
        <a:bodyPr/>
        <a:lstStyle/>
        <a:p>
          <a:endParaRPr lang="en-US" sz="1600">
            <a:latin typeface="Verdana" pitchFamily="34" charset="0"/>
          </a:endParaRPr>
        </a:p>
      </dgm:t>
    </dgm:pt>
    <dgm:pt modelId="{1B4D6CAE-0412-42AE-A012-FE0467C1D059}">
      <dgm:prSet phldrT="[Text]" custT="1"/>
      <dgm:spPr/>
      <dgm:t>
        <a:bodyPr/>
        <a:lstStyle/>
        <a:p>
          <a:r>
            <a:rPr lang="es-MX" sz="1200" dirty="0" smtClean="0">
              <a:latin typeface="Verdana" pitchFamily="34" charset="0"/>
            </a:rPr>
            <a:t>Actualizaciones de información y modelos</a:t>
          </a:r>
          <a:endParaRPr lang="en-US" sz="1600" dirty="0">
            <a:latin typeface="Verdana" pitchFamily="34" charset="0"/>
          </a:endParaRPr>
        </a:p>
      </dgm:t>
    </dgm:pt>
    <dgm:pt modelId="{2848C27B-45B3-4138-B7EB-5E8393FA69C0}" type="parTrans" cxnId="{4E1800DB-5D62-455B-9453-A39558DC3CE0}">
      <dgm:prSet/>
      <dgm:spPr/>
      <dgm:t>
        <a:bodyPr/>
        <a:lstStyle/>
        <a:p>
          <a:endParaRPr lang="en-US" sz="1600" dirty="0">
            <a:latin typeface="Verdana" pitchFamily="34" charset="0"/>
          </a:endParaRPr>
        </a:p>
      </dgm:t>
    </dgm:pt>
    <dgm:pt modelId="{59659AE3-6B9A-4762-9DC5-D6EAC84C0F6D}" type="sibTrans" cxnId="{4E1800DB-5D62-455B-9453-A39558DC3CE0}">
      <dgm:prSet/>
      <dgm:spPr/>
      <dgm:t>
        <a:bodyPr/>
        <a:lstStyle/>
        <a:p>
          <a:endParaRPr lang="en-US" sz="1600">
            <a:latin typeface="Verdana" pitchFamily="34" charset="0"/>
          </a:endParaRPr>
        </a:p>
      </dgm:t>
    </dgm:pt>
    <dgm:pt modelId="{E003D427-1ED3-42A8-92D2-1AAD7180B04C}">
      <dgm:prSet phldrT="[Text]" custT="1"/>
      <dgm:spPr/>
      <dgm:t>
        <a:bodyPr/>
        <a:lstStyle/>
        <a:p>
          <a:r>
            <a:rPr lang="es-MX" sz="1100" dirty="0" smtClean="0">
              <a:latin typeface="Verdana" pitchFamily="34" charset="0"/>
            </a:rPr>
            <a:t>Enfatizar en eventos y noticias de interés </a:t>
          </a:r>
          <a:endParaRPr lang="en-US" sz="1100" dirty="0">
            <a:latin typeface="Verdana" pitchFamily="34" charset="0"/>
          </a:endParaRPr>
        </a:p>
      </dgm:t>
    </dgm:pt>
    <dgm:pt modelId="{FA021AB4-76D1-4096-AF20-A5BD24D692DF}" type="parTrans" cxnId="{35547CCF-29B8-44EA-8770-C233EF286E33}">
      <dgm:prSet/>
      <dgm:spPr/>
      <dgm:t>
        <a:bodyPr/>
        <a:lstStyle/>
        <a:p>
          <a:endParaRPr lang="en-US" sz="1600" dirty="0">
            <a:latin typeface="Verdana" pitchFamily="34" charset="0"/>
          </a:endParaRPr>
        </a:p>
      </dgm:t>
    </dgm:pt>
    <dgm:pt modelId="{84BBACD0-15E1-4077-9EC3-6543D7299F2C}" type="sibTrans" cxnId="{35547CCF-29B8-44EA-8770-C233EF286E33}">
      <dgm:prSet/>
      <dgm:spPr/>
      <dgm:t>
        <a:bodyPr/>
        <a:lstStyle/>
        <a:p>
          <a:endParaRPr lang="en-US" sz="1600">
            <a:latin typeface="Verdana" pitchFamily="34" charset="0"/>
          </a:endParaRPr>
        </a:p>
      </dgm:t>
    </dgm:pt>
    <dgm:pt modelId="{2B057B57-2E14-408B-9A51-97A50BAB57E0}">
      <dgm:prSet phldrT="[Text]" custT="1"/>
      <dgm:spPr/>
      <dgm:t>
        <a:bodyPr/>
        <a:lstStyle/>
        <a:p>
          <a:r>
            <a:rPr lang="es-MX" sz="1100" dirty="0" smtClean="0">
              <a:latin typeface="Verdana" pitchFamily="34" charset="0"/>
            </a:rPr>
            <a:t>Manejo de datos en distintos niveles usando técnicas multivariadas avanzadas</a:t>
          </a:r>
          <a:endParaRPr lang="en-US" sz="1100" dirty="0">
            <a:latin typeface="Verdana" pitchFamily="34" charset="0"/>
          </a:endParaRPr>
        </a:p>
      </dgm:t>
    </dgm:pt>
    <dgm:pt modelId="{6F804CFC-670C-47CF-81E6-B4864573E218}" type="parTrans" cxnId="{F300068D-8E1B-4BD8-AD33-1707FFC76575}">
      <dgm:prSet/>
      <dgm:spPr/>
      <dgm:t>
        <a:bodyPr/>
        <a:lstStyle/>
        <a:p>
          <a:endParaRPr lang="en-US" dirty="0"/>
        </a:p>
      </dgm:t>
    </dgm:pt>
    <dgm:pt modelId="{FF7EECDC-7DC9-41B9-B988-7AE05A3ED3A6}" type="sibTrans" cxnId="{F300068D-8E1B-4BD8-AD33-1707FFC76575}">
      <dgm:prSet/>
      <dgm:spPr/>
      <dgm:t>
        <a:bodyPr/>
        <a:lstStyle/>
        <a:p>
          <a:endParaRPr lang="en-US"/>
        </a:p>
      </dgm:t>
    </dgm:pt>
    <dgm:pt modelId="{A5E7FF91-ED79-45B8-987F-187F156785EA}" type="pres">
      <dgm:prSet presAssocID="{2E7863D3-88F4-438A-9A10-95A418BF6575}" presName="hierChild1" presStyleCnt="0">
        <dgm:presLayoutVars>
          <dgm:chPref val="1"/>
          <dgm:dir/>
          <dgm:animOne val="branch"/>
          <dgm:animLvl val="lvl"/>
          <dgm:resizeHandles/>
        </dgm:presLayoutVars>
      </dgm:prSet>
      <dgm:spPr/>
      <dgm:t>
        <a:bodyPr/>
        <a:lstStyle/>
        <a:p>
          <a:endParaRPr lang="en-US"/>
        </a:p>
      </dgm:t>
    </dgm:pt>
    <dgm:pt modelId="{D5A1D14D-61E2-4730-8CE9-F8441B474ADC}" type="pres">
      <dgm:prSet presAssocID="{C294A670-C386-4A24-921D-6D8ECEE8F232}" presName="hierRoot1" presStyleCnt="0"/>
      <dgm:spPr/>
      <dgm:t>
        <a:bodyPr/>
        <a:lstStyle/>
        <a:p>
          <a:endParaRPr lang="en-US"/>
        </a:p>
      </dgm:t>
    </dgm:pt>
    <dgm:pt modelId="{FDB49982-7A39-4E4B-AD13-9B8039CC7FEC}" type="pres">
      <dgm:prSet presAssocID="{C294A670-C386-4A24-921D-6D8ECEE8F232}" presName="composite" presStyleCnt="0"/>
      <dgm:spPr/>
      <dgm:t>
        <a:bodyPr/>
        <a:lstStyle/>
        <a:p>
          <a:endParaRPr lang="en-US"/>
        </a:p>
      </dgm:t>
    </dgm:pt>
    <dgm:pt modelId="{2E34E6D4-E337-4DA0-B64B-F7C1B0D96A95}" type="pres">
      <dgm:prSet presAssocID="{C294A670-C386-4A24-921D-6D8ECEE8F232}" presName="background" presStyleLbl="node0" presStyleIdx="0" presStyleCnt="1"/>
      <dgm:spPr/>
      <dgm:t>
        <a:bodyPr/>
        <a:lstStyle/>
        <a:p>
          <a:endParaRPr lang="en-US"/>
        </a:p>
      </dgm:t>
    </dgm:pt>
    <dgm:pt modelId="{0043B364-382F-4B2B-B2AB-7F4F2EEAC264}" type="pres">
      <dgm:prSet presAssocID="{C294A670-C386-4A24-921D-6D8ECEE8F232}" presName="text" presStyleLbl="fgAcc0" presStyleIdx="0" presStyleCnt="1" custScaleX="212777" custScaleY="79692" custLinFactY="-6519" custLinFactNeighborX="-52526" custLinFactNeighborY="-100000">
        <dgm:presLayoutVars>
          <dgm:chPref val="3"/>
        </dgm:presLayoutVars>
      </dgm:prSet>
      <dgm:spPr/>
      <dgm:t>
        <a:bodyPr/>
        <a:lstStyle/>
        <a:p>
          <a:endParaRPr lang="en-US"/>
        </a:p>
      </dgm:t>
    </dgm:pt>
    <dgm:pt modelId="{676F6376-8D0F-476E-AFFC-A295A7470A96}" type="pres">
      <dgm:prSet presAssocID="{C294A670-C386-4A24-921D-6D8ECEE8F232}" presName="hierChild2" presStyleCnt="0"/>
      <dgm:spPr/>
      <dgm:t>
        <a:bodyPr/>
        <a:lstStyle/>
        <a:p>
          <a:endParaRPr lang="en-US"/>
        </a:p>
      </dgm:t>
    </dgm:pt>
    <dgm:pt modelId="{9596AD29-2D62-4A77-80BC-ED8ED877DC94}" type="pres">
      <dgm:prSet presAssocID="{30778102-D191-4B19-A178-109F5F63D488}" presName="Name10" presStyleLbl="parChTrans1D2" presStyleIdx="0" presStyleCnt="2"/>
      <dgm:spPr/>
      <dgm:t>
        <a:bodyPr/>
        <a:lstStyle/>
        <a:p>
          <a:endParaRPr lang="en-US"/>
        </a:p>
      </dgm:t>
    </dgm:pt>
    <dgm:pt modelId="{58C72952-B5E7-4AB2-9E1A-82391DE5C798}" type="pres">
      <dgm:prSet presAssocID="{5BC2F77B-4A5D-44ED-AACC-EC263CFF5D42}" presName="hierRoot2" presStyleCnt="0"/>
      <dgm:spPr/>
      <dgm:t>
        <a:bodyPr/>
        <a:lstStyle/>
        <a:p>
          <a:endParaRPr lang="en-US"/>
        </a:p>
      </dgm:t>
    </dgm:pt>
    <dgm:pt modelId="{AEFE78FA-6681-434F-A6B3-C2EFD22AFFF2}" type="pres">
      <dgm:prSet presAssocID="{5BC2F77B-4A5D-44ED-AACC-EC263CFF5D42}" presName="composite2" presStyleCnt="0"/>
      <dgm:spPr/>
      <dgm:t>
        <a:bodyPr/>
        <a:lstStyle/>
        <a:p>
          <a:endParaRPr lang="en-US"/>
        </a:p>
      </dgm:t>
    </dgm:pt>
    <dgm:pt modelId="{74EC5B06-472B-4277-9520-DEACEDE36A6D}" type="pres">
      <dgm:prSet presAssocID="{5BC2F77B-4A5D-44ED-AACC-EC263CFF5D42}" presName="background2" presStyleLbl="node2" presStyleIdx="0" presStyleCnt="2"/>
      <dgm:spPr/>
      <dgm:t>
        <a:bodyPr/>
        <a:lstStyle/>
        <a:p>
          <a:endParaRPr lang="en-US"/>
        </a:p>
      </dgm:t>
    </dgm:pt>
    <dgm:pt modelId="{FA9AD652-F08F-4CBD-A974-7B68E39D93CD}" type="pres">
      <dgm:prSet presAssocID="{5BC2F77B-4A5D-44ED-AACC-EC263CFF5D42}" presName="text2" presStyleLbl="fgAcc2" presStyleIdx="0" presStyleCnt="2" custScaleX="168856" custScaleY="65525">
        <dgm:presLayoutVars>
          <dgm:chPref val="3"/>
        </dgm:presLayoutVars>
      </dgm:prSet>
      <dgm:spPr/>
      <dgm:t>
        <a:bodyPr/>
        <a:lstStyle/>
        <a:p>
          <a:endParaRPr lang="en-US"/>
        </a:p>
      </dgm:t>
    </dgm:pt>
    <dgm:pt modelId="{5CD78F83-1A37-4D17-ABBC-E2B3081BA7F6}" type="pres">
      <dgm:prSet presAssocID="{5BC2F77B-4A5D-44ED-AACC-EC263CFF5D42}" presName="hierChild3" presStyleCnt="0"/>
      <dgm:spPr/>
      <dgm:t>
        <a:bodyPr/>
        <a:lstStyle/>
        <a:p>
          <a:endParaRPr lang="en-US"/>
        </a:p>
      </dgm:t>
    </dgm:pt>
    <dgm:pt modelId="{0B60E896-20AB-4F05-9EA9-407D10CEC874}" type="pres">
      <dgm:prSet presAssocID="{508E6FCE-9E9D-4448-8D02-EF349D67256D}" presName="Name17" presStyleLbl="parChTrans1D3" presStyleIdx="0" presStyleCnt="5"/>
      <dgm:spPr/>
      <dgm:t>
        <a:bodyPr/>
        <a:lstStyle/>
        <a:p>
          <a:endParaRPr lang="en-US"/>
        </a:p>
      </dgm:t>
    </dgm:pt>
    <dgm:pt modelId="{7A6BEE5C-8686-47ED-B05F-834CC4B74894}" type="pres">
      <dgm:prSet presAssocID="{BA5B606B-B931-4758-B6D0-76432204AC56}" presName="hierRoot3" presStyleCnt="0"/>
      <dgm:spPr/>
      <dgm:t>
        <a:bodyPr/>
        <a:lstStyle/>
        <a:p>
          <a:endParaRPr lang="en-US"/>
        </a:p>
      </dgm:t>
    </dgm:pt>
    <dgm:pt modelId="{4C66969F-67F9-49D8-A033-F5F00C0B128B}" type="pres">
      <dgm:prSet presAssocID="{BA5B606B-B931-4758-B6D0-76432204AC56}" presName="composite3" presStyleCnt="0"/>
      <dgm:spPr/>
      <dgm:t>
        <a:bodyPr/>
        <a:lstStyle/>
        <a:p>
          <a:endParaRPr lang="en-US"/>
        </a:p>
      </dgm:t>
    </dgm:pt>
    <dgm:pt modelId="{1EF88091-2928-430B-8F48-B97FEF40030C}" type="pres">
      <dgm:prSet presAssocID="{BA5B606B-B931-4758-B6D0-76432204AC56}" presName="background3" presStyleLbl="node3" presStyleIdx="0" presStyleCnt="5"/>
      <dgm:spPr/>
      <dgm:t>
        <a:bodyPr/>
        <a:lstStyle/>
        <a:p>
          <a:endParaRPr lang="en-US"/>
        </a:p>
      </dgm:t>
    </dgm:pt>
    <dgm:pt modelId="{09687B93-C26D-4C9D-823C-99DEDA13D58F}" type="pres">
      <dgm:prSet presAssocID="{BA5B606B-B931-4758-B6D0-76432204AC56}" presName="text3" presStyleLbl="fgAcc3" presStyleIdx="0" presStyleCnt="5" custScaleX="112241" custScaleY="153198">
        <dgm:presLayoutVars>
          <dgm:chPref val="3"/>
        </dgm:presLayoutVars>
      </dgm:prSet>
      <dgm:spPr/>
      <dgm:t>
        <a:bodyPr/>
        <a:lstStyle/>
        <a:p>
          <a:endParaRPr lang="en-US"/>
        </a:p>
      </dgm:t>
    </dgm:pt>
    <dgm:pt modelId="{1AE55E37-72D3-4232-84F7-75DA4B3B7E6E}" type="pres">
      <dgm:prSet presAssocID="{BA5B606B-B931-4758-B6D0-76432204AC56}" presName="hierChild4" presStyleCnt="0"/>
      <dgm:spPr/>
      <dgm:t>
        <a:bodyPr/>
        <a:lstStyle/>
        <a:p>
          <a:endParaRPr lang="en-US"/>
        </a:p>
      </dgm:t>
    </dgm:pt>
    <dgm:pt modelId="{27886470-0E89-4E37-B177-CBE9B588BEF5}" type="pres">
      <dgm:prSet presAssocID="{2848C27B-45B3-4138-B7EB-5E8393FA69C0}" presName="Name17" presStyleLbl="parChTrans1D3" presStyleIdx="1" presStyleCnt="5"/>
      <dgm:spPr/>
      <dgm:t>
        <a:bodyPr/>
        <a:lstStyle/>
        <a:p>
          <a:endParaRPr lang="en-US"/>
        </a:p>
      </dgm:t>
    </dgm:pt>
    <dgm:pt modelId="{A7775F93-C04E-4A7C-AD31-E8EDC030D202}" type="pres">
      <dgm:prSet presAssocID="{1B4D6CAE-0412-42AE-A012-FE0467C1D059}" presName="hierRoot3" presStyleCnt="0"/>
      <dgm:spPr/>
      <dgm:t>
        <a:bodyPr/>
        <a:lstStyle/>
        <a:p>
          <a:endParaRPr lang="en-US"/>
        </a:p>
      </dgm:t>
    </dgm:pt>
    <dgm:pt modelId="{59DF7049-DE40-4426-B5EF-2A0827F6AEF3}" type="pres">
      <dgm:prSet presAssocID="{1B4D6CAE-0412-42AE-A012-FE0467C1D059}" presName="composite3" presStyleCnt="0"/>
      <dgm:spPr/>
      <dgm:t>
        <a:bodyPr/>
        <a:lstStyle/>
        <a:p>
          <a:endParaRPr lang="en-US"/>
        </a:p>
      </dgm:t>
    </dgm:pt>
    <dgm:pt modelId="{D2F064D6-5198-4E0B-99A6-91843D563287}" type="pres">
      <dgm:prSet presAssocID="{1B4D6CAE-0412-42AE-A012-FE0467C1D059}" presName="background3" presStyleLbl="node3" presStyleIdx="1" presStyleCnt="5"/>
      <dgm:spPr/>
      <dgm:t>
        <a:bodyPr/>
        <a:lstStyle/>
        <a:p>
          <a:endParaRPr lang="en-US"/>
        </a:p>
      </dgm:t>
    </dgm:pt>
    <dgm:pt modelId="{C75983B9-365D-46D7-80FE-57E8D2BB3164}" type="pres">
      <dgm:prSet presAssocID="{1B4D6CAE-0412-42AE-A012-FE0467C1D059}" presName="text3" presStyleLbl="fgAcc3" presStyleIdx="1" presStyleCnt="5" custScaleX="119424">
        <dgm:presLayoutVars>
          <dgm:chPref val="3"/>
        </dgm:presLayoutVars>
      </dgm:prSet>
      <dgm:spPr/>
      <dgm:t>
        <a:bodyPr/>
        <a:lstStyle/>
        <a:p>
          <a:endParaRPr lang="en-US"/>
        </a:p>
      </dgm:t>
    </dgm:pt>
    <dgm:pt modelId="{1904584D-ABAB-4209-B610-7042E21BB8E0}" type="pres">
      <dgm:prSet presAssocID="{1B4D6CAE-0412-42AE-A012-FE0467C1D059}" presName="hierChild4" presStyleCnt="0"/>
      <dgm:spPr/>
      <dgm:t>
        <a:bodyPr/>
        <a:lstStyle/>
        <a:p>
          <a:endParaRPr lang="en-US"/>
        </a:p>
      </dgm:t>
    </dgm:pt>
    <dgm:pt modelId="{8210D014-0023-4CC3-AEAE-A84895CFF7B1}" type="pres">
      <dgm:prSet presAssocID="{6F804CFC-670C-47CF-81E6-B4864573E218}" presName="Name17" presStyleLbl="parChTrans1D3" presStyleIdx="2" presStyleCnt="5"/>
      <dgm:spPr/>
      <dgm:t>
        <a:bodyPr/>
        <a:lstStyle/>
        <a:p>
          <a:endParaRPr lang="en-US"/>
        </a:p>
      </dgm:t>
    </dgm:pt>
    <dgm:pt modelId="{38241CE5-6ECA-408A-B420-524FE984CADE}" type="pres">
      <dgm:prSet presAssocID="{2B057B57-2E14-408B-9A51-97A50BAB57E0}" presName="hierRoot3" presStyleCnt="0"/>
      <dgm:spPr/>
    </dgm:pt>
    <dgm:pt modelId="{3EF3610E-F189-4673-BF72-03836744D1F0}" type="pres">
      <dgm:prSet presAssocID="{2B057B57-2E14-408B-9A51-97A50BAB57E0}" presName="composite3" presStyleCnt="0"/>
      <dgm:spPr/>
    </dgm:pt>
    <dgm:pt modelId="{7CE6E236-BB7B-41A2-8CA9-BDFA0C133F5D}" type="pres">
      <dgm:prSet presAssocID="{2B057B57-2E14-408B-9A51-97A50BAB57E0}" presName="background3" presStyleLbl="node3" presStyleIdx="2" presStyleCnt="5"/>
      <dgm:spPr/>
    </dgm:pt>
    <dgm:pt modelId="{F8059D98-215B-4A27-893C-BE1493EA6818}" type="pres">
      <dgm:prSet presAssocID="{2B057B57-2E14-408B-9A51-97A50BAB57E0}" presName="text3" presStyleLbl="fgAcc3" presStyleIdx="2" presStyleCnt="5" custScaleY="151086">
        <dgm:presLayoutVars>
          <dgm:chPref val="3"/>
        </dgm:presLayoutVars>
      </dgm:prSet>
      <dgm:spPr/>
      <dgm:t>
        <a:bodyPr/>
        <a:lstStyle/>
        <a:p>
          <a:endParaRPr lang="en-US"/>
        </a:p>
      </dgm:t>
    </dgm:pt>
    <dgm:pt modelId="{126974C8-2E02-407E-944B-05DB73F3400D}" type="pres">
      <dgm:prSet presAssocID="{2B057B57-2E14-408B-9A51-97A50BAB57E0}" presName="hierChild4" presStyleCnt="0"/>
      <dgm:spPr/>
    </dgm:pt>
    <dgm:pt modelId="{A214B7D9-65D8-45D4-AD18-5055A313D461}" type="pres">
      <dgm:prSet presAssocID="{3F3E3125-C2FC-4819-AF49-54D215289255}" presName="Name10" presStyleLbl="parChTrans1D2" presStyleIdx="1" presStyleCnt="2"/>
      <dgm:spPr/>
      <dgm:t>
        <a:bodyPr/>
        <a:lstStyle/>
        <a:p>
          <a:endParaRPr lang="en-US"/>
        </a:p>
      </dgm:t>
    </dgm:pt>
    <dgm:pt modelId="{064796BF-504E-411B-999A-1F1329BCE325}" type="pres">
      <dgm:prSet presAssocID="{2E82B82C-7DE6-4942-914B-C29F780227C5}" presName="hierRoot2" presStyleCnt="0"/>
      <dgm:spPr/>
      <dgm:t>
        <a:bodyPr/>
        <a:lstStyle/>
        <a:p>
          <a:endParaRPr lang="en-US"/>
        </a:p>
      </dgm:t>
    </dgm:pt>
    <dgm:pt modelId="{854A4D7A-2751-4E3C-94D4-032531916145}" type="pres">
      <dgm:prSet presAssocID="{2E82B82C-7DE6-4942-914B-C29F780227C5}" presName="composite2" presStyleCnt="0"/>
      <dgm:spPr/>
      <dgm:t>
        <a:bodyPr/>
        <a:lstStyle/>
        <a:p>
          <a:endParaRPr lang="en-US"/>
        </a:p>
      </dgm:t>
    </dgm:pt>
    <dgm:pt modelId="{BAEADCB6-A493-4120-A165-D563AEDC529F}" type="pres">
      <dgm:prSet presAssocID="{2E82B82C-7DE6-4942-914B-C29F780227C5}" presName="background2" presStyleLbl="node2" presStyleIdx="1" presStyleCnt="2"/>
      <dgm:spPr/>
      <dgm:t>
        <a:bodyPr/>
        <a:lstStyle/>
        <a:p>
          <a:endParaRPr lang="en-US"/>
        </a:p>
      </dgm:t>
    </dgm:pt>
    <dgm:pt modelId="{8C588ABC-AA44-4F13-8B65-C79C563F5BE4}" type="pres">
      <dgm:prSet presAssocID="{2E82B82C-7DE6-4942-914B-C29F780227C5}" presName="text2" presStyleLbl="fgAcc2" presStyleIdx="1" presStyleCnt="2" custScaleX="162096">
        <dgm:presLayoutVars>
          <dgm:chPref val="3"/>
        </dgm:presLayoutVars>
      </dgm:prSet>
      <dgm:spPr/>
      <dgm:t>
        <a:bodyPr/>
        <a:lstStyle/>
        <a:p>
          <a:endParaRPr lang="en-US"/>
        </a:p>
      </dgm:t>
    </dgm:pt>
    <dgm:pt modelId="{6DD6BAA6-3576-4E44-A2BF-8FC39F723663}" type="pres">
      <dgm:prSet presAssocID="{2E82B82C-7DE6-4942-914B-C29F780227C5}" presName="hierChild3" presStyleCnt="0"/>
      <dgm:spPr/>
      <dgm:t>
        <a:bodyPr/>
        <a:lstStyle/>
        <a:p>
          <a:endParaRPr lang="en-US"/>
        </a:p>
      </dgm:t>
    </dgm:pt>
    <dgm:pt modelId="{0D068F67-4985-4919-B6E8-00D295AA8377}" type="pres">
      <dgm:prSet presAssocID="{864320F9-1920-47C4-83D0-B1A8424ED33A}" presName="Name17" presStyleLbl="parChTrans1D3" presStyleIdx="3" presStyleCnt="5"/>
      <dgm:spPr/>
      <dgm:t>
        <a:bodyPr/>
        <a:lstStyle/>
        <a:p>
          <a:endParaRPr lang="en-US"/>
        </a:p>
      </dgm:t>
    </dgm:pt>
    <dgm:pt modelId="{0F13DCB5-F7B9-45AE-A96D-0FB2FD196B5E}" type="pres">
      <dgm:prSet presAssocID="{A3D4632A-3C27-45BF-8DE6-85590FCBEB6E}" presName="hierRoot3" presStyleCnt="0"/>
      <dgm:spPr/>
      <dgm:t>
        <a:bodyPr/>
        <a:lstStyle/>
        <a:p>
          <a:endParaRPr lang="en-US"/>
        </a:p>
      </dgm:t>
    </dgm:pt>
    <dgm:pt modelId="{2B5C8695-05BD-4FE8-B62A-C18A50C6FDC3}" type="pres">
      <dgm:prSet presAssocID="{A3D4632A-3C27-45BF-8DE6-85590FCBEB6E}" presName="composite3" presStyleCnt="0"/>
      <dgm:spPr/>
      <dgm:t>
        <a:bodyPr/>
        <a:lstStyle/>
        <a:p>
          <a:endParaRPr lang="en-US"/>
        </a:p>
      </dgm:t>
    </dgm:pt>
    <dgm:pt modelId="{AD40FE02-FE77-46D0-8480-1C566EA3565F}" type="pres">
      <dgm:prSet presAssocID="{A3D4632A-3C27-45BF-8DE6-85590FCBEB6E}" presName="background3" presStyleLbl="node3" presStyleIdx="3" presStyleCnt="5"/>
      <dgm:spPr/>
      <dgm:t>
        <a:bodyPr/>
        <a:lstStyle/>
        <a:p>
          <a:endParaRPr lang="en-US"/>
        </a:p>
      </dgm:t>
    </dgm:pt>
    <dgm:pt modelId="{0394DBE4-E764-4239-B919-6B842606A009}" type="pres">
      <dgm:prSet presAssocID="{A3D4632A-3C27-45BF-8DE6-85590FCBEB6E}" presName="text3" presStyleLbl="fgAcc3" presStyleIdx="3" presStyleCnt="5">
        <dgm:presLayoutVars>
          <dgm:chPref val="3"/>
        </dgm:presLayoutVars>
      </dgm:prSet>
      <dgm:spPr/>
      <dgm:t>
        <a:bodyPr/>
        <a:lstStyle/>
        <a:p>
          <a:endParaRPr lang="en-US"/>
        </a:p>
      </dgm:t>
    </dgm:pt>
    <dgm:pt modelId="{DC05EF73-5171-43BB-B866-5F53D51D114E}" type="pres">
      <dgm:prSet presAssocID="{A3D4632A-3C27-45BF-8DE6-85590FCBEB6E}" presName="hierChild4" presStyleCnt="0"/>
      <dgm:spPr/>
      <dgm:t>
        <a:bodyPr/>
        <a:lstStyle/>
        <a:p>
          <a:endParaRPr lang="en-US"/>
        </a:p>
      </dgm:t>
    </dgm:pt>
    <dgm:pt modelId="{F0536F78-771E-417D-BA47-3CBB9BEB15A2}" type="pres">
      <dgm:prSet presAssocID="{FA021AB4-76D1-4096-AF20-A5BD24D692DF}" presName="Name17" presStyleLbl="parChTrans1D3" presStyleIdx="4" presStyleCnt="5"/>
      <dgm:spPr/>
      <dgm:t>
        <a:bodyPr/>
        <a:lstStyle/>
        <a:p>
          <a:endParaRPr lang="en-US"/>
        </a:p>
      </dgm:t>
    </dgm:pt>
    <dgm:pt modelId="{F1A2F5B9-6911-46FB-B6B4-C1BC95733DEB}" type="pres">
      <dgm:prSet presAssocID="{E003D427-1ED3-42A8-92D2-1AAD7180B04C}" presName="hierRoot3" presStyleCnt="0"/>
      <dgm:spPr/>
      <dgm:t>
        <a:bodyPr/>
        <a:lstStyle/>
        <a:p>
          <a:endParaRPr lang="en-US"/>
        </a:p>
      </dgm:t>
    </dgm:pt>
    <dgm:pt modelId="{4659B482-3D8B-4BCA-BB23-D0A6805906FA}" type="pres">
      <dgm:prSet presAssocID="{E003D427-1ED3-42A8-92D2-1AAD7180B04C}" presName="composite3" presStyleCnt="0"/>
      <dgm:spPr/>
      <dgm:t>
        <a:bodyPr/>
        <a:lstStyle/>
        <a:p>
          <a:endParaRPr lang="en-US"/>
        </a:p>
      </dgm:t>
    </dgm:pt>
    <dgm:pt modelId="{04A5F76A-11DA-4965-97F9-F3CB579CCE91}" type="pres">
      <dgm:prSet presAssocID="{E003D427-1ED3-42A8-92D2-1AAD7180B04C}" presName="background3" presStyleLbl="node3" presStyleIdx="4" presStyleCnt="5"/>
      <dgm:spPr/>
      <dgm:t>
        <a:bodyPr/>
        <a:lstStyle/>
        <a:p>
          <a:endParaRPr lang="en-US"/>
        </a:p>
      </dgm:t>
    </dgm:pt>
    <dgm:pt modelId="{C42EF1F7-60E3-40D4-8720-4F37D1B82D5F}" type="pres">
      <dgm:prSet presAssocID="{E003D427-1ED3-42A8-92D2-1AAD7180B04C}" presName="text3" presStyleLbl="fgAcc3" presStyleIdx="4" presStyleCnt="5">
        <dgm:presLayoutVars>
          <dgm:chPref val="3"/>
        </dgm:presLayoutVars>
      </dgm:prSet>
      <dgm:spPr/>
      <dgm:t>
        <a:bodyPr/>
        <a:lstStyle/>
        <a:p>
          <a:endParaRPr lang="en-US"/>
        </a:p>
      </dgm:t>
    </dgm:pt>
    <dgm:pt modelId="{CF1C6AB7-E742-42B5-B863-7FF3B93E32FC}" type="pres">
      <dgm:prSet presAssocID="{E003D427-1ED3-42A8-92D2-1AAD7180B04C}" presName="hierChild4" presStyleCnt="0"/>
      <dgm:spPr/>
      <dgm:t>
        <a:bodyPr/>
        <a:lstStyle/>
        <a:p>
          <a:endParaRPr lang="en-US"/>
        </a:p>
      </dgm:t>
    </dgm:pt>
  </dgm:ptLst>
  <dgm:cxnLst>
    <dgm:cxn modelId="{84D557DC-1829-4813-9F8C-A36B44846720}" type="presOf" srcId="{6F804CFC-670C-47CF-81E6-B4864573E218}" destId="{8210D014-0023-4CC3-AEAE-A84895CFF7B1}" srcOrd="0" destOrd="0" presId="urn:microsoft.com/office/officeart/2005/8/layout/hierarchy1"/>
    <dgm:cxn modelId="{C359D429-B4E3-4200-8D46-60F35A6B4558}" type="presOf" srcId="{2E7863D3-88F4-438A-9A10-95A418BF6575}" destId="{A5E7FF91-ED79-45B8-987F-187F156785EA}" srcOrd="0" destOrd="0" presId="urn:microsoft.com/office/officeart/2005/8/layout/hierarchy1"/>
    <dgm:cxn modelId="{7CB099A3-3BEE-4A2B-95AC-1728900BDDC3}" type="presOf" srcId="{30778102-D191-4B19-A178-109F5F63D488}" destId="{9596AD29-2D62-4A77-80BC-ED8ED877DC94}" srcOrd="0" destOrd="0" presId="urn:microsoft.com/office/officeart/2005/8/layout/hierarchy1"/>
    <dgm:cxn modelId="{FEF7888A-12B7-4448-BE67-6D619DC6DCFA}" type="presOf" srcId="{A3D4632A-3C27-45BF-8DE6-85590FCBEB6E}" destId="{0394DBE4-E764-4239-B919-6B842606A009}" srcOrd="0" destOrd="0" presId="urn:microsoft.com/office/officeart/2005/8/layout/hierarchy1"/>
    <dgm:cxn modelId="{38333CC2-5A94-45FF-A2A2-914DF589629E}" type="presOf" srcId="{864320F9-1920-47C4-83D0-B1A8424ED33A}" destId="{0D068F67-4985-4919-B6E8-00D295AA8377}" srcOrd="0" destOrd="0" presId="urn:microsoft.com/office/officeart/2005/8/layout/hierarchy1"/>
    <dgm:cxn modelId="{35547CCF-29B8-44EA-8770-C233EF286E33}" srcId="{2E82B82C-7DE6-4942-914B-C29F780227C5}" destId="{E003D427-1ED3-42A8-92D2-1AAD7180B04C}" srcOrd="1" destOrd="0" parTransId="{FA021AB4-76D1-4096-AF20-A5BD24D692DF}" sibTransId="{84BBACD0-15E1-4077-9EC3-6543D7299F2C}"/>
    <dgm:cxn modelId="{6D9D43C2-85E1-4527-B0EF-865DFBC20B58}" srcId="{2E7863D3-88F4-438A-9A10-95A418BF6575}" destId="{C294A670-C386-4A24-921D-6D8ECEE8F232}" srcOrd="0" destOrd="0" parTransId="{9674F667-2701-4DF7-81F4-4254864B8115}" sibTransId="{5B5591DB-E790-4A36-B47C-3E63F2BCFD5A}"/>
    <dgm:cxn modelId="{CA74D79D-2481-4755-8957-952FBB74917B}" type="presOf" srcId="{FA021AB4-76D1-4096-AF20-A5BD24D692DF}" destId="{F0536F78-771E-417D-BA47-3CBB9BEB15A2}" srcOrd="0" destOrd="0" presId="urn:microsoft.com/office/officeart/2005/8/layout/hierarchy1"/>
    <dgm:cxn modelId="{20A37285-1149-4AC0-815F-7807AF85FB18}" srcId="{C294A670-C386-4A24-921D-6D8ECEE8F232}" destId="{5BC2F77B-4A5D-44ED-AACC-EC263CFF5D42}" srcOrd="0" destOrd="0" parTransId="{30778102-D191-4B19-A178-109F5F63D488}" sibTransId="{AA3C1C37-4122-4435-8974-8FF6BC943077}"/>
    <dgm:cxn modelId="{D20127F0-6C58-4717-8077-AB2DF8AAF836}" type="presOf" srcId="{2E82B82C-7DE6-4942-914B-C29F780227C5}" destId="{8C588ABC-AA44-4F13-8B65-C79C563F5BE4}" srcOrd="0" destOrd="0" presId="urn:microsoft.com/office/officeart/2005/8/layout/hierarchy1"/>
    <dgm:cxn modelId="{56ED0AD3-AD66-48BE-81D0-6D2D473A4765}" type="presOf" srcId="{508E6FCE-9E9D-4448-8D02-EF349D67256D}" destId="{0B60E896-20AB-4F05-9EA9-407D10CEC874}" srcOrd="0" destOrd="0" presId="urn:microsoft.com/office/officeart/2005/8/layout/hierarchy1"/>
    <dgm:cxn modelId="{FFA9CDD9-D68C-4910-B90B-B52282174693}" type="presOf" srcId="{2848C27B-45B3-4138-B7EB-5E8393FA69C0}" destId="{27886470-0E89-4E37-B177-CBE9B588BEF5}" srcOrd="0" destOrd="0" presId="urn:microsoft.com/office/officeart/2005/8/layout/hierarchy1"/>
    <dgm:cxn modelId="{F300068D-8E1B-4BD8-AD33-1707FFC76575}" srcId="{5BC2F77B-4A5D-44ED-AACC-EC263CFF5D42}" destId="{2B057B57-2E14-408B-9A51-97A50BAB57E0}" srcOrd="2" destOrd="0" parTransId="{6F804CFC-670C-47CF-81E6-B4864573E218}" sibTransId="{FF7EECDC-7DC9-41B9-B988-7AE05A3ED3A6}"/>
    <dgm:cxn modelId="{5D9AE685-A929-4090-83B8-0388576D80C9}" type="presOf" srcId="{BA5B606B-B931-4758-B6D0-76432204AC56}" destId="{09687B93-C26D-4C9D-823C-99DEDA13D58F}" srcOrd="0" destOrd="0" presId="urn:microsoft.com/office/officeart/2005/8/layout/hierarchy1"/>
    <dgm:cxn modelId="{63ED454F-DE7B-4158-A347-1FD84E54B7B0}" srcId="{C294A670-C386-4A24-921D-6D8ECEE8F232}" destId="{2E82B82C-7DE6-4942-914B-C29F780227C5}" srcOrd="1" destOrd="0" parTransId="{3F3E3125-C2FC-4819-AF49-54D215289255}" sibTransId="{DF0C6A95-44B9-4AA6-9E43-4ACED590C8D5}"/>
    <dgm:cxn modelId="{9B8B30A9-A4EC-4E66-A420-AA33B8759A65}" type="presOf" srcId="{2B057B57-2E14-408B-9A51-97A50BAB57E0}" destId="{F8059D98-215B-4A27-893C-BE1493EA6818}" srcOrd="0" destOrd="0" presId="urn:microsoft.com/office/officeart/2005/8/layout/hierarchy1"/>
    <dgm:cxn modelId="{8FC36033-CC58-4B99-969F-EC4C93922A56}" type="presOf" srcId="{1B4D6CAE-0412-42AE-A012-FE0467C1D059}" destId="{C75983B9-365D-46D7-80FE-57E8D2BB3164}" srcOrd="0" destOrd="0" presId="urn:microsoft.com/office/officeart/2005/8/layout/hierarchy1"/>
    <dgm:cxn modelId="{4E1800DB-5D62-455B-9453-A39558DC3CE0}" srcId="{5BC2F77B-4A5D-44ED-AACC-EC263CFF5D42}" destId="{1B4D6CAE-0412-42AE-A012-FE0467C1D059}" srcOrd="1" destOrd="0" parTransId="{2848C27B-45B3-4138-B7EB-5E8393FA69C0}" sibTransId="{59659AE3-6B9A-4762-9DC5-D6EAC84C0F6D}"/>
    <dgm:cxn modelId="{C78A07EE-C9CA-46B4-BE61-3FBD5216DBC8}" srcId="{5BC2F77B-4A5D-44ED-AACC-EC263CFF5D42}" destId="{BA5B606B-B931-4758-B6D0-76432204AC56}" srcOrd="0" destOrd="0" parTransId="{508E6FCE-9E9D-4448-8D02-EF349D67256D}" sibTransId="{49F29D75-7F06-4C83-8AE0-D643BEEE8BBB}"/>
    <dgm:cxn modelId="{F59F45BE-7BCF-4D6F-8E94-33F2475C4FD0}" type="presOf" srcId="{5BC2F77B-4A5D-44ED-AACC-EC263CFF5D42}" destId="{FA9AD652-F08F-4CBD-A974-7B68E39D93CD}" srcOrd="0" destOrd="0" presId="urn:microsoft.com/office/officeart/2005/8/layout/hierarchy1"/>
    <dgm:cxn modelId="{90143727-8E1C-4B53-8FDE-E98390E57576}" srcId="{2E82B82C-7DE6-4942-914B-C29F780227C5}" destId="{A3D4632A-3C27-45BF-8DE6-85590FCBEB6E}" srcOrd="0" destOrd="0" parTransId="{864320F9-1920-47C4-83D0-B1A8424ED33A}" sibTransId="{57689C35-C60F-4131-8282-DA5F4FC8879C}"/>
    <dgm:cxn modelId="{F6944FC4-93AF-4CDB-A354-8A8D413D8B95}" type="presOf" srcId="{3F3E3125-C2FC-4819-AF49-54D215289255}" destId="{A214B7D9-65D8-45D4-AD18-5055A313D461}" srcOrd="0" destOrd="0" presId="urn:microsoft.com/office/officeart/2005/8/layout/hierarchy1"/>
    <dgm:cxn modelId="{C75564A6-14EE-4584-B062-FB2A6A9AD317}" type="presOf" srcId="{C294A670-C386-4A24-921D-6D8ECEE8F232}" destId="{0043B364-382F-4B2B-B2AB-7F4F2EEAC264}" srcOrd="0" destOrd="0" presId="urn:microsoft.com/office/officeart/2005/8/layout/hierarchy1"/>
    <dgm:cxn modelId="{E0761D10-99E4-4934-9844-28FFAD136D38}" type="presOf" srcId="{E003D427-1ED3-42A8-92D2-1AAD7180B04C}" destId="{C42EF1F7-60E3-40D4-8720-4F37D1B82D5F}" srcOrd="0" destOrd="0" presId="urn:microsoft.com/office/officeart/2005/8/layout/hierarchy1"/>
    <dgm:cxn modelId="{B6A0ECE3-3754-47C8-83C9-FC2AFA4382D9}" type="presParOf" srcId="{A5E7FF91-ED79-45B8-987F-187F156785EA}" destId="{D5A1D14D-61E2-4730-8CE9-F8441B474ADC}" srcOrd="0" destOrd="0" presId="urn:microsoft.com/office/officeart/2005/8/layout/hierarchy1"/>
    <dgm:cxn modelId="{D1000F38-7905-40A0-90AA-5D2B69E17B9B}" type="presParOf" srcId="{D5A1D14D-61E2-4730-8CE9-F8441B474ADC}" destId="{FDB49982-7A39-4E4B-AD13-9B8039CC7FEC}" srcOrd="0" destOrd="0" presId="urn:microsoft.com/office/officeart/2005/8/layout/hierarchy1"/>
    <dgm:cxn modelId="{443F0AA7-CBFE-4C51-8DFD-CB1B0590C91B}" type="presParOf" srcId="{FDB49982-7A39-4E4B-AD13-9B8039CC7FEC}" destId="{2E34E6D4-E337-4DA0-B64B-F7C1B0D96A95}" srcOrd="0" destOrd="0" presId="urn:microsoft.com/office/officeart/2005/8/layout/hierarchy1"/>
    <dgm:cxn modelId="{777BBD4C-E28B-4496-9BA0-042E3CC5F56C}" type="presParOf" srcId="{FDB49982-7A39-4E4B-AD13-9B8039CC7FEC}" destId="{0043B364-382F-4B2B-B2AB-7F4F2EEAC264}" srcOrd="1" destOrd="0" presId="urn:microsoft.com/office/officeart/2005/8/layout/hierarchy1"/>
    <dgm:cxn modelId="{8C83081F-A0BD-4CAE-B916-2FAB487B666D}" type="presParOf" srcId="{D5A1D14D-61E2-4730-8CE9-F8441B474ADC}" destId="{676F6376-8D0F-476E-AFFC-A295A7470A96}" srcOrd="1" destOrd="0" presId="urn:microsoft.com/office/officeart/2005/8/layout/hierarchy1"/>
    <dgm:cxn modelId="{39DE2E59-827F-4D7F-8889-08DDC9666E6A}" type="presParOf" srcId="{676F6376-8D0F-476E-AFFC-A295A7470A96}" destId="{9596AD29-2D62-4A77-80BC-ED8ED877DC94}" srcOrd="0" destOrd="0" presId="urn:microsoft.com/office/officeart/2005/8/layout/hierarchy1"/>
    <dgm:cxn modelId="{50B61F18-9FAE-4355-A502-BE384C3434D4}" type="presParOf" srcId="{676F6376-8D0F-476E-AFFC-A295A7470A96}" destId="{58C72952-B5E7-4AB2-9E1A-82391DE5C798}" srcOrd="1" destOrd="0" presId="urn:microsoft.com/office/officeart/2005/8/layout/hierarchy1"/>
    <dgm:cxn modelId="{547808A5-8493-480B-AA84-25DB7F9E66FF}" type="presParOf" srcId="{58C72952-B5E7-4AB2-9E1A-82391DE5C798}" destId="{AEFE78FA-6681-434F-A6B3-C2EFD22AFFF2}" srcOrd="0" destOrd="0" presId="urn:microsoft.com/office/officeart/2005/8/layout/hierarchy1"/>
    <dgm:cxn modelId="{7A30CD45-5757-41BF-8C99-9232E2E0AEB5}" type="presParOf" srcId="{AEFE78FA-6681-434F-A6B3-C2EFD22AFFF2}" destId="{74EC5B06-472B-4277-9520-DEACEDE36A6D}" srcOrd="0" destOrd="0" presId="urn:microsoft.com/office/officeart/2005/8/layout/hierarchy1"/>
    <dgm:cxn modelId="{246F3E2B-9850-4E2F-B58E-3A042EA5B313}" type="presParOf" srcId="{AEFE78FA-6681-434F-A6B3-C2EFD22AFFF2}" destId="{FA9AD652-F08F-4CBD-A974-7B68E39D93CD}" srcOrd="1" destOrd="0" presId="urn:microsoft.com/office/officeart/2005/8/layout/hierarchy1"/>
    <dgm:cxn modelId="{37BB2E47-DA99-432C-B1D4-8666373EE813}" type="presParOf" srcId="{58C72952-B5E7-4AB2-9E1A-82391DE5C798}" destId="{5CD78F83-1A37-4D17-ABBC-E2B3081BA7F6}" srcOrd="1" destOrd="0" presId="urn:microsoft.com/office/officeart/2005/8/layout/hierarchy1"/>
    <dgm:cxn modelId="{C5648FDC-4944-4CE4-9B3D-DEFB56CC4A90}" type="presParOf" srcId="{5CD78F83-1A37-4D17-ABBC-E2B3081BA7F6}" destId="{0B60E896-20AB-4F05-9EA9-407D10CEC874}" srcOrd="0" destOrd="0" presId="urn:microsoft.com/office/officeart/2005/8/layout/hierarchy1"/>
    <dgm:cxn modelId="{9288F248-3DBE-4884-B9CA-86974ADCD72F}" type="presParOf" srcId="{5CD78F83-1A37-4D17-ABBC-E2B3081BA7F6}" destId="{7A6BEE5C-8686-47ED-B05F-834CC4B74894}" srcOrd="1" destOrd="0" presId="urn:microsoft.com/office/officeart/2005/8/layout/hierarchy1"/>
    <dgm:cxn modelId="{ADE043A3-03DA-4358-B256-415759463A55}" type="presParOf" srcId="{7A6BEE5C-8686-47ED-B05F-834CC4B74894}" destId="{4C66969F-67F9-49D8-A033-F5F00C0B128B}" srcOrd="0" destOrd="0" presId="urn:microsoft.com/office/officeart/2005/8/layout/hierarchy1"/>
    <dgm:cxn modelId="{CEA53499-36B3-4378-8B5F-8088CFA0E20A}" type="presParOf" srcId="{4C66969F-67F9-49D8-A033-F5F00C0B128B}" destId="{1EF88091-2928-430B-8F48-B97FEF40030C}" srcOrd="0" destOrd="0" presId="urn:microsoft.com/office/officeart/2005/8/layout/hierarchy1"/>
    <dgm:cxn modelId="{5C62117D-1344-41A9-865A-869CA529F54C}" type="presParOf" srcId="{4C66969F-67F9-49D8-A033-F5F00C0B128B}" destId="{09687B93-C26D-4C9D-823C-99DEDA13D58F}" srcOrd="1" destOrd="0" presId="urn:microsoft.com/office/officeart/2005/8/layout/hierarchy1"/>
    <dgm:cxn modelId="{0FAAAA31-897F-4FC9-8771-0F4152894F84}" type="presParOf" srcId="{7A6BEE5C-8686-47ED-B05F-834CC4B74894}" destId="{1AE55E37-72D3-4232-84F7-75DA4B3B7E6E}" srcOrd="1" destOrd="0" presId="urn:microsoft.com/office/officeart/2005/8/layout/hierarchy1"/>
    <dgm:cxn modelId="{34A90D97-0708-4DB7-BA07-00D7C89D6418}" type="presParOf" srcId="{5CD78F83-1A37-4D17-ABBC-E2B3081BA7F6}" destId="{27886470-0E89-4E37-B177-CBE9B588BEF5}" srcOrd="2" destOrd="0" presId="urn:microsoft.com/office/officeart/2005/8/layout/hierarchy1"/>
    <dgm:cxn modelId="{89114A4E-13F0-4CBE-8A73-00DE3515D369}" type="presParOf" srcId="{5CD78F83-1A37-4D17-ABBC-E2B3081BA7F6}" destId="{A7775F93-C04E-4A7C-AD31-E8EDC030D202}" srcOrd="3" destOrd="0" presId="urn:microsoft.com/office/officeart/2005/8/layout/hierarchy1"/>
    <dgm:cxn modelId="{F6C88EAB-C08D-422D-ABF1-6B9A90474595}" type="presParOf" srcId="{A7775F93-C04E-4A7C-AD31-E8EDC030D202}" destId="{59DF7049-DE40-4426-B5EF-2A0827F6AEF3}" srcOrd="0" destOrd="0" presId="urn:microsoft.com/office/officeart/2005/8/layout/hierarchy1"/>
    <dgm:cxn modelId="{4EE19308-47D3-4615-BB07-9A899F8EEE98}" type="presParOf" srcId="{59DF7049-DE40-4426-B5EF-2A0827F6AEF3}" destId="{D2F064D6-5198-4E0B-99A6-91843D563287}" srcOrd="0" destOrd="0" presId="urn:microsoft.com/office/officeart/2005/8/layout/hierarchy1"/>
    <dgm:cxn modelId="{260FD527-4E95-4E26-A253-554E7F96FBFA}" type="presParOf" srcId="{59DF7049-DE40-4426-B5EF-2A0827F6AEF3}" destId="{C75983B9-365D-46D7-80FE-57E8D2BB3164}" srcOrd="1" destOrd="0" presId="urn:microsoft.com/office/officeart/2005/8/layout/hierarchy1"/>
    <dgm:cxn modelId="{F1BD1989-F03A-4162-A91B-DBD3083E80C5}" type="presParOf" srcId="{A7775F93-C04E-4A7C-AD31-E8EDC030D202}" destId="{1904584D-ABAB-4209-B610-7042E21BB8E0}" srcOrd="1" destOrd="0" presId="urn:microsoft.com/office/officeart/2005/8/layout/hierarchy1"/>
    <dgm:cxn modelId="{D0A47A94-A2B7-43EB-9394-DE80FC4C825A}" type="presParOf" srcId="{5CD78F83-1A37-4D17-ABBC-E2B3081BA7F6}" destId="{8210D014-0023-4CC3-AEAE-A84895CFF7B1}" srcOrd="4" destOrd="0" presId="urn:microsoft.com/office/officeart/2005/8/layout/hierarchy1"/>
    <dgm:cxn modelId="{93C622CA-C4CD-4A34-8971-D21788503B83}" type="presParOf" srcId="{5CD78F83-1A37-4D17-ABBC-E2B3081BA7F6}" destId="{38241CE5-6ECA-408A-B420-524FE984CADE}" srcOrd="5" destOrd="0" presId="urn:microsoft.com/office/officeart/2005/8/layout/hierarchy1"/>
    <dgm:cxn modelId="{A842676F-D994-430B-B4AA-D96F6E43001D}" type="presParOf" srcId="{38241CE5-6ECA-408A-B420-524FE984CADE}" destId="{3EF3610E-F189-4673-BF72-03836744D1F0}" srcOrd="0" destOrd="0" presId="urn:microsoft.com/office/officeart/2005/8/layout/hierarchy1"/>
    <dgm:cxn modelId="{711CB72C-F61C-46E6-BD9B-287100CD84B3}" type="presParOf" srcId="{3EF3610E-F189-4673-BF72-03836744D1F0}" destId="{7CE6E236-BB7B-41A2-8CA9-BDFA0C133F5D}" srcOrd="0" destOrd="0" presId="urn:microsoft.com/office/officeart/2005/8/layout/hierarchy1"/>
    <dgm:cxn modelId="{0309856F-4F67-4721-BEDA-5449CB59FBFA}" type="presParOf" srcId="{3EF3610E-F189-4673-BF72-03836744D1F0}" destId="{F8059D98-215B-4A27-893C-BE1493EA6818}" srcOrd="1" destOrd="0" presId="urn:microsoft.com/office/officeart/2005/8/layout/hierarchy1"/>
    <dgm:cxn modelId="{E572E894-E646-4AB7-B5D5-E0C2A84B19D0}" type="presParOf" srcId="{38241CE5-6ECA-408A-B420-524FE984CADE}" destId="{126974C8-2E02-407E-944B-05DB73F3400D}" srcOrd="1" destOrd="0" presId="urn:microsoft.com/office/officeart/2005/8/layout/hierarchy1"/>
    <dgm:cxn modelId="{FE81026A-1370-4DB7-AC31-F0C88F9FFFED}" type="presParOf" srcId="{676F6376-8D0F-476E-AFFC-A295A7470A96}" destId="{A214B7D9-65D8-45D4-AD18-5055A313D461}" srcOrd="2" destOrd="0" presId="urn:microsoft.com/office/officeart/2005/8/layout/hierarchy1"/>
    <dgm:cxn modelId="{880602FA-B0BA-4B11-B762-9F5E4939BA9B}" type="presParOf" srcId="{676F6376-8D0F-476E-AFFC-A295A7470A96}" destId="{064796BF-504E-411B-999A-1F1329BCE325}" srcOrd="3" destOrd="0" presId="urn:microsoft.com/office/officeart/2005/8/layout/hierarchy1"/>
    <dgm:cxn modelId="{BD623B24-F007-44A6-87CB-576997258943}" type="presParOf" srcId="{064796BF-504E-411B-999A-1F1329BCE325}" destId="{854A4D7A-2751-4E3C-94D4-032531916145}" srcOrd="0" destOrd="0" presId="urn:microsoft.com/office/officeart/2005/8/layout/hierarchy1"/>
    <dgm:cxn modelId="{6F50062C-D733-4CB1-AA4D-AA7BBCE3240F}" type="presParOf" srcId="{854A4D7A-2751-4E3C-94D4-032531916145}" destId="{BAEADCB6-A493-4120-A165-D563AEDC529F}" srcOrd="0" destOrd="0" presId="urn:microsoft.com/office/officeart/2005/8/layout/hierarchy1"/>
    <dgm:cxn modelId="{0B9FFE2F-DEDF-4C03-ABEB-8DB88CED8557}" type="presParOf" srcId="{854A4D7A-2751-4E3C-94D4-032531916145}" destId="{8C588ABC-AA44-4F13-8B65-C79C563F5BE4}" srcOrd="1" destOrd="0" presId="urn:microsoft.com/office/officeart/2005/8/layout/hierarchy1"/>
    <dgm:cxn modelId="{35E19F58-4CDA-4685-9812-2953FF8C1936}" type="presParOf" srcId="{064796BF-504E-411B-999A-1F1329BCE325}" destId="{6DD6BAA6-3576-4E44-A2BF-8FC39F723663}" srcOrd="1" destOrd="0" presId="urn:microsoft.com/office/officeart/2005/8/layout/hierarchy1"/>
    <dgm:cxn modelId="{4A4AE6F1-ACF3-4BDC-AE74-227B06813344}" type="presParOf" srcId="{6DD6BAA6-3576-4E44-A2BF-8FC39F723663}" destId="{0D068F67-4985-4919-B6E8-00D295AA8377}" srcOrd="0" destOrd="0" presId="urn:microsoft.com/office/officeart/2005/8/layout/hierarchy1"/>
    <dgm:cxn modelId="{2770F26A-978D-4BB3-8EC5-861FC78022DA}" type="presParOf" srcId="{6DD6BAA6-3576-4E44-A2BF-8FC39F723663}" destId="{0F13DCB5-F7B9-45AE-A96D-0FB2FD196B5E}" srcOrd="1" destOrd="0" presId="urn:microsoft.com/office/officeart/2005/8/layout/hierarchy1"/>
    <dgm:cxn modelId="{B837053A-8C98-4B65-B632-5ABB41D9A1B9}" type="presParOf" srcId="{0F13DCB5-F7B9-45AE-A96D-0FB2FD196B5E}" destId="{2B5C8695-05BD-4FE8-B62A-C18A50C6FDC3}" srcOrd="0" destOrd="0" presId="urn:microsoft.com/office/officeart/2005/8/layout/hierarchy1"/>
    <dgm:cxn modelId="{77B91AA3-9A31-48C4-BEF6-C52795079ED3}" type="presParOf" srcId="{2B5C8695-05BD-4FE8-B62A-C18A50C6FDC3}" destId="{AD40FE02-FE77-46D0-8480-1C566EA3565F}" srcOrd="0" destOrd="0" presId="urn:microsoft.com/office/officeart/2005/8/layout/hierarchy1"/>
    <dgm:cxn modelId="{7AABCCC6-FF09-4670-998B-7A81B26540B3}" type="presParOf" srcId="{2B5C8695-05BD-4FE8-B62A-C18A50C6FDC3}" destId="{0394DBE4-E764-4239-B919-6B842606A009}" srcOrd="1" destOrd="0" presId="urn:microsoft.com/office/officeart/2005/8/layout/hierarchy1"/>
    <dgm:cxn modelId="{86ADFAD3-824A-464D-923A-93AA1DAF595F}" type="presParOf" srcId="{0F13DCB5-F7B9-45AE-A96D-0FB2FD196B5E}" destId="{DC05EF73-5171-43BB-B866-5F53D51D114E}" srcOrd="1" destOrd="0" presId="urn:microsoft.com/office/officeart/2005/8/layout/hierarchy1"/>
    <dgm:cxn modelId="{0E18BF15-BD88-47BB-96A3-497A5DDC855A}" type="presParOf" srcId="{6DD6BAA6-3576-4E44-A2BF-8FC39F723663}" destId="{F0536F78-771E-417D-BA47-3CBB9BEB15A2}" srcOrd="2" destOrd="0" presId="urn:microsoft.com/office/officeart/2005/8/layout/hierarchy1"/>
    <dgm:cxn modelId="{7AF708AF-7482-4E3A-8CAD-EDA16BDA7CF2}" type="presParOf" srcId="{6DD6BAA6-3576-4E44-A2BF-8FC39F723663}" destId="{F1A2F5B9-6911-46FB-B6B4-C1BC95733DEB}" srcOrd="3" destOrd="0" presId="urn:microsoft.com/office/officeart/2005/8/layout/hierarchy1"/>
    <dgm:cxn modelId="{E2D1D86F-FBCE-4BC6-BC1F-0EF4B4491F22}" type="presParOf" srcId="{F1A2F5B9-6911-46FB-B6B4-C1BC95733DEB}" destId="{4659B482-3D8B-4BCA-BB23-D0A6805906FA}" srcOrd="0" destOrd="0" presId="urn:microsoft.com/office/officeart/2005/8/layout/hierarchy1"/>
    <dgm:cxn modelId="{01CCCDDE-BFF3-4881-A6DC-41C59FAAC0FA}" type="presParOf" srcId="{4659B482-3D8B-4BCA-BB23-D0A6805906FA}" destId="{04A5F76A-11DA-4965-97F9-F3CB579CCE91}" srcOrd="0" destOrd="0" presId="urn:microsoft.com/office/officeart/2005/8/layout/hierarchy1"/>
    <dgm:cxn modelId="{CDD6CCA3-3F0E-4A1E-8B28-55C1065528CB}" type="presParOf" srcId="{4659B482-3D8B-4BCA-BB23-D0A6805906FA}" destId="{C42EF1F7-60E3-40D4-8720-4F37D1B82D5F}" srcOrd="1" destOrd="0" presId="urn:microsoft.com/office/officeart/2005/8/layout/hierarchy1"/>
    <dgm:cxn modelId="{65A6ACDE-80C0-41C4-9F40-BECF9B174BB4}" type="presParOf" srcId="{F1A2F5B9-6911-46FB-B6B4-C1BC95733DEB}" destId="{CF1C6AB7-E742-42B5-B863-7FF3B93E32F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DA0504-5FCD-42DE-8DBE-85DF88D7F910}" type="doc">
      <dgm:prSet loTypeId="urn:microsoft.com/office/officeart/2005/8/layout/hProcess9" loCatId="process" qsTypeId="urn:microsoft.com/office/officeart/2005/8/quickstyle/simple1" qsCatId="simple" csTypeId="urn:microsoft.com/office/officeart/2005/8/colors/accent1_1" csCatId="accent1" phldr="1"/>
      <dgm:spPr/>
    </dgm:pt>
    <dgm:pt modelId="{D4B30265-9E69-450A-9639-AC41F8A6AF2A}">
      <dgm:prSet phldrT="[Text]"/>
      <dgm:spPr/>
      <dgm:t>
        <a:bodyPr/>
        <a:lstStyle/>
        <a:p>
          <a:r>
            <a:rPr lang="en-US" dirty="0"/>
            <a:t>Entender</a:t>
          </a:r>
        </a:p>
      </dgm:t>
    </dgm:pt>
    <dgm:pt modelId="{993D86E9-EF68-4218-A07E-12726062143E}" type="parTrans" cxnId="{DF219BCB-39AA-4C3C-A9E0-272FA94A8122}">
      <dgm:prSet/>
      <dgm:spPr/>
      <dgm:t>
        <a:bodyPr/>
        <a:lstStyle/>
        <a:p>
          <a:endParaRPr lang="en-US"/>
        </a:p>
      </dgm:t>
    </dgm:pt>
    <dgm:pt modelId="{FD4AD632-E489-4371-B251-A6CD2881E36A}" type="sibTrans" cxnId="{DF219BCB-39AA-4C3C-A9E0-272FA94A8122}">
      <dgm:prSet/>
      <dgm:spPr/>
      <dgm:t>
        <a:bodyPr/>
        <a:lstStyle/>
        <a:p>
          <a:endParaRPr lang="en-US"/>
        </a:p>
      </dgm:t>
    </dgm:pt>
    <dgm:pt modelId="{CC554EFF-200F-4FFB-99E4-B58DA901EC26}">
      <dgm:prSet phldrT="[Text]"/>
      <dgm:spPr/>
      <dgm:t>
        <a:bodyPr/>
        <a:lstStyle/>
        <a:p>
          <a:r>
            <a:rPr lang="en-US" dirty="0"/>
            <a:t>Modelar</a:t>
          </a:r>
        </a:p>
      </dgm:t>
    </dgm:pt>
    <dgm:pt modelId="{B8076EB1-7809-4E14-B3F0-2820E4659814}" type="parTrans" cxnId="{0722E25D-AE62-4159-B184-AF4D41A33D9E}">
      <dgm:prSet/>
      <dgm:spPr/>
      <dgm:t>
        <a:bodyPr/>
        <a:lstStyle/>
        <a:p>
          <a:endParaRPr lang="en-US"/>
        </a:p>
      </dgm:t>
    </dgm:pt>
    <dgm:pt modelId="{87E54DCB-0D29-4606-A42E-4FA3C9ED89EE}" type="sibTrans" cxnId="{0722E25D-AE62-4159-B184-AF4D41A33D9E}">
      <dgm:prSet/>
      <dgm:spPr/>
      <dgm:t>
        <a:bodyPr/>
        <a:lstStyle/>
        <a:p>
          <a:endParaRPr lang="en-US"/>
        </a:p>
      </dgm:t>
    </dgm:pt>
    <dgm:pt modelId="{E12ABD97-CBB5-4992-A41E-EE5743964298}">
      <dgm:prSet phldrT="[Text]"/>
      <dgm:spPr/>
      <dgm:t>
        <a:bodyPr/>
        <a:lstStyle/>
        <a:p>
          <a:r>
            <a:rPr lang="en-US" dirty="0"/>
            <a:t>Pronosticar</a:t>
          </a:r>
        </a:p>
      </dgm:t>
    </dgm:pt>
    <dgm:pt modelId="{6CCA8472-C934-484A-9F33-4770D59CF56C}" type="parTrans" cxnId="{895A9BE4-6332-4408-8A42-F4304EF2C665}">
      <dgm:prSet/>
      <dgm:spPr/>
      <dgm:t>
        <a:bodyPr/>
        <a:lstStyle/>
        <a:p>
          <a:endParaRPr lang="en-US"/>
        </a:p>
      </dgm:t>
    </dgm:pt>
    <dgm:pt modelId="{AB1DB773-C504-478F-A8B9-8F040B9A6A33}" type="sibTrans" cxnId="{895A9BE4-6332-4408-8A42-F4304EF2C665}">
      <dgm:prSet/>
      <dgm:spPr/>
      <dgm:t>
        <a:bodyPr/>
        <a:lstStyle/>
        <a:p>
          <a:endParaRPr lang="en-US"/>
        </a:p>
      </dgm:t>
    </dgm:pt>
    <dgm:pt modelId="{6973CC43-5BF6-4B48-ACD8-22F5E159AF16}" type="pres">
      <dgm:prSet presAssocID="{DEDA0504-5FCD-42DE-8DBE-85DF88D7F910}" presName="CompostProcess" presStyleCnt="0">
        <dgm:presLayoutVars>
          <dgm:dir/>
          <dgm:resizeHandles val="exact"/>
        </dgm:presLayoutVars>
      </dgm:prSet>
      <dgm:spPr/>
    </dgm:pt>
    <dgm:pt modelId="{D59219C6-FEFE-43CD-B6B8-45AD67A2287C}" type="pres">
      <dgm:prSet presAssocID="{DEDA0504-5FCD-42DE-8DBE-85DF88D7F910}" presName="arrow" presStyleLbl="bgShp" presStyleIdx="0" presStyleCnt="1"/>
      <dgm:spPr/>
    </dgm:pt>
    <dgm:pt modelId="{D1659747-E681-4D92-ABFC-81F529842A03}" type="pres">
      <dgm:prSet presAssocID="{DEDA0504-5FCD-42DE-8DBE-85DF88D7F910}" presName="linearProcess" presStyleCnt="0"/>
      <dgm:spPr/>
    </dgm:pt>
    <dgm:pt modelId="{2C6F9AE8-BDBC-4C7D-B91C-9CA29F052CCF}" type="pres">
      <dgm:prSet presAssocID="{D4B30265-9E69-450A-9639-AC41F8A6AF2A}" presName="textNode" presStyleLbl="node1" presStyleIdx="0" presStyleCnt="3">
        <dgm:presLayoutVars>
          <dgm:bulletEnabled val="1"/>
        </dgm:presLayoutVars>
      </dgm:prSet>
      <dgm:spPr/>
      <dgm:t>
        <a:bodyPr/>
        <a:lstStyle/>
        <a:p>
          <a:endParaRPr lang="en-US"/>
        </a:p>
      </dgm:t>
    </dgm:pt>
    <dgm:pt modelId="{0C6F2564-0433-4488-94E0-0C7F6A66F1C0}" type="pres">
      <dgm:prSet presAssocID="{FD4AD632-E489-4371-B251-A6CD2881E36A}" presName="sibTrans" presStyleCnt="0"/>
      <dgm:spPr/>
    </dgm:pt>
    <dgm:pt modelId="{97739843-4A7E-4354-9F9C-D8AB20E2F345}" type="pres">
      <dgm:prSet presAssocID="{CC554EFF-200F-4FFB-99E4-B58DA901EC26}" presName="textNode" presStyleLbl="node1" presStyleIdx="1" presStyleCnt="3" custLinFactNeighborY="3571">
        <dgm:presLayoutVars>
          <dgm:bulletEnabled val="1"/>
        </dgm:presLayoutVars>
      </dgm:prSet>
      <dgm:spPr/>
      <dgm:t>
        <a:bodyPr/>
        <a:lstStyle/>
        <a:p>
          <a:endParaRPr lang="en-US"/>
        </a:p>
      </dgm:t>
    </dgm:pt>
    <dgm:pt modelId="{5B016330-479F-4A29-8A17-C1CCFC3E6055}" type="pres">
      <dgm:prSet presAssocID="{87E54DCB-0D29-4606-A42E-4FA3C9ED89EE}" presName="sibTrans" presStyleCnt="0"/>
      <dgm:spPr/>
    </dgm:pt>
    <dgm:pt modelId="{6AE7B4C2-3465-48AA-AD29-3183E67DA661}" type="pres">
      <dgm:prSet presAssocID="{E12ABD97-CBB5-4992-A41E-EE5743964298}" presName="textNode" presStyleLbl="node1" presStyleIdx="2" presStyleCnt="3">
        <dgm:presLayoutVars>
          <dgm:bulletEnabled val="1"/>
        </dgm:presLayoutVars>
      </dgm:prSet>
      <dgm:spPr/>
      <dgm:t>
        <a:bodyPr/>
        <a:lstStyle/>
        <a:p>
          <a:endParaRPr lang="en-US"/>
        </a:p>
      </dgm:t>
    </dgm:pt>
  </dgm:ptLst>
  <dgm:cxnLst>
    <dgm:cxn modelId="{895A9BE4-6332-4408-8A42-F4304EF2C665}" srcId="{DEDA0504-5FCD-42DE-8DBE-85DF88D7F910}" destId="{E12ABD97-CBB5-4992-A41E-EE5743964298}" srcOrd="2" destOrd="0" parTransId="{6CCA8472-C934-484A-9F33-4770D59CF56C}" sibTransId="{AB1DB773-C504-478F-A8B9-8F040B9A6A33}"/>
    <dgm:cxn modelId="{82FCE178-9E91-468E-86CB-F7620246ADAE}" type="presOf" srcId="{D4B30265-9E69-450A-9639-AC41F8A6AF2A}" destId="{2C6F9AE8-BDBC-4C7D-B91C-9CA29F052CCF}" srcOrd="0" destOrd="0" presId="urn:microsoft.com/office/officeart/2005/8/layout/hProcess9"/>
    <dgm:cxn modelId="{3C01199C-DC28-484A-AFC7-F2E1CD2819D9}" type="presOf" srcId="{DEDA0504-5FCD-42DE-8DBE-85DF88D7F910}" destId="{6973CC43-5BF6-4B48-ACD8-22F5E159AF16}" srcOrd="0" destOrd="0" presId="urn:microsoft.com/office/officeart/2005/8/layout/hProcess9"/>
    <dgm:cxn modelId="{0722E25D-AE62-4159-B184-AF4D41A33D9E}" srcId="{DEDA0504-5FCD-42DE-8DBE-85DF88D7F910}" destId="{CC554EFF-200F-4FFB-99E4-B58DA901EC26}" srcOrd="1" destOrd="0" parTransId="{B8076EB1-7809-4E14-B3F0-2820E4659814}" sibTransId="{87E54DCB-0D29-4606-A42E-4FA3C9ED89EE}"/>
    <dgm:cxn modelId="{F2334116-3DFE-41E2-90F4-0B92D3994126}" type="presOf" srcId="{CC554EFF-200F-4FFB-99E4-B58DA901EC26}" destId="{97739843-4A7E-4354-9F9C-D8AB20E2F345}" srcOrd="0" destOrd="0" presId="urn:microsoft.com/office/officeart/2005/8/layout/hProcess9"/>
    <dgm:cxn modelId="{DF219BCB-39AA-4C3C-A9E0-272FA94A8122}" srcId="{DEDA0504-5FCD-42DE-8DBE-85DF88D7F910}" destId="{D4B30265-9E69-450A-9639-AC41F8A6AF2A}" srcOrd="0" destOrd="0" parTransId="{993D86E9-EF68-4218-A07E-12726062143E}" sibTransId="{FD4AD632-E489-4371-B251-A6CD2881E36A}"/>
    <dgm:cxn modelId="{4E8ABB7D-BC88-4B19-AF3E-DAB4BDFEF510}" type="presOf" srcId="{E12ABD97-CBB5-4992-A41E-EE5743964298}" destId="{6AE7B4C2-3465-48AA-AD29-3183E67DA661}" srcOrd="0" destOrd="0" presId="urn:microsoft.com/office/officeart/2005/8/layout/hProcess9"/>
    <dgm:cxn modelId="{6A39FC32-77E8-4267-B2C9-1F0CCF4E3BE6}" type="presParOf" srcId="{6973CC43-5BF6-4B48-ACD8-22F5E159AF16}" destId="{D59219C6-FEFE-43CD-B6B8-45AD67A2287C}" srcOrd="0" destOrd="0" presId="urn:microsoft.com/office/officeart/2005/8/layout/hProcess9"/>
    <dgm:cxn modelId="{1C78D8E1-DD28-4040-9CB6-063FE9D215D7}" type="presParOf" srcId="{6973CC43-5BF6-4B48-ACD8-22F5E159AF16}" destId="{D1659747-E681-4D92-ABFC-81F529842A03}" srcOrd="1" destOrd="0" presId="urn:microsoft.com/office/officeart/2005/8/layout/hProcess9"/>
    <dgm:cxn modelId="{282B3BA5-5513-48E6-8DA1-BA30CEE4A023}" type="presParOf" srcId="{D1659747-E681-4D92-ABFC-81F529842A03}" destId="{2C6F9AE8-BDBC-4C7D-B91C-9CA29F052CCF}" srcOrd="0" destOrd="0" presId="urn:microsoft.com/office/officeart/2005/8/layout/hProcess9"/>
    <dgm:cxn modelId="{EEDD1761-EFA4-4E8F-BA2D-9FDC9CFBF4DB}" type="presParOf" srcId="{D1659747-E681-4D92-ABFC-81F529842A03}" destId="{0C6F2564-0433-4488-94E0-0C7F6A66F1C0}" srcOrd="1" destOrd="0" presId="urn:microsoft.com/office/officeart/2005/8/layout/hProcess9"/>
    <dgm:cxn modelId="{FBDBF4C4-CC16-465B-A17C-67AECCC38187}" type="presParOf" srcId="{D1659747-E681-4D92-ABFC-81F529842A03}" destId="{97739843-4A7E-4354-9F9C-D8AB20E2F345}" srcOrd="2" destOrd="0" presId="urn:microsoft.com/office/officeart/2005/8/layout/hProcess9"/>
    <dgm:cxn modelId="{C6135C47-36B1-44D4-AAAD-AFF829708E34}" type="presParOf" srcId="{D1659747-E681-4D92-ABFC-81F529842A03}" destId="{5B016330-479F-4A29-8A17-C1CCFC3E6055}" srcOrd="3" destOrd="0" presId="urn:microsoft.com/office/officeart/2005/8/layout/hProcess9"/>
    <dgm:cxn modelId="{C084FD47-A8F2-446D-8DF8-61249F35D386}" type="presParOf" srcId="{D1659747-E681-4D92-ABFC-81F529842A03}" destId="{6AE7B4C2-3465-48AA-AD29-3183E67DA66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92A0ADD-4714-43CB-B64E-088CA9BA0C4D}" type="datetimeFigureOut">
              <a:rPr lang="en-US"/>
              <a:pPr>
                <a:defRPr/>
              </a:pPr>
              <a:t>7/4/2011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F5F759A-97D8-4FE7-A132-6A84AD11FBF9}" type="slidenum">
              <a:rPr lang="en-US"/>
              <a:pPr>
                <a:defRPr/>
              </a:pPr>
              <a:t>‹#›</a:t>
            </a:fld>
            <a:endParaRPr lang="en-US" dirty="0"/>
          </a:p>
        </p:txBody>
      </p:sp>
    </p:spTree>
    <p:extLst>
      <p:ext uri="{BB962C8B-B14F-4D97-AF65-F5344CB8AC3E}">
        <p14:creationId xmlns:p14="http://schemas.microsoft.com/office/powerpoint/2010/main" val="13405167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8002A28-E8FF-4C8B-A354-839E3CB70FEB}" type="datetimeFigureOut">
              <a:rPr lang="en-US"/>
              <a:pPr>
                <a:defRPr/>
              </a:pPr>
              <a:t>7/4/2011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305ECF9-EF77-4E30-B981-B7A02B430D1E}" type="slidenum">
              <a:rPr lang="en-US"/>
              <a:pPr>
                <a:defRPr/>
              </a:pPr>
              <a:t>‹#›</a:t>
            </a:fld>
            <a:endParaRPr lang="en-US" dirty="0"/>
          </a:p>
        </p:txBody>
      </p:sp>
    </p:spTree>
    <p:extLst>
      <p:ext uri="{BB962C8B-B14F-4D97-AF65-F5344CB8AC3E}">
        <p14:creationId xmlns:p14="http://schemas.microsoft.com/office/powerpoint/2010/main" val="3762310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10</a:t>
            </a:fld>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11</a:t>
            </a:fld>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12</a:t>
            </a:fld>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13</a:t>
            </a:fld>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14</a:t>
            </a:fld>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1A383-78DF-43D2-BBD8-326BBB222832}" type="slidenum">
              <a:rPr lang="en-US" smtClean="0"/>
              <a:pPr fontAlgn="base">
                <a:spcBef>
                  <a:spcPct val="0"/>
                </a:spcBef>
                <a:spcAft>
                  <a:spcPct val="0"/>
                </a:spcAft>
                <a:defRPr/>
              </a:pPr>
              <a:t>15</a:t>
            </a:fld>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23</a:t>
            </a:fld>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28</a:t>
            </a:fld>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29</a:t>
            </a:fld>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30</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E15CB1-F249-4A55-BB77-58F4BF960FBA}" type="slidenum">
              <a:rPr lang="en-US" smtClean="0"/>
              <a:pPr fontAlgn="base">
                <a:spcBef>
                  <a:spcPct val="0"/>
                </a:spcBef>
                <a:spcAft>
                  <a:spcPct val="0"/>
                </a:spcAft>
                <a:defRPr/>
              </a:pPr>
              <a:t>31</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1A383-78DF-43D2-BBD8-326BBB222832}"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1A383-78DF-43D2-BBD8-326BBB222832}" type="slidenum">
              <a:rPr lang="en-US" smtClean="0"/>
              <a:pPr fontAlgn="base">
                <a:spcBef>
                  <a:spcPct val="0"/>
                </a:spcBef>
                <a:spcAft>
                  <a:spcPct val="0"/>
                </a:spcAft>
                <a:defRPr/>
              </a:pPr>
              <a:t>4</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1A383-78DF-43D2-BBD8-326BBB222832}" type="slidenum">
              <a:rPr lang="en-US" smtClean="0"/>
              <a:pPr fontAlgn="base">
                <a:spcBef>
                  <a:spcPct val="0"/>
                </a:spcBef>
                <a:spcAft>
                  <a:spcPct val="0"/>
                </a:spcAft>
                <a:defRPr/>
              </a:pPr>
              <a:t>5</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1A383-78DF-43D2-BBD8-326BBB222832}" type="slidenum">
              <a:rPr lang="en-US" smtClean="0"/>
              <a:pPr fontAlgn="base">
                <a:spcBef>
                  <a:spcPct val="0"/>
                </a:spcBef>
                <a:spcAft>
                  <a:spcPct val="0"/>
                </a:spcAft>
                <a:defRPr/>
              </a:pPr>
              <a:t>6</a:t>
            </a:fld>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1A383-78DF-43D2-BBD8-326BBB222832}" type="slidenum">
              <a:rPr lang="en-US" smtClean="0"/>
              <a:pPr fontAlgn="base">
                <a:spcBef>
                  <a:spcPct val="0"/>
                </a:spcBef>
                <a:spcAft>
                  <a:spcPct val="0"/>
                </a:spcAft>
                <a:defRPr/>
              </a:pPr>
              <a:t>7</a:t>
            </a:fld>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1A383-78DF-43D2-BBD8-326BBB222832}" type="slidenum">
              <a:rPr lang="en-US" smtClean="0"/>
              <a:pPr fontAlgn="base">
                <a:spcBef>
                  <a:spcPct val="0"/>
                </a:spcBef>
                <a:spcAft>
                  <a:spcPct val="0"/>
                </a:spcAft>
                <a:defRPr/>
              </a:pPr>
              <a:t>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MX"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22BE6-8698-45C5-AA60-D73ABE8BF231}" type="slidenum">
              <a:rPr lang="en-US" smtClean="0"/>
              <a:pPr fontAlgn="base">
                <a:spcBef>
                  <a:spcPct val="0"/>
                </a:spcBef>
                <a:spcAft>
                  <a:spcPct val="0"/>
                </a:spcAft>
                <a:defRPr/>
              </a:pPr>
              <a:t>9</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a:off x="0" y="9144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62484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userDrawn="1"/>
        </p:nvPicPr>
        <p:blipFill>
          <a:blip r:embed="rId2" cstate="print"/>
          <a:srcRect/>
          <a:stretch>
            <a:fillRect/>
          </a:stretch>
        </p:blipFill>
        <p:spPr bwMode="auto">
          <a:xfrm>
            <a:off x="6934200" y="152400"/>
            <a:ext cx="1924050" cy="581025"/>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Date Placeholder 3"/>
          <p:cNvSpPr>
            <a:spLocks noGrp="1"/>
          </p:cNvSpPr>
          <p:nvPr>
            <p:ph type="dt" sz="half" idx="10"/>
          </p:nvPr>
        </p:nvSpPr>
        <p:spPr/>
        <p:txBody>
          <a:bodyPr/>
          <a:lstStyle>
            <a:lvl1pPr>
              <a:defRPr/>
            </a:lvl1pPr>
          </a:lstStyle>
          <a:p>
            <a:pPr>
              <a:defRPr/>
            </a:pPr>
            <a:fld id="{2F22BBBF-E080-425E-B42A-1E633BE46586}" type="datetime1">
              <a:rPr lang="en-US"/>
              <a:pPr>
                <a:defRPr/>
              </a:pPr>
              <a:t>7/4/2011</a:t>
            </a:fld>
            <a:endParaRPr lang="en-US" dirty="0"/>
          </a:p>
        </p:txBody>
      </p:sp>
      <p:sp>
        <p:nvSpPr>
          <p:cNvPr id="9" name="Footer Placeholder 4"/>
          <p:cNvSpPr>
            <a:spLocks noGrp="1"/>
          </p:cNvSpPr>
          <p:nvPr>
            <p:ph type="ftr" sz="quarter" idx="11"/>
          </p:nvPr>
        </p:nvSpPr>
        <p:spPr/>
        <p:txBody>
          <a:bodyPr/>
          <a:lstStyle>
            <a:lvl1pPr>
              <a:defRPr b="1">
                <a:solidFill>
                  <a:srgbClr val="002060"/>
                </a:solidFill>
                <a:latin typeface="Verdana" pitchFamily="34" charset="0"/>
              </a:defRPr>
            </a:lvl1pPr>
          </a:lstStyle>
          <a:p>
            <a:pPr>
              <a:defRPr/>
            </a:pPr>
            <a:r>
              <a:rPr lang="es-MX" dirty="0" smtClean="0"/>
              <a:t>Reportes de Inteligencia Económica</a:t>
            </a:r>
            <a:endParaRPr lang="en-US" dirty="0"/>
          </a:p>
        </p:txBody>
      </p:sp>
      <p:sp>
        <p:nvSpPr>
          <p:cNvPr id="10" name="Slide Number Placeholder 5"/>
          <p:cNvSpPr>
            <a:spLocks noGrp="1"/>
          </p:cNvSpPr>
          <p:nvPr>
            <p:ph type="sldNum" sz="quarter" idx="12"/>
          </p:nvPr>
        </p:nvSpPr>
        <p:spPr/>
        <p:txBody>
          <a:bodyPr/>
          <a:lstStyle>
            <a:lvl1pPr>
              <a:defRPr/>
            </a:lvl1pPr>
          </a:lstStyle>
          <a:p>
            <a:pPr>
              <a:defRPr/>
            </a:pPr>
            <a:fld id="{B0CAB036-3B5F-4951-9D4F-D86FDC8DC71D}" type="slidenum">
              <a:rPr lang="en-US"/>
              <a:pPr>
                <a:defRPr/>
              </a:pPr>
              <a:t>‹#›</a:t>
            </a:fld>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C526EC-DAA3-4C7E-8F1D-FC2B48300566}" type="datetime1">
              <a:rPr lang="en-US"/>
              <a:pPr>
                <a:defRPr/>
              </a:pPr>
              <a:t>7/4/2011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6" name="Slide Number Placeholder 5"/>
          <p:cNvSpPr>
            <a:spLocks noGrp="1"/>
          </p:cNvSpPr>
          <p:nvPr>
            <p:ph type="sldNum" sz="quarter" idx="12"/>
          </p:nvPr>
        </p:nvSpPr>
        <p:spPr/>
        <p:txBody>
          <a:bodyPr/>
          <a:lstStyle>
            <a:lvl1pPr>
              <a:defRPr/>
            </a:lvl1pPr>
          </a:lstStyle>
          <a:p>
            <a:pPr>
              <a:defRPr/>
            </a:pPr>
            <a:fld id="{429D5567-5D95-4840-ADC4-459CF7D3C063}"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4B256E-A977-4A79-9E95-52086ED35781}" type="datetime1">
              <a:rPr lang="en-US"/>
              <a:pPr>
                <a:defRPr/>
              </a:pPr>
              <a:t>7/4/2011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6" name="Slide Number Placeholder 5"/>
          <p:cNvSpPr>
            <a:spLocks noGrp="1"/>
          </p:cNvSpPr>
          <p:nvPr>
            <p:ph type="sldNum" sz="quarter" idx="12"/>
          </p:nvPr>
        </p:nvSpPr>
        <p:spPr/>
        <p:txBody>
          <a:bodyPr/>
          <a:lstStyle>
            <a:lvl1pPr>
              <a:defRPr/>
            </a:lvl1pPr>
          </a:lstStyle>
          <a:p>
            <a:pPr>
              <a:defRPr/>
            </a:pPr>
            <a:fld id="{0845CA52-A41D-4E07-B1AE-4DF2D8903022}"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934200" y="152400"/>
            <a:ext cx="1924050" cy="581025"/>
          </a:xfrm>
          <a:prstGeom prst="rect">
            <a:avLst/>
          </a:prstGeom>
          <a:noFill/>
          <a:ln w="9525">
            <a:noFill/>
            <a:miter lim="800000"/>
            <a:headEnd/>
            <a:tailEnd/>
          </a:ln>
        </p:spPr>
      </p:pic>
      <p:cxnSp>
        <p:nvCxnSpPr>
          <p:cNvPr id="6" name="Straight Connector 5"/>
          <p:cNvCxnSpPr/>
          <p:nvPr userDrawn="1"/>
        </p:nvCxnSpPr>
        <p:spPr>
          <a:xfrm>
            <a:off x="0" y="9144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30555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1000" y="10668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438400"/>
            <a:ext cx="8153400" cy="368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pPr>
              <a:defRPr/>
            </a:pPr>
            <a:fld id="{8579EEFF-3738-4252-A276-9FE203C42F61}" type="datetime1">
              <a:rPr lang="en-US"/>
              <a:pPr>
                <a:defRPr/>
              </a:pPr>
              <a:t>7/4/2011</a:t>
            </a:fld>
            <a:endParaRPr lang="en-US" dirty="0"/>
          </a:p>
        </p:txBody>
      </p:sp>
      <p:sp>
        <p:nvSpPr>
          <p:cNvPr id="9" name="Footer Placeholder 4"/>
          <p:cNvSpPr>
            <a:spLocks noGrp="1"/>
          </p:cNvSpPr>
          <p:nvPr>
            <p:ph type="ftr" sz="quarter" idx="11"/>
          </p:nvPr>
        </p:nvSpPr>
        <p:spPr/>
        <p:txBody>
          <a:bodyPr/>
          <a:lstStyle>
            <a:lvl1pPr>
              <a:defRPr/>
            </a:lvl1pPr>
          </a:lstStyle>
          <a:p>
            <a:pPr>
              <a:defRPr/>
            </a:pPr>
            <a:r>
              <a:rPr lang="es-MX" dirty="0" smtClean="0"/>
              <a:t>Reportes de Inteligencia Económica</a:t>
            </a:r>
            <a:endParaRPr lang="en-US" dirty="0" smtClean="0"/>
          </a:p>
          <a:p>
            <a:pPr>
              <a:defRPr/>
            </a:pPr>
            <a:endParaRPr lang="en-US" dirty="0"/>
          </a:p>
        </p:txBody>
      </p:sp>
      <p:sp>
        <p:nvSpPr>
          <p:cNvPr id="10" name="Slide Number Placeholder 5"/>
          <p:cNvSpPr>
            <a:spLocks noGrp="1"/>
          </p:cNvSpPr>
          <p:nvPr>
            <p:ph type="sldNum" sz="quarter" idx="12"/>
          </p:nvPr>
        </p:nvSpPr>
        <p:spPr/>
        <p:txBody>
          <a:bodyPr/>
          <a:lstStyle>
            <a:lvl1pPr>
              <a:defRPr/>
            </a:lvl1pPr>
          </a:lstStyle>
          <a:p>
            <a:pPr>
              <a:defRPr/>
            </a:pPr>
            <a:fld id="{3F44F7A3-952F-4709-AEA2-1E43C8FEF708}" type="slidenum">
              <a:rPr lang="en-US"/>
              <a:pPr>
                <a:defRPr/>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A377402-3691-4633-BB29-368C44C1E12D}" type="datetime1">
              <a:rPr lang="en-US"/>
              <a:pPr>
                <a:defRPr/>
              </a:pPr>
              <a:t>7/4/2011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6" name="Slide Number Placeholder 5"/>
          <p:cNvSpPr>
            <a:spLocks noGrp="1"/>
          </p:cNvSpPr>
          <p:nvPr>
            <p:ph type="sldNum" sz="quarter" idx="12"/>
          </p:nvPr>
        </p:nvSpPr>
        <p:spPr/>
        <p:txBody>
          <a:bodyPr/>
          <a:lstStyle>
            <a:lvl1pPr>
              <a:defRPr/>
            </a:lvl1pPr>
          </a:lstStyle>
          <a:p>
            <a:pPr>
              <a:defRPr/>
            </a:pPr>
            <a:fld id="{B6BFFCCD-66AB-4090-994A-E24692CEDF83}"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12E6FCC-6942-4A64-A590-80B900379371}" type="datetime1">
              <a:rPr lang="en-US"/>
              <a:pPr>
                <a:defRPr/>
              </a:pPr>
              <a:t>7/4/2011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7" name="Slide Number Placeholder 5"/>
          <p:cNvSpPr>
            <a:spLocks noGrp="1"/>
          </p:cNvSpPr>
          <p:nvPr>
            <p:ph type="sldNum" sz="quarter" idx="12"/>
          </p:nvPr>
        </p:nvSpPr>
        <p:spPr/>
        <p:txBody>
          <a:bodyPr/>
          <a:lstStyle>
            <a:lvl1pPr>
              <a:defRPr/>
            </a:lvl1pPr>
          </a:lstStyle>
          <a:p>
            <a:pPr>
              <a:defRPr/>
            </a:pPr>
            <a:fld id="{C159E5F8-7810-4AD2-A409-0F959D1B673F}" type="slidenum">
              <a:rPr lang="en-US"/>
              <a:pPr>
                <a:defRPr/>
              </a:pPr>
              <a:t>‹#›</a:t>
            </a:fld>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6934200" y="152400"/>
            <a:ext cx="1924050" cy="581025"/>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33FD7ED-44F3-4BD3-B6C8-7D2CF9E3728D}" type="datetime1">
              <a:rPr lang="en-US"/>
              <a:pPr>
                <a:defRPr/>
              </a:pPr>
              <a:t>7/4/2011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9" name="Slide Number Placeholder 5"/>
          <p:cNvSpPr>
            <a:spLocks noGrp="1"/>
          </p:cNvSpPr>
          <p:nvPr>
            <p:ph type="sldNum" sz="quarter" idx="12"/>
          </p:nvPr>
        </p:nvSpPr>
        <p:spPr/>
        <p:txBody>
          <a:bodyPr/>
          <a:lstStyle>
            <a:lvl1pPr>
              <a:defRPr/>
            </a:lvl1pPr>
          </a:lstStyle>
          <a:p>
            <a:pPr>
              <a:defRPr/>
            </a:pPr>
            <a:fld id="{41BE9664-AB4C-4203-B0AE-E581F600B081}" type="slidenum">
              <a:rPr lang="en-US"/>
              <a:pPr>
                <a:defRPr/>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BAF30C0-8B60-47CE-8F89-CD7C3F589A43}" type="datetime1">
              <a:rPr lang="en-US"/>
              <a:pPr>
                <a:defRPr/>
              </a:pPr>
              <a:t>7/4/2011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5" name="Slide Number Placeholder 5"/>
          <p:cNvSpPr>
            <a:spLocks noGrp="1"/>
          </p:cNvSpPr>
          <p:nvPr>
            <p:ph type="sldNum" sz="quarter" idx="12"/>
          </p:nvPr>
        </p:nvSpPr>
        <p:spPr/>
        <p:txBody>
          <a:bodyPr/>
          <a:lstStyle>
            <a:lvl1pPr>
              <a:defRPr/>
            </a:lvl1pPr>
          </a:lstStyle>
          <a:p>
            <a:pPr>
              <a:defRPr/>
            </a:pPr>
            <a:fld id="{BC282E03-9D3D-41A7-AE61-CC7C28304FD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79C0ADD-F8AB-4544-BF0B-B33FB46297FD}" type="datetime1">
              <a:rPr lang="en-US"/>
              <a:pPr>
                <a:defRPr/>
              </a:pPr>
              <a:t>7/4/2011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4" name="Slide Number Placeholder 5"/>
          <p:cNvSpPr>
            <a:spLocks noGrp="1"/>
          </p:cNvSpPr>
          <p:nvPr>
            <p:ph type="sldNum" sz="quarter" idx="12"/>
          </p:nvPr>
        </p:nvSpPr>
        <p:spPr/>
        <p:txBody>
          <a:bodyPr/>
          <a:lstStyle>
            <a:lvl1pPr>
              <a:defRPr/>
            </a:lvl1pPr>
          </a:lstStyle>
          <a:p>
            <a:pPr>
              <a:defRPr/>
            </a:pPr>
            <a:fld id="{E60EC8A3-4276-4359-99AE-9FA6A5373EFC}" type="slidenum">
              <a:rPr lang="en-US"/>
              <a:pPr>
                <a:defRPr/>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41C9E9-B829-4C5A-85CF-0B0316F7FE9F}" type="datetime1">
              <a:rPr lang="en-US"/>
              <a:pPr>
                <a:defRPr/>
              </a:pPr>
              <a:t>7/4/2011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7" name="Slide Number Placeholder 5"/>
          <p:cNvSpPr>
            <a:spLocks noGrp="1"/>
          </p:cNvSpPr>
          <p:nvPr>
            <p:ph type="sldNum" sz="quarter" idx="12"/>
          </p:nvPr>
        </p:nvSpPr>
        <p:spPr/>
        <p:txBody>
          <a:bodyPr/>
          <a:lstStyle>
            <a:lvl1pPr>
              <a:defRPr/>
            </a:lvl1pPr>
          </a:lstStyle>
          <a:p>
            <a:pPr>
              <a:defRPr/>
            </a:pPr>
            <a:fld id="{6618E19E-172A-4BB7-B719-6FBC51DCB91B}"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769AAB-F564-4463-8729-3887CAF1C471}" type="datetime1">
              <a:rPr lang="en-US"/>
              <a:pPr>
                <a:defRPr/>
              </a:pPr>
              <a:t>7/4/2011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Pronóstico de la Demanda</a:t>
            </a:r>
          </a:p>
        </p:txBody>
      </p:sp>
      <p:sp>
        <p:nvSpPr>
          <p:cNvPr id="7" name="Slide Number Placeholder 5"/>
          <p:cNvSpPr>
            <a:spLocks noGrp="1"/>
          </p:cNvSpPr>
          <p:nvPr>
            <p:ph type="sldNum" sz="quarter" idx="12"/>
          </p:nvPr>
        </p:nvSpPr>
        <p:spPr/>
        <p:txBody>
          <a:bodyPr/>
          <a:lstStyle>
            <a:lvl1pPr>
              <a:defRPr/>
            </a:lvl1pPr>
          </a:lstStyle>
          <a:p>
            <a:pPr>
              <a:defRPr/>
            </a:pPr>
            <a:fld id="{3E255685-64BB-43D2-8092-6E2529A14ADE}"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119063"/>
            <a:ext cx="990600" cy="7429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9170234-18B5-49BE-8A2D-1BD45AACB708}" type="datetime1">
              <a:rPr lang="en-US"/>
              <a:pPr>
                <a:defRPr/>
              </a:pPr>
              <a:t>7/4/2011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smtClean="0"/>
              <a:t>Reportes de Inteligencia Económica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BF5102A-C762-4ACE-ADD0-62B8CC9E33A2}" type="slidenum">
              <a:rPr lang="en-US"/>
              <a:pPr>
                <a:defRPr/>
              </a:pPr>
              <a:t>‹#›</a:t>
            </a:fld>
            <a:endParaRPr lang="en-US" dirty="0"/>
          </a:p>
        </p:txBody>
      </p:sp>
      <p:pic>
        <p:nvPicPr>
          <p:cNvPr id="7" name="Picture 2"/>
          <p:cNvPicPr>
            <a:picLocks noChangeAspect="1" noChangeArrowheads="1"/>
          </p:cNvPicPr>
          <p:nvPr userDrawn="1"/>
        </p:nvPicPr>
        <p:blipFill>
          <a:blip r:embed="rId13" cstate="print"/>
          <a:srcRect/>
          <a:stretch>
            <a:fillRect/>
          </a:stretch>
        </p:blipFill>
        <p:spPr bwMode="auto">
          <a:xfrm>
            <a:off x="6934200" y="152400"/>
            <a:ext cx="1924050" cy="581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hyperlink" Target="http://turan.uc3m.es/uc3m/inst/FL/boletin/documents/BIAM197_Febrero2011_000.pdf"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ixe.com.mx/storage/Parabrisas2011-03-28.pdf"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image" Target="../media/image11.png"/><Relationship Id="rId4" Type="http://schemas.openxmlformats.org/officeDocument/2006/relationships/diagramQuickStyle" Target="../diagrams/quickStyle7.xml"/><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Documents%20and%20Settings/User/Desktop/Reporte%20Inflacion/reporte%20inflacion_junio2011_v3.docx"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www.harboraluminum.com/corpservice.php"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0"/>
            <a:ext cx="8534400" cy="1828800"/>
          </a:xfrm>
        </p:spPr>
        <p:txBody>
          <a:bodyPr>
            <a:normAutofit fontScale="90000"/>
          </a:bodyPr>
          <a:lstStyle/>
          <a:p>
            <a:pPr eaLnBrk="1" hangingPunct="1">
              <a:defRPr/>
            </a:pPr>
            <a:r>
              <a:rPr lang="es-MX" sz="3200" b="1" dirty="0" smtClean="0">
                <a:solidFill>
                  <a:schemeClr val="tx2">
                    <a:lumMod val="75000"/>
                  </a:schemeClr>
                </a:solidFill>
                <a:effectLst>
                  <a:outerShdw blurRad="38100" dist="38100" dir="2700000" algn="tl">
                    <a:srgbClr val="C0C0C0"/>
                  </a:outerShdw>
                </a:effectLst>
                <a:latin typeface="Verdana" pitchFamily="34" charset="0"/>
              </a:rPr>
              <a:t>Reportes de Inteligencia Económica</a:t>
            </a:r>
            <a:r>
              <a:rPr lang="es-MX" sz="2800" b="1" dirty="0" smtClean="0">
                <a:solidFill>
                  <a:schemeClr val="tx2">
                    <a:lumMod val="75000"/>
                  </a:schemeClr>
                </a:solidFill>
                <a:effectLst>
                  <a:outerShdw blurRad="38100" dist="38100" dir="2700000" algn="tl">
                    <a:srgbClr val="C0C0C0"/>
                  </a:outerShdw>
                </a:effectLst>
                <a:latin typeface="Verdana" pitchFamily="34" charset="0"/>
              </a:rPr>
              <a:t/>
            </a:r>
            <a:br>
              <a:rPr lang="es-MX" sz="2800" b="1" dirty="0" smtClean="0">
                <a:solidFill>
                  <a:schemeClr val="tx2">
                    <a:lumMod val="75000"/>
                  </a:schemeClr>
                </a:solidFill>
                <a:effectLst>
                  <a:outerShdw blurRad="38100" dist="38100" dir="2700000" algn="tl">
                    <a:srgbClr val="C0C0C0"/>
                  </a:outerShdw>
                </a:effectLst>
                <a:latin typeface="Verdana" pitchFamily="34" charset="0"/>
              </a:rPr>
            </a:br>
            <a:r>
              <a:rPr lang="es-MX" sz="2400" b="1" smtClean="0">
                <a:solidFill>
                  <a:schemeClr val="tx2">
                    <a:lumMod val="75000"/>
                  </a:schemeClr>
                </a:solidFill>
                <a:effectLst>
                  <a:outerShdw blurRad="38100" dist="38100" dir="2700000" algn="tl">
                    <a:srgbClr val="C0C0C0"/>
                  </a:outerShdw>
                </a:effectLst>
                <a:latin typeface="Verdana" pitchFamily="34" charset="0"/>
              </a:rPr>
              <a:t/>
            </a:r>
            <a:br>
              <a:rPr lang="es-MX" sz="2400" b="1" smtClean="0">
                <a:solidFill>
                  <a:schemeClr val="tx2">
                    <a:lumMod val="75000"/>
                  </a:schemeClr>
                </a:solidFill>
                <a:effectLst>
                  <a:outerShdw blurRad="38100" dist="38100" dir="2700000" algn="tl">
                    <a:srgbClr val="C0C0C0"/>
                  </a:outerShdw>
                </a:effectLst>
                <a:latin typeface="Verdana" pitchFamily="34" charset="0"/>
              </a:rPr>
            </a:br>
            <a:r>
              <a:rPr lang="es-MX" sz="2800" b="1" smtClean="0">
                <a:solidFill>
                  <a:schemeClr val="tx2">
                    <a:lumMod val="75000"/>
                  </a:schemeClr>
                </a:solidFill>
                <a:effectLst>
                  <a:outerShdw blurRad="38100" dist="38100" dir="2700000" algn="tl">
                    <a:srgbClr val="C0C0C0"/>
                  </a:outerShdw>
                </a:effectLst>
                <a:latin typeface="Verdana" pitchFamily="34" charset="0"/>
              </a:rPr>
              <a:t>Julio </a:t>
            </a:r>
            <a:r>
              <a:rPr lang="es-MX" sz="2800" b="1" dirty="0" smtClean="0">
                <a:solidFill>
                  <a:schemeClr val="tx2">
                    <a:lumMod val="75000"/>
                  </a:schemeClr>
                </a:solidFill>
                <a:effectLst>
                  <a:outerShdw blurRad="38100" dist="38100" dir="2700000" algn="tl">
                    <a:srgbClr val="C0C0C0"/>
                  </a:outerShdw>
                </a:effectLst>
                <a:latin typeface="Verdana" pitchFamily="34" charset="0"/>
              </a:rPr>
              <a:t>de 2011</a:t>
            </a:r>
            <a:r>
              <a:rPr lang="es-MX" sz="2800" b="1" dirty="0" smtClean="0">
                <a:effectLst>
                  <a:outerShdw blurRad="38100" dist="38100" dir="2700000" algn="tl">
                    <a:srgbClr val="C0C0C0"/>
                  </a:outerShdw>
                </a:effectLst>
                <a:latin typeface="Verdana" pitchFamily="34" charset="0"/>
              </a:rPr>
              <a:t/>
            </a:r>
            <a:br>
              <a:rPr lang="es-MX" sz="2800" b="1" dirty="0" smtClean="0">
                <a:effectLst>
                  <a:outerShdw blurRad="38100" dist="38100" dir="2700000" algn="tl">
                    <a:srgbClr val="C0C0C0"/>
                  </a:outerShdw>
                </a:effectLst>
                <a:latin typeface="Verdana" pitchFamily="34" charset="0"/>
              </a:rPr>
            </a:br>
            <a:r>
              <a:rPr lang="es-MX" sz="2800" b="1" dirty="0" smtClean="0">
                <a:effectLst>
                  <a:outerShdw blurRad="38100" dist="38100" dir="2700000" algn="tl">
                    <a:srgbClr val="C0C0C0"/>
                  </a:outerShdw>
                </a:effectLst>
                <a:latin typeface="Verdana" pitchFamily="34" charset="0"/>
              </a:rPr>
              <a:t/>
            </a:r>
            <a:br>
              <a:rPr lang="es-MX" sz="2800" b="1" dirty="0" smtClean="0">
                <a:effectLst>
                  <a:outerShdw blurRad="38100" dist="38100" dir="2700000" algn="tl">
                    <a:srgbClr val="C0C0C0"/>
                  </a:outerShdw>
                </a:effectLst>
                <a:latin typeface="Verdana" pitchFamily="34" charset="0"/>
              </a:rPr>
            </a:br>
            <a:endParaRPr lang="en-US" sz="1600" dirty="0" smtClean="0">
              <a:latin typeface="Verdana" pitchFamily="34" charset="0"/>
            </a:endParaRPr>
          </a:p>
        </p:txBody>
      </p:sp>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1</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15" name="Rectangle 14"/>
          <p:cNvSpPr/>
          <p:nvPr/>
        </p:nvSpPr>
        <p:spPr>
          <a:xfrm>
            <a:off x="0" y="3962400"/>
            <a:ext cx="9144000" cy="76200"/>
          </a:xfrm>
          <a:prstGeom prst="rect">
            <a:avLst/>
          </a:prstGeom>
          <a:solidFill>
            <a:schemeClr val="bg1">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46038" y="5768975"/>
            <a:ext cx="9190038" cy="46038"/>
          </a:xfrm>
          <a:prstGeom prst="rect">
            <a:avLst/>
          </a:prstGeom>
          <a:solidFill>
            <a:srgbClr val="7E0000"/>
          </a:solidFill>
          <a:ln>
            <a:solidFill>
              <a:srgbClr val="7E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page14.jpg"/>
          <p:cNvPicPr>
            <a:picLocks noChangeAspect="1"/>
          </p:cNvPicPr>
          <p:nvPr/>
        </p:nvPicPr>
        <p:blipFill>
          <a:blip r:embed="rId3" cstate="print"/>
          <a:stretch>
            <a:fillRect/>
          </a:stretch>
        </p:blipFill>
        <p:spPr>
          <a:xfrm>
            <a:off x="0" y="990600"/>
            <a:ext cx="4286250" cy="1447800"/>
          </a:xfrm>
          <a:prstGeom prst="rect">
            <a:avLst/>
          </a:prstGeom>
        </p:spPr>
      </p:pic>
      <p:pic>
        <p:nvPicPr>
          <p:cNvPr id="9" name="Picture 8" descr="page02.jpg"/>
          <p:cNvPicPr>
            <a:picLocks noChangeAspect="1"/>
          </p:cNvPicPr>
          <p:nvPr/>
        </p:nvPicPr>
        <p:blipFill>
          <a:blip r:embed="rId4" cstate="print"/>
          <a:stretch>
            <a:fillRect/>
          </a:stretch>
        </p:blipFill>
        <p:spPr>
          <a:xfrm>
            <a:off x="4648200" y="4114800"/>
            <a:ext cx="4286250" cy="1524000"/>
          </a:xfrm>
          <a:prstGeom prst="rect">
            <a:avLst/>
          </a:prstGeom>
        </p:spPr>
      </p:pic>
      <p:pic>
        <p:nvPicPr>
          <p:cNvPr id="10" name="Picture 8"/>
          <p:cNvPicPr>
            <a:picLocks noChangeAspect="1" noChangeArrowheads="1"/>
          </p:cNvPicPr>
          <p:nvPr/>
        </p:nvPicPr>
        <p:blipFill>
          <a:blip r:embed="rId5" cstate="print"/>
          <a:srcRect/>
          <a:stretch>
            <a:fillRect/>
          </a:stretch>
        </p:blipFill>
        <p:spPr bwMode="auto">
          <a:xfrm>
            <a:off x="5481502" y="1043300"/>
            <a:ext cx="1009887" cy="124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6472102" y="1652900"/>
            <a:ext cx="2443298" cy="369332"/>
          </a:xfrm>
          <a:prstGeom prst="rect">
            <a:avLst/>
          </a:prstGeom>
          <a:noFill/>
        </p:spPr>
        <p:txBody>
          <a:bodyPr wrap="none" rtlCol="0">
            <a:spAutoFit/>
          </a:bodyPr>
          <a:lstStyle/>
          <a:p>
            <a:r>
              <a:rPr lang="en-US" b="1" dirty="0" smtClean="0">
                <a:solidFill>
                  <a:schemeClr val="accent2">
                    <a:lumMod val="75000"/>
                  </a:schemeClr>
                </a:solidFill>
                <a:effectLst>
                  <a:outerShdw blurRad="38100" dist="38100" dir="2700000" algn="tl">
                    <a:srgbClr val="000000">
                      <a:alpha val="43137"/>
                    </a:srgbClr>
                  </a:outerShdw>
                </a:effectLst>
                <a:latin typeface="cmbxsl10" pitchFamily="34" charset="0"/>
              </a:rPr>
              <a:t>Unidad Monterrey</a:t>
            </a:r>
            <a:endParaRPr lang="en-US" b="1" dirty="0">
              <a:solidFill>
                <a:schemeClr val="accent2">
                  <a:lumMod val="75000"/>
                </a:schemeClr>
              </a:solidFill>
              <a:effectLst>
                <a:outerShdw blurRad="38100" dist="38100" dir="2700000" algn="tl">
                  <a:srgbClr val="000000">
                    <a:alpha val="43137"/>
                  </a:srgbClr>
                </a:outerShdw>
              </a:effectLst>
              <a:latin typeface="cmbxsl10"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10</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graphicFrame>
        <p:nvGraphicFramePr>
          <p:cNvPr id="10" name="Content Placeholder 4"/>
          <p:cNvGraphicFramePr>
            <a:graphicFrameLocks/>
          </p:cNvGraphicFramePr>
          <p:nvPr>
            <p:extLst>
              <p:ext uri="{D42A27DB-BD31-4B8C-83A1-F6EECF244321}">
                <p14:modId xmlns:p14="http://schemas.microsoft.com/office/powerpoint/2010/main" val="3312724796"/>
              </p:ext>
            </p:extLst>
          </p:nvPr>
        </p:nvGraphicFramePr>
        <p:xfrm>
          <a:off x="1066800" y="1143000"/>
          <a:ext cx="716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52400" y="5867400"/>
            <a:ext cx="7391400" cy="307777"/>
          </a:xfrm>
          <a:prstGeom prst="rect">
            <a:avLst/>
          </a:prstGeom>
          <a:noFill/>
        </p:spPr>
        <p:txBody>
          <a:bodyPr wrap="square" rtlCol="0">
            <a:spAutoFit/>
          </a:bodyPr>
          <a:lstStyle/>
          <a:p>
            <a:r>
              <a:rPr lang="es-MX" sz="1400" dirty="0" smtClean="0">
                <a:latin typeface="+mj-lt"/>
              </a:rPr>
              <a:t>Ejemplo: </a:t>
            </a:r>
            <a:r>
              <a:rPr lang="es-MX" sz="1400" dirty="0" smtClean="0">
                <a:solidFill>
                  <a:schemeClr val="accent4">
                    <a:lumMod val="75000"/>
                    <a:lumOff val="25000"/>
                  </a:schemeClr>
                </a:solidFill>
                <a:latin typeface="+mj-lt"/>
                <a:hlinkClick r:id="rId8"/>
              </a:rPr>
              <a:t>Boletín</a:t>
            </a:r>
            <a:endParaRPr lang="en-US" sz="1400" dirty="0">
              <a:solidFill>
                <a:schemeClr val="accent4">
                  <a:lumMod val="75000"/>
                  <a:lumOff val="25000"/>
                </a:schemeClr>
              </a:solidFill>
              <a:latin typeface="+mj-lt"/>
            </a:endParaRPr>
          </a:p>
        </p:txBody>
      </p:sp>
      <p:sp>
        <p:nvSpPr>
          <p:cNvPr id="9" name="Title 1"/>
          <p:cNvSpPr txBox="1">
            <a:spLocks/>
          </p:cNvSpPr>
          <p:nvPr/>
        </p:nvSpPr>
        <p:spPr bwMode="auto">
          <a:xfrm>
            <a:off x="609600" y="152400"/>
            <a:ext cx="7467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sz="1200" b="1" dirty="0" smtClean="0">
                <a:solidFill>
                  <a:schemeClr val="accent1">
                    <a:lumMod val="75000"/>
                  </a:schemeClr>
                </a:solidFill>
                <a:latin typeface="Verdana" pitchFamily="34" charset="0"/>
              </a:rPr>
              <a:t>Boletín Inflación y Análisis Macroeconómico </a:t>
            </a:r>
            <a:r>
              <a:rPr lang="es-MX" sz="1200" b="1" dirty="0" smtClean="0">
                <a:solidFill>
                  <a:schemeClr val="accent1">
                    <a:lumMod val="75000"/>
                  </a:schemeClr>
                </a:solidFill>
                <a:latin typeface="Verdana" pitchFamily="34" charset="0"/>
              </a:rPr>
              <a:t>: </a:t>
            </a:r>
          </a:p>
          <a:p>
            <a:pPr eaLnBrk="1" hangingPunct="1"/>
            <a:r>
              <a:rPr lang="es-MX" sz="1200" b="1" dirty="0" smtClean="0">
                <a:solidFill>
                  <a:schemeClr val="accent1">
                    <a:lumMod val="75000"/>
                  </a:schemeClr>
                </a:solidFill>
                <a:latin typeface="Verdana" pitchFamily="34" charset="0"/>
              </a:rPr>
              <a:t>Instituto Flores de Lemus de Estudios Avanzados</a:t>
            </a:r>
          </a:p>
          <a:p>
            <a:pPr eaLnBrk="1" hangingPunct="1"/>
            <a:r>
              <a:rPr lang="es-MX" sz="1100" b="1" dirty="0" smtClean="0">
                <a:solidFill>
                  <a:schemeClr val="accent1">
                    <a:lumMod val="75000"/>
                  </a:schemeClr>
                </a:solidFill>
                <a:latin typeface="Verdana" pitchFamily="34" charset="0"/>
              </a:rPr>
              <a:t>www.uc3m.es/boletin</a:t>
            </a:r>
            <a:r>
              <a:rPr lang="es-MX" sz="1600" b="1" dirty="0" smtClean="0">
                <a:solidFill>
                  <a:schemeClr val="accent1">
                    <a:lumMod val="75000"/>
                  </a:schemeClr>
                </a:solidFill>
                <a:latin typeface="Verdana" pitchFamily="34" charset="0"/>
              </a:rPr>
              <a:t> </a:t>
            </a:r>
            <a:endParaRPr lang="en-US" sz="1600" b="1" dirty="0" smtClean="0">
              <a:solidFill>
                <a:schemeClr val="accent1">
                  <a:lumMod val="75000"/>
                </a:schemeClr>
              </a:solidFill>
              <a:latin typeface="Verdana" pitchFamily="34" charset="0"/>
            </a:endParaRPr>
          </a:p>
        </p:txBody>
      </p:sp>
    </p:spTree>
    <p:extLst>
      <p:ext uri="{BB962C8B-B14F-4D97-AF65-F5344CB8AC3E}">
        <p14:creationId xmlns:p14="http://schemas.microsoft.com/office/powerpoint/2010/main" val="2761024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11</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800" b="1" dirty="0" smtClean="0">
                <a:solidFill>
                  <a:schemeClr val="accent1">
                    <a:lumMod val="75000"/>
                  </a:schemeClr>
                </a:solidFill>
                <a:latin typeface="Verdana" pitchFamily="34" charset="0"/>
              </a:rPr>
              <a:t>Parabrisas de Grupo Financiero IXE</a:t>
            </a:r>
            <a:r>
              <a:rPr lang="es-MX" sz="2800" b="1" dirty="0">
                <a:solidFill>
                  <a:schemeClr val="accent1">
                    <a:lumMod val="75000"/>
                  </a:schemeClr>
                </a:solidFill>
                <a:latin typeface="Verdana" pitchFamily="34" charset="0"/>
              </a:rPr>
              <a:t/>
            </a:r>
            <a:br>
              <a:rPr lang="es-MX" sz="2800" b="1" dirty="0">
                <a:solidFill>
                  <a:schemeClr val="accent1">
                    <a:lumMod val="75000"/>
                  </a:schemeClr>
                </a:solidFill>
                <a:latin typeface="Verdana" pitchFamily="34" charset="0"/>
              </a:rPr>
            </a:br>
            <a:r>
              <a:rPr lang="es-MX" sz="900" b="1" dirty="0" smtClean="0">
                <a:solidFill>
                  <a:schemeClr val="accent1">
                    <a:lumMod val="75000"/>
                  </a:schemeClr>
                </a:solidFill>
                <a:latin typeface="Verdana" pitchFamily="34" charset="0"/>
              </a:rPr>
              <a:t>www.ixe.com.mx</a:t>
            </a:r>
            <a:endParaRPr lang="en-US" sz="2800" b="1" dirty="0" smtClean="0">
              <a:solidFill>
                <a:schemeClr val="accent1">
                  <a:lumMod val="75000"/>
                </a:schemeClr>
              </a:solidFill>
              <a:latin typeface="Verdana" pitchFamily="34"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2526142899"/>
              </p:ext>
            </p:extLst>
          </p:nvPr>
        </p:nvGraphicFramePr>
        <p:xfrm>
          <a:off x="1066800" y="1143000"/>
          <a:ext cx="716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152400" y="5864423"/>
            <a:ext cx="7391400" cy="307777"/>
          </a:xfrm>
          <a:prstGeom prst="rect">
            <a:avLst/>
          </a:prstGeom>
          <a:noFill/>
        </p:spPr>
        <p:txBody>
          <a:bodyPr wrap="square" rtlCol="0">
            <a:spAutoFit/>
          </a:bodyPr>
          <a:lstStyle/>
          <a:p>
            <a:r>
              <a:rPr lang="es-MX" sz="1400" dirty="0" smtClean="0">
                <a:latin typeface="+mn-lt"/>
              </a:rPr>
              <a:t>Ejemplo: </a:t>
            </a:r>
            <a:r>
              <a:rPr lang="es-MX" sz="1400" dirty="0" smtClean="0">
                <a:solidFill>
                  <a:schemeClr val="accent6"/>
                </a:solidFill>
                <a:latin typeface="+mn-lt"/>
                <a:hlinkClick r:id="rId8"/>
              </a:rPr>
              <a:t>Parabrisas</a:t>
            </a:r>
            <a:endParaRPr lang="en-US" sz="1400" dirty="0">
              <a:solidFill>
                <a:schemeClr val="accent6"/>
              </a:solidFill>
              <a:latin typeface="+mn-lt"/>
            </a:endParaRPr>
          </a:p>
        </p:txBody>
      </p:sp>
    </p:spTree>
    <p:extLst>
      <p:ext uri="{BB962C8B-B14F-4D97-AF65-F5344CB8AC3E}">
        <p14:creationId xmlns:p14="http://schemas.microsoft.com/office/powerpoint/2010/main" val="1329247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12</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800" b="1" dirty="0" smtClean="0">
                <a:solidFill>
                  <a:schemeClr val="accent1">
                    <a:lumMod val="75000"/>
                  </a:schemeClr>
                </a:solidFill>
                <a:latin typeface="Verdana" pitchFamily="34" charset="0"/>
              </a:rPr>
              <a:t>ECCON: Consultoría, Macroeconomía, Commodities</a:t>
            </a:r>
            <a:r>
              <a:rPr lang="es-MX" sz="2800" b="1" dirty="0">
                <a:solidFill>
                  <a:schemeClr val="accent1">
                    <a:lumMod val="75000"/>
                  </a:schemeClr>
                </a:solidFill>
                <a:latin typeface="Verdana" pitchFamily="34" charset="0"/>
              </a:rPr>
              <a:t/>
            </a:r>
            <a:br>
              <a:rPr lang="es-MX" sz="2800" b="1" dirty="0">
                <a:solidFill>
                  <a:schemeClr val="accent1">
                    <a:lumMod val="75000"/>
                  </a:schemeClr>
                </a:solidFill>
                <a:latin typeface="Verdana" pitchFamily="34" charset="0"/>
              </a:rPr>
            </a:br>
            <a:r>
              <a:rPr lang="es-MX" sz="900" b="1" dirty="0" smtClean="0">
                <a:solidFill>
                  <a:schemeClr val="accent1">
                    <a:lumMod val="75000"/>
                  </a:schemeClr>
                </a:solidFill>
                <a:latin typeface="Verdana" pitchFamily="34" charset="0"/>
              </a:rPr>
              <a:t>www.eccon.com.mx</a:t>
            </a:r>
            <a:endParaRPr lang="en-US" sz="2800" b="1" dirty="0" smtClean="0">
              <a:solidFill>
                <a:schemeClr val="accent1">
                  <a:lumMod val="75000"/>
                </a:schemeClr>
              </a:solidFill>
              <a:latin typeface="Verdana" pitchFamily="34"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1444023370"/>
              </p:ext>
            </p:extLst>
          </p:nvPr>
        </p:nvGraphicFramePr>
        <p:xfrm>
          <a:off x="1066800" y="1143000"/>
          <a:ext cx="716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4456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13</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800" b="1" dirty="0" smtClean="0">
                <a:solidFill>
                  <a:schemeClr val="accent1">
                    <a:lumMod val="75000"/>
                  </a:schemeClr>
                </a:solidFill>
                <a:latin typeface="Verdana" pitchFamily="34" charset="0"/>
              </a:rPr>
              <a:t>MSCI</a:t>
            </a:r>
            <a:r>
              <a:rPr lang="es-MX" sz="2800" b="1" dirty="0">
                <a:solidFill>
                  <a:schemeClr val="accent1">
                    <a:lumMod val="75000"/>
                  </a:schemeClr>
                </a:solidFill>
                <a:latin typeface="Verdana" pitchFamily="34" charset="0"/>
              </a:rPr>
              <a:t/>
            </a:r>
            <a:br>
              <a:rPr lang="es-MX" sz="2800" b="1" dirty="0">
                <a:solidFill>
                  <a:schemeClr val="accent1">
                    <a:lumMod val="75000"/>
                  </a:schemeClr>
                </a:solidFill>
                <a:latin typeface="Verdana" pitchFamily="34" charset="0"/>
              </a:rPr>
            </a:br>
            <a:r>
              <a:rPr lang="es-MX" sz="900" b="1" dirty="0" smtClean="0">
                <a:solidFill>
                  <a:schemeClr val="accent1">
                    <a:lumMod val="75000"/>
                  </a:schemeClr>
                </a:solidFill>
                <a:latin typeface="Verdana" pitchFamily="34" charset="0"/>
              </a:rPr>
              <a:t> http://www.msci.com/</a:t>
            </a:r>
            <a:endParaRPr lang="en-US" sz="2800" b="1" dirty="0" smtClean="0">
              <a:solidFill>
                <a:schemeClr val="accent1">
                  <a:lumMod val="75000"/>
                </a:schemeClr>
              </a:solidFill>
              <a:latin typeface="Verdana" pitchFamily="34"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1444023370"/>
              </p:ext>
            </p:extLst>
          </p:nvPr>
        </p:nvGraphicFramePr>
        <p:xfrm>
          <a:off x="1066800" y="1143000"/>
          <a:ext cx="716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4456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14</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800" b="1" dirty="0" smtClean="0">
                <a:solidFill>
                  <a:schemeClr val="accent1">
                    <a:lumMod val="75000"/>
                  </a:schemeClr>
                </a:solidFill>
                <a:latin typeface="Verdana" pitchFamily="34" charset="0"/>
              </a:rPr>
              <a:t>Reporte de Inteligencia Económica CIMAT subsede Monterrey</a:t>
            </a:r>
            <a:endParaRPr lang="en-US" sz="2800" b="1" dirty="0" smtClean="0">
              <a:solidFill>
                <a:schemeClr val="accent1">
                  <a:lumMod val="75000"/>
                </a:schemeClr>
              </a:solidFill>
              <a:latin typeface="Verdana" pitchFamily="34" charset="0"/>
            </a:endParaRPr>
          </a:p>
        </p:txBody>
      </p:sp>
      <p:graphicFrame>
        <p:nvGraphicFramePr>
          <p:cNvPr id="7" name="Content Placeholder 5"/>
          <p:cNvGraphicFramePr>
            <a:graphicFrameLocks/>
          </p:cNvGraphicFramePr>
          <p:nvPr>
            <p:extLst>
              <p:ext uri="{D42A27DB-BD31-4B8C-83A1-F6EECF244321}">
                <p14:modId xmlns:p14="http://schemas.microsoft.com/office/powerpoint/2010/main" val="1038953305"/>
              </p:ext>
            </p:extLst>
          </p:nvPr>
        </p:nvGraphicFramePr>
        <p:xfrm>
          <a:off x="533400" y="1295400"/>
          <a:ext cx="7772400" cy="4724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494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96F494DC-C080-4AF2-A1CF-55355F32513D}" type="slidenum">
              <a:rPr lang="en-US" smtClean="0"/>
              <a:pPr>
                <a:defRPr/>
              </a:pPr>
              <a:t>15</a:t>
            </a:fld>
            <a:endParaRPr lang="en-US" dirty="0"/>
          </a:p>
        </p:txBody>
      </p:sp>
      <p:sp>
        <p:nvSpPr>
          <p:cNvPr id="1536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MX" dirty="0" smtClean="0">
                <a:solidFill>
                  <a:srgbClr val="002060"/>
                </a:solidFill>
                <a:latin typeface="Verdana" pitchFamily="34" charset="0"/>
              </a:rPr>
              <a:t>Reportes de Inteligencia Económica</a:t>
            </a:r>
            <a:endParaRPr lang="en-US" dirty="0" smtClean="0">
              <a:solidFill>
                <a:srgbClr val="002060"/>
              </a:solidFill>
              <a:latin typeface="Verdana" pitchFamily="34" charset="0"/>
            </a:endParaRPr>
          </a:p>
        </p:txBody>
      </p:sp>
      <p:sp>
        <p:nvSpPr>
          <p:cNvPr id="15366" name="Title 1"/>
          <p:cNvSpPr txBox="1">
            <a:spLocks/>
          </p:cNvSpPr>
          <p:nvPr/>
        </p:nvSpPr>
        <p:spPr bwMode="auto">
          <a:xfrm>
            <a:off x="1981200" y="228600"/>
            <a:ext cx="457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sz="2800" b="1" dirty="0" err="1" smtClean="0">
                <a:solidFill>
                  <a:schemeClr val="tx2"/>
                </a:solidFill>
                <a:latin typeface="Verdana" pitchFamily="34" charset="0"/>
              </a:rPr>
              <a:t>Benchmark</a:t>
            </a:r>
            <a:endParaRPr lang="en-US" sz="2800" b="1" dirty="0">
              <a:solidFill>
                <a:schemeClr val="tx2"/>
              </a:solidFill>
              <a:latin typeface="Verdana" pitchFamily="34" charset="0"/>
            </a:endParaRPr>
          </a:p>
        </p:txBody>
      </p:sp>
      <p:sp>
        <p:nvSpPr>
          <p:cNvPr id="15367" name="Rectangle 1"/>
          <p:cNvSpPr>
            <a:spLocks noChangeArrowheads="1"/>
          </p:cNvSpPr>
          <p:nvPr/>
        </p:nvSpPr>
        <p:spPr bwMode="auto">
          <a:xfrm>
            <a:off x="381000" y="2133600"/>
            <a:ext cx="8077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MX" sz="2000" dirty="0" smtClean="0">
                <a:latin typeface="Verdana" pitchFamily="34" charset="0"/>
              </a:rPr>
              <a:t>El sueldo mensual promedio en investigación,  desarrollo, ingeniería y diseño es 80% (aprox.) más barato en México que en  Alemania, Estados Unidos y Corea.</a:t>
            </a: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r>
              <a:rPr lang="es-MX" sz="1400" dirty="0" smtClean="0">
                <a:latin typeface="Verdana" pitchFamily="34" charset="0"/>
              </a:rPr>
              <a:t>Fuente: </a:t>
            </a:r>
            <a:r>
              <a:rPr lang="es-MX" sz="1400" dirty="0" err="1" smtClean="0">
                <a:latin typeface="Verdana" pitchFamily="34" charset="0"/>
              </a:rPr>
              <a:t>The</a:t>
            </a:r>
            <a:r>
              <a:rPr lang="es-MX" sz="1400" dirty="0" smtClean="0">
                <a:latin typeface="Verdana" pitchFamily="34" charset="0"/>
              </a:rPr>
              <a:t> Boston </a:t>
            </a:r>
            <a:r>
              <a:rPr lang="es-MX" sz="1400" dirty="0" err="1" smtClean="0">
                <a:latin typeface="Verdana" pitchFamily="34" charset="0"/>
              </a:rPr>
              <a:t>Consulting</a:t>
            </a:r>
            <a:r>
              <a:rPr lang="es-MX" sz="1400" dirty="0" smtClean="0">
                <a:latin typeface="Verdana" pitchFamily="34" charset="0"/>
              </a:rPr>
              <a:t> </a:t>
            </a:r>
            <a:r>
              <a:rPr lang="es-MX" sz="1400" dirty="0" err="1" smtClean="0">
                <a:latin typeface="Verdana" pitchFamily="34" charset="0"/>
              </a:rPr>
              <a:t>Group</a:t>
            </a:r>
            <a:r>
              <a:rPr lang="es-MX" sz="1400" dirty="0" smtClean="0">
                <a:latin typeface="Verdana" pitchFamily="34" charset="0"/>
              </a:rPr>
              <a:t>, BCG, Secretaria de Economía (10/2008)</a:t>
            </a:r>
            <a:endParaRPr lang="es-MX" sz="1400" dirty="0">
              <a:latin typeface="Verdana" pitchFamily="34" charset="0"/>
            </a:endParaRPr>
          </a:p>
        </p:txBody>
      </p:sp>
    </p:spTree>
    <p:extLst>
      <p:ext uri="{BB962C8B-B14F-4D97-AF65-F5344CB8AC3E}">
        <p14:creationId xmlns:p14="http://schemas.microsoft.com/office/powerpoint/2010/main" val="3329937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b="1" dirty="0" smtClean="0">
                <a:solidFill>
                  <a:schemeClr val="tx2">
                    <a:lumMod val="75000"/>
                  </a:schemeClr>
                </a:solidFill>
              </a:rPr>
              <a:t>Productos a ofrecer y requerimientos esenciales</a:t>
            </a:r>
            <a:endParaRPr lang="en-US" b="1" dirty="0">
              <a:solidFill>
                <a:schemeClr val="tx2">
                  <a:lumMod val="75000"/>
                </a:schemeClr>
              </a:solidFill>
            </a:endParaRPr>
          </a:p>
        </p:txBody>
      </p:sp>
      <p:sp>
        <p:nvSpPr>
          <p:cNvPr id="3" name="Subtitle 2"/>
          <p:cNvSpPr>
            <a:spLocks noGrp="1"/>
          </p:cNvSpPr>
          <p:nvPr>
            <p:ph type="subTitle" idx="1"/>
          </p:nvPr>
        </p:nvSpPr>
        <p:spPr/>
        <p:txBody>
          <a:bodyPr/>
          <a:lstStyle/>
          <a:p>
            <a:r>
              <a:rPr lang="es-MX" dirty="0" smtClean="0"/>
              <a:t>CIMAT-MTY</a:t>
            </a:r>
            <a:endParaRPr lang="en-US" dirty="0"/>
          </a:p>
        </p:txBody>
      </p:sp>
      <p:sp>
        <p:nvSpPr>
          <p:cNvPr id="4" name="Date Placeholder 3"/>
          <p:cNvSpPr>
            <a:spLocks noGrp="1"/>
          </p:cNvSpPr>
          <p:nvPr>
            <p:ph type="dt" sz="half" idx="10"/>
          </p:nvPr>
        </p:nvSpPr>
        <p:spPr/>
        <p:txBody>
          <a:bodyPr/>
          <a:lstStyle/>
          <a:p>
            <a:pPr>
              <a:defRPr/>
            </a:pPr>
            <a:fld id="{2F22BBBF-E080-425E-B42A-1E633BE46586}"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a:p>
        </p:txBody>
      </p:sp>
      <p:sp>
        <p:nvSpPr>
          <p:cNvPr id="6" name="Slide Number Placeholder 5"/>
          <p:cNvSpPr>
            <a:spLocks noGrp="1"/>
          </p:cNvSpPr>
          <p:nvPr>
            <p:ph type="sldNum" sz="quarter" idx="12"/>
          </p:nvPr>
        </p:nvSpPr>
        <p:spPr/>
        <p:txBody>
          <a:bodyPr/>
          <a:lstStyle/>
          <a:p>
            <a:pPr>
              <a:defRPr/>
            </a:pPr>
            <a:fld id="{B0CAB036-3B5F-4951-9D4F-D86FDC8DC71D}"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lstStyle/>
          <a:p>
            <a:r>
              <a:rPr lang="es-MX" sz="3200" dirty="0" smtClean="0">
                <a:solidFill>
                  <a:schemeClr val="tx2">
                    <a:lumMod val="75000"/>
                  </a:schemeClr>
                </a:solidFill>
              </a:rPr>
              <a:t>Productos específicos a ofrecer en el mercado</a:t>
            </a:r>
            <a:endParaRPr lang="es-MX" sz="3200" dirty="0">
              <a:solidFill>
                <a:schemeClr val="tx2">
                  <a:lumMod val="75000"/>
                </a:schemeClr>
              </a:solidFill>
            </a:endParaRPr>
          </a:p>
        </p:txBody>
      </p:sp>
      <p:sp>
        <p:nvSpPr>
          <p:cNvPr id="4" name="Date Placeholder 3"/>
          <p:cNvSpPr>
            <a:spLocks noGrp="1"/>
          </p:cNvSpPr>
          <p:nvPr>
            <p:ph type="dt" sz="half" idx="10"/>
          </p:nvPr>
        </p:nvSpPr>
        <p:spPr/>
        <p:txBody>
          <a:bodyPr/>
          <a:lstStyle/>
          <a:p>
            <a:pPr>
              <a:defRPr/>
            </a:pPr>
            <a:fld id="{8579EEFF-3738-4252-A276-9FE203C42F61}"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smtClean="0"/>
          </a:p>
          <a:p>
            <a:pPr>
              <a:defRPr/>
            </a:pPr>
            <a:endParaRPr lang="en-US" dirty="0"/>
          </a:p>
        </p:txBody>
      </p:sp>
      <p:sp>
        <p:nvSpPr>
          <p:cNvPr id="6" name="Slide Number Placeholder 5"/>
          <p:cNvSpPr>
            <a:spLocks noGrp="1"/>
          </p:cNvSpPr>
          <p:nvPr>
            <p:ph type="sldNum" sz="quarter" idx="12"/>
          </p:nvPr>
        </p:nvSpPr>
        <p:spPr/>
        <p:txBody>
          <a:bodyPr/>
          <a:lstStyle/>
          <a:p>
            <a:pPr>
              <a:defRPr/>
            </a:pPr>
            <a:fld id="{3F44F7A3-952F-4709-AEA2-1E43C8FEF708}" type="slidenum">
              <a:rPr lang="en-US" smtClean="0"/>
              <a:pPr>
                <a:defRPr/>
              </a:pPr>
              <a:t>17</a:t>
            </a:fld>
            <a:endParaRPr lang="en-US" dirty="0"/>
          </a:p>
        </p:txBody>
      </p:sp>
      <p:sp>
        <p:nvSpPr>
          <p:cNvPr id="7" name="TextBox 6"/>
          <p:cNvSpPr txBox="1"/>
          <p:nvPr/>
        </p:nvSpPr>
        <p:spPr>
          <a:xfrm>
            <a:off x="533400" y="1647885"/>
            <a:ext cx="2895600" cy="5355312"/>
          </a:xfrm>
          <a:prstGeom prst="rect">
            <a:avLst/>
          </a:prstGeom>
          <a:noFill/>
        </p:spPr>
        <p:txBody>
          <a:bodyPr wrap="square" rtlCol="0">
            <a:spAutoFit/>
          </a:bodyPr>
          <a:lstStyle/>
          <a:p>
            <a:pPr algn="just"/>
            <a:r>
              <a:rPr lang="es-MX" dirty="0" smtClean="0"/>
              <a:t>Generación de modelos econométricos que a través de una concepción multivariada devenguen resultados de pronóstico (frecuencia de acuerdo a actualización de información de las fuentes oficiales) y asimismo, entendimiento de los porqué y cuáles son las variables clave de mercado .</a:t>
            </a:r>
          </a:p>
          <a:p>
            <a:pPr algn="just"/>
            <a:endParaRPr lang="es-MX" dirty="0" smtClean="0"/>
          </a:p>
          <a:p>
            <a:pPr algn="just"/>
            <a:r>
              <a:rPr lang="es-MX" dirty="0" smtClean="0"/>
              <a:t>Horizontes de pronóstico a uno y dos años</a:t>
            </a:r>
          </a:p>
          <a:p>
            <a:r>
              <a:rPr lang="es-MX" dirty="0" smtClean="0"/>
              <a:t> </a:t>
            </a:r>
            <a:endParaRPr lang="en-US" dirty="0" smtClean="0"/>
          </a:p>
          <a:p>
            <a:endParaRPr lang="en-US" dirty="0" smtClean="0"/>
          </a:p>
          <a:p>
            <a:pPr algn="just"/>
            <a:endParaRPr lang="en-US" dirty="0"/>
          </a:p>
        </p:txBody>
      </p:sp>
      <p:graphicFrame>
        <p:nvGraphicFramePr>
          <p:cNvPr id="14" name="Diagram 13"/>
          <p:cNvGraphicFramePr/>
          <p:nvPr/>
        </p:nvGraphicFramePr>
        <p:xfrm>
          <a:off x="3886200" y="1524000"/>
          <a:ext cx="44958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3"/>
          <p:cNvPicPr>
            <a:picLocks noChangeAspect="1" noChangeArrowheads="1"/>
          </p:cNvPicPr>
          <p:nvPr/>
        </p:nvPicPr>
        <p:blipFill>
          <a:blip r:embed="rId7" cstate="print"/>
          <a:srcRect/>
          <a:stretch>
            <a:fillRect/>
          </a:stretch>
        </p:blipFill>
        <p:spPr bwMode="auto">
          <a:xfrm>
            <a:off x="3657600" y="3581400"/>
            <a:ext cx="1755663" cy="1295400"/>
          </a:xfrm>
          <a:prstGeom prst="rect">
            <a:avLst/>
          </a:prstGeom>
          <a:noFill/>
          <a:ln w="9525">
            <a:noFill/>
            <a:miter lim="800000"/>
            <a:headEnd/>
            <a:tailEnd/>
          </a:ln>
        </p:spPr>
      </p:pic>
      <p:pic>
        <p:nvPicPr>
          <p:cNvPr id="16" name="Picture 4"/>
          <p:cNvPicPr>
            <a:picLocks noChangeAspect="1" noChangeArrowheads="1"/>
          </p:cNvPicPr>
          <p:nvPr/>
        </p:nvPicPr>
        <p:blipFill>
          <a:blip r:embed="rId8" cstate="print"/>
          <a:srcRect/>
          <a:stretch>
            <a:fillRect/>
          </a:stretch>
        </p:blipFill>
        <p:spPr bwMode="auto">
          <a:xfrm>
            <a:off x="3733800" y="5011483"/>
            <a:ext cx="1676400" cy="1236917"/>
          </a:xfrm>
          <a:prstGeom prst="rect">
            <a:avLst/>
          </a:prstGeom>
          <a:noFill/>
          <a:ln w="9525">
            <a:noFill/>
            <a:miter lim="800000"/>
            <a:headEnd/>
            <a:tailEnd/>
          </a:ln>
        </p:spPr>
      </p:pic>
      <p:pic>
        <p:nvPicPr>
          <p:cNvPr id="17" name="Picture 2"/>
          <p:cNvPicPr>
            <a:picLocks noChangeAspect="1" noChangeArrowheads="1"/>
          </p:cNvPicPr>
          <p:nvPr/>
        </p:nvPicPr>
        <p:blipFill>
          <a:blip r:embed="rId9" cstate="print"/>
          <a:srcRect/>
          <a:stretch>
            <a:fillRect/>
          </a:stretch>
        </p:blipFill>
        <p:spPr bwMode="auto">
          <a:xfrm>
            <a:off x="5473700" y="4343400"/>
            <a:ext cx="1756728" cy="1297276"/>
          </a:xfrm>
          <a:prstGeom prst="rect">
            <a:avLst/>
          </a:prstGeom>
          <a:noFill/>
          <a:ln w="9525">
            <a:noFill/>
            <a:miter lim="800000"/>
            <a:headEnd/>
            <a:tailEnd/>
          </a:ln>
        </p:spPr>
      </p:pic>
      <p:pic>
        <p:nvPicPr>
          <p:cNvPr id="18" name="Picture 5"/>
          <p:cNvPicPr>
            <a:picLocks noChangeAspect="1" noChangeArrowheads="1"/>
          </p:cNvPicPr>
          <p:nvPr/>
        </p:nvPicPr>
        <p:blipFill>
          <a:blip r:embed="rId10" cstate="print"/>
          <a:srcRect/>
          <a:stretch>
            <a:fillRect/>
          </a:stretch>
        </p:blipFill>
        <p:spPr bwMode="auto">
          <a:xfrm>
            <a:off x="7239000" y="4916605"/>
            <a:ext cx="1804988" cy="13317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79C0ADD-F8AB-4544-BF0B-B33FB46297FD}" type="datetime1">
              <a:rPr lang="en-US" smtClean="0"/>
              <a:pPr>
                <a:defRPr/>
              </a:pPr>
              <a:t>7/4/2011</a:t>
            </a:fld>
            <a:endParaRPr lang="en-US" dirty="0"/>
          </a:p>
        </p:txBody>
      </p:sp>
      <p:sp>
        <p:nvSpPr>
          <p:cNvPr id="3" name="Footer Placeholder 2"/>
          <p:cNvSpPr>
            <a:spLocks noGrp="1"/>
          </p:cNvSpPr>
          <p:nvPr>
            <p:ph type="ftr" sz="quarter" idx="11"/>
          </p:nvPr>
        </p:nvSpPr>
        <p:spPr/>
        <p:txBody>
          <a:bodyPr/>
          <a:lstStyle/>
          <a:p>
            <a:pPr>
              <a:defRPr/>
            </a:pPr>
            <a:r>
              <a:rPr lang="es-MX" smtClean="0"/>
              <a:t>Reportes de Inteligencia Económica</a:t>
            </a:r>
            <a:endParaRPr lang="es-MX"/>
          </a:p>
        </p:txBody>
      </p:sp>
      <p:sp>
        <p:nvSpPr>
          <p:cNvPr id="4" name="Slide Number Placeholder 3"/>
          <p:cNvSpPr>
            <a:spLocks noGrp="1"/>
          </p:cNvSpPr>
          <p:nvPr>
            <p:ph type="sldNum" sz="quarter" idx="12"/>
          </p:nvPr>
        </p:nvSpPr>
        <p:spPr/>
        <p:txBody>
          <a:bodyPr/>
          <a:lstStyle/>
          <a:p>
            <a:pPr>
              <a:defRPr/>
            </a:pPr>
            <a:fld id="{E60EC8A3-4276-4359-99AE-9FA6A5373EFC}" type="slidenum">
              <a:rPr lang="en-US" smtClean="0"/>
              <a:pPr>
                <a:defRPr/>
              </a:pPr>
              <a:t>18</a:t>
            </a:fld>
            <a:endParaRPr lang="en-US" dirty="0"/>
          </a:p>
        </p:txBody>
      </p:sp>
      <p:sp>
        <p:nvSpPr>
          <p:cNvPr id="5" name="TextBox 4"/>
          <p:cNvSpPr txBox="1"/>
          <p:nvPr/>
        </p:nvSpPr>
        <p:spPr>
          <a:xfrm>
            <a:off x="457200" y="838200"/>
            <a:ext cx="4038600" cy="5170646"/>
          </a:xfrm>
          <a:prstGeom prst="rect">
            <a:avLst/>
          </a:prstGeom>
          <a:noFill/>
        </p:spPr>
        <p:txBody>
          <a:bodyPr wrap="square" rtlCol="0">
            <a:spAutoFit/>
          </a:bodyPr>
          <a:lstStyle/>
          <a:p>
            <a:pPr>
              <a:buFont typeface="Wingdings" pitchFamily="2" charset="2"/>
              <a:buChar char="ü"/>
            </a:pPr>
            <a:r>
              <a:rPr lang="es-MX" b="1" dirty="0" smtClean="0">
                <a:solidFill>
                  <a:schemeClr val="accent2">
                    <a:lumMod val="75000"/>
                  </a:schemeClr>
                </a:solidFill>
              </a:rPr>
              <a:t>Tasa de desempleo</a:t>
            </a:r>
            <a:endParaRPr lang="en-US" b="1" dirty="0" smtClean="0">
              <a:solidFill>
                <a:schemeClr val="accent2">
                  <a:lumMod val="75000"/>
                </a:schemeClr>
              </a:solidFill>
            </a:endParaRPr>
          </a:p>
          <a:p>
            <a:pPr>
              <a:buFont typeface="Wingdings" pitchFamily="2" charset="2"/>
              <a:buChar char="ü"/>
            </a:pPr>
            <a:r>
              <a:rPr lang="es-MX" b="1" dirty="0" smtClean="0">
                <a:solidFill>
                  <a:schemeClr val="accent2">
                    <a:lumMod val="75000"/>
                  </a:schemeClr>
                </a:solidFill>
              </a:rPr>
              <a:t>Tipo de cambio</a:t>
            </a:r>
            <a:endParaRPr lang="en-US" b="1" dirty="0" smtClean="0">
              <a:solidFill>
                <a:schemeClr val="accent2">
                  <a:lumMod val="75000"/>
                </a:schemeClr>
              </a:solidFill>
            </a:endParaRPr>
          </a:p>
          <a:p>
            <a:r>
              <a:rPr lang="es-MX" b="1" dirty="0" smtClean="0"/>
              <a:t> </a:t>
            </a:r>
            <a:endParaRPr lang="en-US" b="1" dirty="0" smtClean="0"/>
          </a:p>
          <a:p>
            <a:pPr>
              <a:buFont typeface="Wingdings" pitchFamily="2" charset="2"/>
              <a:buChar char="ü"/>
            </a:pPr>
            <a:r>
              <a:rPr lang="es-MX" b="1" dirty="0" smtClean="0">
                <a:solidFill>
                  <a:schemeClr val="accent2">
                    <a:lumMod val="75000"/>
                  </a:schemeClr>
                </a:solidFill>
              </a:rPr>
              <a:t>Balanza Comercial</a:t>
            </a:r>
            <a:endParaRPr lang="en-US" b="1" dirty="0" smtClean="0">
              <a:solidFill>
                <a:schemeClr val="accent2">
                  <a:lumMod val="75000"/>
                </a:schemeClr>
              </a:solidFill>
            </a:endParaRPr>
          </a:p>
          <a:p>
            <a:pPr lvl="1">
              <a:buFont typeface="Arial" pitchFamily="34" charset="0"/>
              <a:buChar char="•"/>
            </a:pPr>
            <a:r>
              <a:rPr lang="es-MX" dirty="0" smtClean="0"/>
              <a:t>Exportaciones</a:t>
            </a:r>
            <a:endParaRPr lang="en-US" dirty="0" smtClean="0"/>
          </a:p>
          <a:p>
            <a:pPr lvl="1">
              <a:buFont typeface="Arial" pitchFamily="34" charset="0"/>
              <a:buChar char="•"/>
            </a:pPr>
            <a:r>
              <a:rPr lang="es-MX" dirty="0" smtClean="0"/>
              <a:t>Importaciones</a:t>
            </a:r>
          </a:p>
          <a:p>
            <a:pPr lvl="0"/>
            <a:endParaRPr lang="es-MX" dirty="0" smtClean="0"/>
          </a:p>
          <a:p>
            <a:pPr>
              <a:buFont typeface="Wingdings" pitchFamily="2" charset="2"/>
              <a:buChar char="ü"/>
            </a:pPr>
            <a:r>
              <a:rPr lang="es-MX" b="1" dirty="0" smtClean="0">
                <a:solidFill>
                  <a:schemeClr val="accent2">
                    <a:lumMod val="75000"/>
                  </a:schemeClr>
                </a:solidFill>
              </a:rPr>
              <a:t>Producto Interno Bruto</a:t>
            </a:r>
            <a:endParaRPr lang="en-US" sz="2400" b="1" dirty="0" smtClean="0">
              <a:solidFill>
                <a:schemeClr val="accent2">
                  <a:lumMod val="75000"/>
                </a:schemeClr>
              </a:solidFill>
            </a:endParaRPr>
          </a:p>
          <a:p>
            <a:pPr lvl="0">
              <a:buFont typeface="Wingdings" pitchFamily="2" charset="2"/>
              <a:buChar char="ü"/>
            </a:pPr>
            <a:r>
              <a:rPr lang="es-MX" b="1" dirty="0" smtClean="0">
                <a:solidFill>
                  <a:schemeClr val="accent2">
                    <a:lumMod val="75000"/>
                  </a:schemeClr>
                </a:solidFill>
              </a:rPr>
              <a:t>Actividades Primarias</a:t>
            </a:r>
            <a:endParaRPr lang="en-US" sz="2400" b="1" dirty="0" smtClean="0">
              <a:solidFill>
                <a:schemeClr val="accent2">
                  <a:lumMod val="75000"/>
                </a:schemeClr>
              </a:solidFill>
            </a:endParaRPr>
          </a:p>
          <a:p>
            <a:pPr lvl="0">
              <a:buFont typeface="Wingdings" pitchFamily="2" charset="2"/>
              <a:buChar char="ü"/>
            </a:pPr>
            <a:r>
              <a:rPr lang="es-MX" b="1" dirty="0" smtClean="0">
                <a:solidFill>
                  <a:schemeClr val="accent2">
                    <a:lumMod val="75000"/>
                  </a:schemeClr>
                </a:solidFill>
              </a:rPr>
              <a:t>Actividades Secundarias</a:t>
            </a:r>
            <a:endParaRPr lang="en-US" sz="2400" b="1" dirty="0" smtClean="0">
              <a:solidFill>
                <a:schemeClr val="accent2">
                  <a:lumMod val="75000"/>
                </a:schemeClr>
              </a:solidFill>
            </a:endParaRPr>
          </a:p>
          <a:p>
            <a:pPr lvl="1">
              <a:buFont typeface="Arial" pitchFamily="34" charset="0"/>
              <a:buChar char="•"/>
            </a:pPr>
            <a:r>
              <a:rPr lang="es-MX" dirty="0" smtClean="0"/>
              <a:t>Minería</a:t>
            </a:r>
            <a:endParaRPr lang="en-US" sz="2400" dirty="0" smtClean="0"/>
          </a:p>
          <a:p>
            <a:pPr lvl="1">
              <a:buFont typeface="Arial" pitchFamily="34" charset="0"/>
              <a:buChar char="•"/>
            </a:pPr>
            <a:r>
              <a:rPr lang="es-MX" dirty="0" smtClean="0"/>
              <a:t>Manufacturas</a:t>
            </a:r>
            <a:endParaRPr lang="en-US" sz="2400" dirty="0" smtClean="0"/>
          </a:p>
          <a:p>
            <a:pPr lvl="1">
              <a:buFont typeface="Arial" pitchFamily="34" charset="0"/>
              <a:buChar char="•"/>
            </a:pPr>
            <a:r>
              <a:rPr lang="es-MX" dirty="0" smtClean="0"/>
              <a:t>Construcción</a:t>
            </a:r>
            <a:endParaRPr lang="en-US" sz="2400" dirty="0" smtClean="0"/>
          </a:p>
          <a:p>
            <a:pPr lvl="1">
              <a:buFont typeface="Arial" pitchFamily="34" charset="0"/>
              <a:buChar char="•"/>
            </a:pPr>
            <a:r>
              <a:rPr lang="es-MX" dirty="0" smtClean="0"/>
              <a:t>Electricidad, gas y agua</a:t>
            </a:r>
            <a:endParaRPr lang="en-US" sz="2400" dirty="0" smtClean="0"/>
          </a:p>
          <a:p>
            <a:pPr lvl="0"/>
            <a:endParaRPr lang="en-US" dirty="0" smtClean="0"/>
          </a:p>
          <a:p>
            <a:endParaRPr lang="en-US" dirty="0"/>
          </a:p>
        </p:txBody>
      </p:sp>
      <p:sp>
        <p:nvSpPr>
          <p:cNvPr id="6" name="TextBox 5"/>
          <p:cNvSpPr txBox="1"/>
          <p:nvPr/>
        </p:nvSpPr>
        <p:spPr>
          <a:xfrm>
            <a:off x="4648200" y="768489"/>
            <a:ext cx="3810000" cy="5632311"/>
          </a:xfrm>
          <a:prstGeom prst="rect">
            <a:avLst/>
          </a:prstGeom>
          <a:noFill/>
        </p:spPr>
        <p:txBody>
          <a:bodyPr wrap="square" rtlCol="0">
            <a:spAutoFit/>
          </a:bodyPr>
          <a:lstStyle/>
          <a:p>
            <a:pPr lvl="0">
              <a:buFont typeface="Wingdings" pitchFamily="2" charset="2"/>
              <a:buChar char="ü"/>
            </a:pPr>
            <a:r>
              <a:rPr lang="es-MX" dirty="0" smtClean="0">
                <a:solidFill>
                  <a:schemeClr val="accent2">
                    <a:lumMod val="75000"/>
                  </a:schemeClr>
                </a:solidFill>
              </a:rPr>
              <a:t>Actividades Terciarias</a:t>
            </a:r>
            <a:endParaRPr lang="en-US" dirty="0" smtClean="0">
              <a:solidFill>
                <a:schemeClr val="accent2">
                  <a:lumMod val="75000"/>
                </a:schemeClr>
              </a:solidFill>
            </a:endParaRPr>
          </a:p>
          <a:p>
            <a:pPr lvl="1">
              <a:buFont typeface="Arial" pitchFamily="34" charset="0"/>
              <a:buChar char="•"/>
            </a:pPr>
            <a:r>
              <a:rPr lang="es-MX" dirty="0" smtClean="0"/>
              <a:t>Comercio</a:t>
            </a:r>
            <a:endParaRPr lang="en-US" dirty="0" smtClean="0"/>
          </a:p>
          <a:p>
            <a:pPr lvl="1">
              <a:buFont typeface="Arial" pitchFamily="34" charset="0"/>
              <a:buChar char="•"/>
            </a:pPr>
            <a:r>
              <a:rPr lang="es-MX" dirty="0" smtClean="0"/>
              <a:t>Transporte</a:t>
            </a:r>
            <a:endParaRPr lang="en-US" dirty="0" smtClean="0"/>
          </a:p>
          <a:p>
            <a:pPr lvl="1">
              <a:buFont typeface="Arial" pitchFamily="34" charset="0"/>
              <a:buChar char="•"/>
            </a:pPr>
            <a:r>
              <a:rPr lang="es-MX" dirty="0" smtClean="0"/>
              <a:t>Información en medios masivos</a:t>
            </a:r>
            <a:endParaRPr lang="en-US" dirty="0" smtClean="0"/>
          </a:p>
          <a:p>
            <a:pPr lvl="1">
              <a:buFont typeface="Arial" pitchFamily="34" charset="0"/>
              <a:buChar char="•"/>
            </a:pPr>
            <a:r>
              <a:rPr lang="es-MX" dirty="0" smtClean="0"/>
              <a:t>Financieros y seguros</a:t>
            </a:r>
            <a:endParaRPr lang="en-US" dirty="0" smtClean="0"/>
          </a:p>
          <a:p>
            <a:pPr lvl="1">
              <a:buFont typeface="Arial" pitchFamily="34" charset="0"/>
              <a:buChar char="•"/>
            </a:pPr>
            <a:r>
              <a:rPr lang="es-MX" dirty="0" smtClean="0"/>
              <a:t>Profesionales, científicos y técnicos</a:t>
            </a:r>
            <a:endParaRPr lang="en-US" dirty="0" smtClean="0"/>
          </a:p>
          <a:p>
            <a:pPr lvl="1">
              <a:buFont typeface="Arial" pitchFamily="34" charset="0"/>
              <a:buChar char="•"/>
            </a:pPr>
            <a:r>
              <a:rPr lang="es-MX" dirty="0" smtClean="0"/>
              <a:t>Dirección de corporativos y empresas</a:t>
            </a:r>
            <a:endParaRPr lang="en-US" dirty="0" smtClean="0"/>
          </a:p>
          <a:p>
            <a:pPr lvl="1">
              <a:buFont typeface="Arial" pitchFamily="34" charset="0"/>
              <a:buChar char="•"/>
            </a:pPr>
            <a:r>
              <a:rPr lang="es-MX" dirty="0" smtClean="0"/>
              <a:t>Apoyo a los negocios</a:t>
            </a:r>
            <a:endParaRPr lang="en-US" dirty="0" smtClean="0"/>
          </a:p>
          <a:p>
            <a:pPr lvl="1">
              <a:buFont typeface="Arial" pitchFamily="34" charset="0"/>
              <a:buChar char="•"/>
            </a:pPr>
            <a:r>
              <a:rPr lang="es-MX" dirty="0" smtClean="0"/>
              <a:t>Educativos</a:t>
            </a:r>
            <a:endParaRPr lang="en-US" dirty="0" smtClean="0"/>
          </a:p>
          <a:p>
            <a:pPr lvl="1">
              <a:buFont typeface="Arial" pitchFamily="34" charset="0"/>
              <a:buChar char="•"/>
            </a:pPr>
            <a:r>
              <a:rPr lang="es-MX" dirty="0" smtClean="0"/>
              <a:t>Salud y asistencia social</a:t>
            </a:r>
            <a:endParaRPr lang="en-US" dirty="0" smtClean="0"/>
          </a:p>
          <a:p>
            <a:pPr lvl="1">
              <a:buFont typeface="Arial" pitchFamily="34" charset="0"/>
              <a:buChar char="•"/>
            </a:pPr>
            <a:r>
              <a:rPr lang="es-MX" dirty="0" smtClean="0"/>
              <a:t>Esparcimiento, culturales y deportivos</a:t>
            </a:r>
            <a:endParaRPr lang="en-US" dirty="0" smtClean="0"/>
          </a:p>
          <a:p>
            <a:pPr lvl="1">
              <a:buFont typeface="Arial" pitchFamily="34" charset="0"/>
              <a:buChar char="•"/>
            </a:pPr>
            <a:r>
              <a:rPr lang="es-MX" dirty="0" smtClean="0"/>
              <a:t>Alojamiento, alimentos y bebidas</a:t>
            </a:r>
            <a:endParaRPr lang="en-US" dirty="0" smtClean="0"/>
          </a:p>
          <a:p>
            <a:pPr lvl="1">
              <a:buFont typeface="Arial" pitchFamily="34" charset="0"/>
              <a:buChar char="•"/>
            </a:pPr>
            <a:r>
              <a:rPr lang="es-MX" dirty="0" smtClean="0"/>
              <a:t>Otros</a:t>
            </a:r>
            <a:endParaRPr lang="en-US" dirty="0" smtClean="0"/>
          </a:p>
          <a:p>
            <a:pPr lvl="1">
              <a:buFont typeface="Arial" pitchFamily="34" charset="0"/>
              <a:buChar char="•"/>
            </a:pPr>
            <a:r>
              <a:rPr lang="es-MX" dirty="0" smtClean="0"/>
              <a:t>Actividades del gobierno</a:t>
            </a:r>
            <a:endParaRPr lang="en-US" dirty="0" smtClean="0"/>
          </a:p>
          <a:p>
            <a:endParaRPr lang="en-US" dirty="0"/>
          </a:p>
        </p:txBody>
      </p:sp>
      <p:sp>
        <p:nvSpPr>
          <p:cNvPr id="7"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200" b="1" dirty="0" smtClean="0">
                <a:solidFill>
                  <a:schemeClr val="accent1">
                    <a:lumMod val="75000"/>
                  </a:schemeClr>
                </a:solidFill>
                <a:latin typeface="Verdana" pitchFamily="34" charset="0"/>
              </a:rPr>
              <a:t>Productos a modelar econométricamente</a:t>
            </a:r>
            <a:endParaRPr lang="en-US" sz="1800" b="1" dirty="0" smtClean="0">
              <a:solidFill>
                <a:schemeClr val="accent1">
                  <a:lumMod val="75000"/>
                </a:schemeClr>
              </a:solidFill>
              <a:latin typeface="Verdan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79C0ADD-F8AB-4544-BF0B-B33FB46297FD}" type="datetime1">
              <a:rPr lang="en-US" smtClean="0"/>
              <a:pPr>
                <a:defRPr/>
              </a:pPr>
              <a:t>7/4/2011</a:t>
            </a:fld>
            <a:endParaRPr lang="en-US" dirty="0"/>
          </a:p>
        </p:txBody>
      </p:sp>
      <p:sp>
        <p:nvSpPr>
          <p:cNvPr id="3" name="Footer Placeholder 2"/>
          <p:cNvSpPr>
            <a:spLocks noGrp="1"/>
          </p:cNvSpPr>
          <p:nvPr>
            <p:ph type="ftr" sz="quarter" idx="11"/>
          </p:nvPr>
        </p:nvSpPr>
        <p:spPr/>
        <p:txBody>
          <a:bodyPr/>
          <a:lstStyle/>
          <a:p>
            <a:pPr>
              <a:defRPr/>
            </a:pPr>
            <a:r>
              <a:rPr lang="es-MX" dirty="0" smtClean="0"/>
              <a:t>Reportes de Inteligencia Económica</a:t>
            </a:r>
            <a:endParaRPr lang="en-US" dirty="0"/>
          </a:p>
        </p:txBody>
      </p:sp>
      <p:sp>
        <p:nvSpPr>
          <p:cNvPr id="4" name="Slide Number Placeholder 3"/>
          <p:cNvSpPr>
            <a:spLocks noGrp="1"/>
          </p:cNvSpPr>
          <p:nvPr>
            <p:ph type="sldNum" sz="quarter" idx="12"/>
          </p:nvPr>
        </p:nvSpPr>
        <p:spPr>
          <a:xfrm>
            <a:off x="6553200" y="6324600"/>
            <a:ext cx="2133600" cy="365125"/>
          </a:xfrm>
        </p:spPr>
        <p:txBody>
          <a:bodyPr/>
          <a:lstStyle/>
          <a:p>
            <a:pPr>
              <a:defRPr/>
            </a:pPr>
            <a:fld id="{E60EC8A3-4276-4359-99AE-9FA6A5373EFC}" type="slidenum">
              <a:rPr lang="en-US" smtClean="0"/>
              <a:pPr>
                <a:defRPr/>
              </a:pPr>
              <a:t>19</a:t>
            </a:fld>
            <a:endParaRPr lang="en-US" dirty="0"/>
          </a:p>
        </p:txBody>
      </p:sp>
      <p:sp>
        <p:nvSpPr>
          <p:cNvPr id="5" name="TextBox 4"/>
          <p:cNvSpPr txBox="1"/>
          <p:nvPr/>
        </p:nvSpPr>
        <p:spPr>
          <a:xfrm>
            <a:off x="609600" y="838200"/>
            <a:ext cx="5105400" cy="5755422"/>
          </a:xfrm>
          <a:prstGeom prst="rect">
            <a:avLst/>
          </a:prstGeom>
          <a:noFill/>
        </p:spPr>
        <p:txBody>
          <a:bodyPr wrap="square" rtlCol="0">
            <a:spAutoFit/>
          </a:bodyPr>
          <a:lstStyle/>
          <a:p>
            <a:pPr>
              <a:buFont typeface="Wingdings" pitchFamily="2" charset="2"/>
              <a:buChar char="ü"/>
            </a:pPr>
            <a:r>
              <a:rPr lang="es-MX" sz="1600" b="1" dirty="0" smtClean="0">
                <a:solidFill>
                  <a:schemeClr val="accent2">
                    <a:lumMod val="75000"/>
                  </a:schemeClr>
                </a:solidFill>
              </a:rPr>
              <a:t>Oferta y Demanda Agregada</a:t>
            </a:r>
            <a:endParaRPr lang="en-US" sz="1600" b="1" dirty="0" smtClean="0">
              <a:solidFill>
                <a:schemeClr val="accent2">
                  <a:lumMod val="75000"/>
                </a:schemeClr>
              </a:solidFill>
            </a:endParaRPr>
          </a:p>
          <a:p>
            <a:pPr lvl="0">
              <a:buFont typeface="Arial" pitchFamily="34" charset="0"/>
              <a:buChar char="•"/>
            </a:pPr>
            <a:r>
              <a:rPr lang="es-MX" sz="1600" dirty="0" smtClean="0"/>
              <a:t>Oferta global</a:t>
            </a:r>
            <a:endParaRPr lang="en-US" sz="1600" dirty="0" smtClean="0"/>
          </a:p>
          <a:p>
            <a:pPr lvl="0">
              <a:buFont typeface="Arial" pitchFamily="34" charset="0"/>
              <a:buChar char="•"/>
            </a:pPr>
            <a:r>
              <a:rPr lang="es-MX" sz="1600" dirty="0" smtClean="0"/>
              <a:t>Importaciones</a:t>
            </a:r>
            <a:endParaRPr lang="en-US" sz="1600" dirty="0" smtClean="0"/>
          </a:p>
          <a:p>
            <a:r>
              <a:rPr lang="es-MX" sz="1600" dirty="0" smtClean="0"/>
              <a:t> </a:t>
            </a:r>
            <a:endParaRPr lang="en-US" sz="1600" dirty="0" smtClean="0"/>
          </a:p>
          <a:p>
            <a:pPr>
              <a:buFont typeface="Wingdings" pitchFamily="2" charset="2"/>
              <a:buChar char="ü"/>
            </a:pPr>
            <a:r>
              <a:rPr lang="es-MX" sz="1600" b="1" dirty="0" smtClean="0">
                <a:solidFill>
                  <a:schemeClr val="accent2">
                    <a:lumMod val="75000"/>
                  </a:schemeClr>
                </a:solidFill>
              </a:rPr>
              <a:t>Demanda global</a:t>
            </a:r>
            <a:endParaRPr lang="en-US" sz="1600" b="1" dirty="0" smtClean="0">
              <a:solidFill>
                <a:schemeClr val="accent2">
                  <a:lumMod val="75000"/>
                </a:schemeClr>
              </a:solidFill>
            </a:endParaRPr>
          </a:p>
          <a:p>
            <a:pPr lvl="0">
              <a:buFont typeface="Arial" pitchFamily="34" charset="0"/>
              <a:buChar char="•"/>
            </a:pPr>
            <a:r>
              <a:rPr lang="es-MX" sz="1600" dirty="0" smtClean="0"/>
              <a:t>Consumo</a:t>
            </a:r>
            <a:endParaRPr lang="en-US" sz="1600" dirty="0" smtClean="0"/>
          </a:p>
          <a:p>
            <a:pPr lvl="0">
              <a:buFont typeface="Arial" pitchFamily="34" charset="0"/>
              <a:buChar char="•"/>
            </a:pPr>
            <a:r>
              <a:rPr lang="es-MX" sz="1600" dirty="0" smtClean="0"/>
              <a:t>Privado</a:t>
            </a:r>
            <a:endParaRPr lang="en-US" sz="1600" dirty="0" smtClean="0"/>
          </a:p>
          <a:p>
            <a:pPr lvl="0">
              <a:buFont typeface="Arial" pitchFamily="34" charset="0"/>
              <a:buChar char="•"/>
            </a:pPr>
            <a:r>
              <a:rPr lang="es-MX" sz="1600" dirty="0" smtClean="0"/>
              <a:t>Público</a:t>
            </a:r>
            <a:endParaRPr lang="en-US" sz="1600" dirty="0" smtClean="0"/>
          </a:p>
          <a:p>
            <a:r>
              <a:rPr lang="es-MX" sz="1600" dirty="0" smtClean="0"/>
              <a:t> </a:t>
            </a:r>
            <a:endParaRPr lang="en-US" sz="1600" dirty="0" smtClean="0"/>
          </a:p>
          <a:p>
            <a:pPr>
              <a:buFont typeface="Wingdings" pitchFamily="2" charset="2"/>
              <a:buChar char="ü"/>
            </a:pPr>
            <a:r>
              <a:rPr lang="es-MX" sz="1600" b="1" dirty="0" smtClean="0">
                <a:solidFill>
                  <a:schemeClr val="accent2">
                    <a:lumMod val="75000"/>
                  </a:schemeClr>
                </a:solidFill>
              </a:rPr>
              <a:t>Formación bruta de capital</a:t>
            </a:r>
            <a:endParaRPr lang="en-US" sz="1600" b="1" dirty="0" smtClean="0">
              <a:solidFill>
                <a:schemeClr val="accent2">
                  <a:lumMod val="75000"/>
                </a:schemeClr>
              </a:solidFill>
            </a:endParaRPr>
          </a:p>
          <a:p>
            <a:pPr lvl="0">
              <a:buFont typeface="Arial" pitchFamily="34" charset="0"/>
              <a:buChar char="•"/>
            </a:pPr>
            <a:r>
              <a:rPr lang="es-MX" sz="1600" dirty="0" smtClean="0"/>
              <a:t>Privada</a:t>
            </a:r>
            <a:endParaRPr lang="en-US" sz="1600" dirty="0" smtClean="0"/>
          </a:p>
          <a:p>
            <a:pPr lvl="0">
              <a:buFont typeface="Arial" pitchFamily="34" charset="0"/>
              <a:buChar char="•"/>
            </a:pPr>
            <a:r>
              <a:rPr lang="es-MX" sz="1600" dirty="0" smtClean="0"/>
              <a:t>Pública</a:t>
            </a:r>
            <a:endParaRPr lang="en-US" sz="1600" dirty="0" smtClean="0"/>
          </a:p>
          <a:p>
            <a:pPr lvl="0">
              <a:buFont typeface="Arial" pitchFamily="34" charset="0"/>
              <a:buChar char="•"/>
            </a:pPr>
            <a:r>
              <a:rPr lang="es-MX" sz="1600" dirty="0" smtClean="0"/>
              <a:t>Exportaciones</a:t>
            </a:r>
            <a:endParaRPr lang="en-US" sz="1600" dirty="0" smtClean="0"/>
          </a:p>
          <a:p>
            <a:r>
              <a:rPr lang="es-MX" sz="1600" dirty="0" smtClean="0"/>
              <a:t> </a:t>
            </a:r>
            <a:endParaRPr lang="en-US" sz="1600" dirty="0" smtClean="0"/>
          </a:p>
          <a:p>
            <a:pPr>
              <a:buFont typeface="Wingdings" pitchFamily="2" charset="2"/>
              <a:buChar char="ü"/>
            </a:pPr>
            <a:r>
              <a:rPr lang="es-MX" sz="1600" b="1" dirty="0" smtClean="0">
                <a:solidFill>
                  <a:schemeClr val="accent2">
                    <a:lumMod val="75000"/>
                  </a:schemeClr>
                </a:solidFill>
              </a:rPr>
              <a:t>Sector externo</a:t>
            </a:r>
            <a:endParaRPr lang="en-US" sz="1600" b="1" dirty="0" smtClean="0">
              <a:solidFill>
                <a:schemeClr val="accent2">
                  <a:lumMod val="75000"/>
                </a:schemeClr>
              </a:solidFill>
            </a:endParaRPr>
          </a:p>
          <a:p>
            <a:pPr lvl="0">
              <a:buFont typeface="Arial" pitchFamily="34" charset="0"/>
              <a:buChar char="•"/>
            </a:pPr>
            <a:r>
              <a:rPr lang="es-MX" sz="1600" dirty="0" smtClean="0"/>
              <a:t>Cuenta corriente</a:t>
            </a:r>
            <a:endParaRPr lang="en-US" sz="1600" dirty="0" smtClean="0"/>
          </a:p>
          <a:p>
            <a:pPr lvl="0">
              <a:buFont typeface="Arial" pitchFamily="34" charset="0"/>
              <a:buChar char="•"/>
            </a:pPr>
            <a:r>
              <a:rPr lang="es-MX" sz="1600" dirty="0" smtClean="0"/>
              <a:t>Exportación de mercancías</a:t>
            </a:r>
            <a:endParaRPr lang="en-US" sz="1600" dirty="0" smtClean="0"/>
          </a:p>
          <a:p>
            <a:pPr lvl="0">
              <a:buFont typeface="Arial" pitchFamily="34" charset="0"/>
              <a:buChar char="•"/>
            </a:pPr>
            <a:r>
              <a:rPr lang="es-MX" sz="1600" dirty="0" smtClean="0"/>
              <a:t>Importación de mercancías</a:t>
            </a:r>
            <a:endParaRPr lang="en-US" sz="1600" dirty="0" smtClean="0"/>
          </a:p>
          <a:p>
            <a:pPr lvl="0">
              <a:buFont typeface="Arial" pitchFamily="34" charset="0"/>
              <a:buChar char="•"/>
            </a:pPr>
            <a:r>
              <a:rPr lang="es-MX" sz="1600" dirty="0" smtClean="0"/>
              <a:t>Transferencias</a:t>
            </a:r>
            <a:endParaRPr lang="en-US" sz="1600" dirty="0" smtClean="0"/>
          </a:p>
          <a:p>
            <a:pPr lvl="0">
              <a:buFont typeface="Arial" pitchFamily="34" charset="0"/>
              <a:buChar char="•"/>
            </a:pPr>
            <a:r>
              <a:rPr lang="es-MX" sz="1600" dirty="0" smtClean="0"/>
              <a:t>Cuenta de capitales</a:t>
            </a:r>
            <a:endParaRPr lang="en-US" sz="1600" dirty="0" smtClean="0"/>
          </a:p>
          <a:p>
            <a:pPr lvl="0">
              <a:buFont typeface="Arial" pitchFamily="34" charset="0"/>
              <a:buChar char="•"/>
            </a:pPr>
            <a:r>
              <a:rPr lang="es-MX" sz="1600" dirty="0" smtClean="0"/>
              <a:t>Inversión extranjera</a:t>
            </a:r>
            <a:endParaRPr lang="en-US" sz="1600" dirty="0" smtClean="0"/>
          </a:p>
          <a:p>
            <a:pPr lvl="0">
              <a:buFont typeface="Arial" pitchFamily="34" charset="0"/>
              <a:buChar char="•"/>
            </a:pPr>
            <a:r>
              <a:rPr lang="es-MX" sz="1600" dirty="0" smtClean="0"/>
              <a:t>Directa</a:t>
            </a:r>
            <a:endParaRPr lang="en-US" sz="1600" dirty="0" smtClean="0"/>
          </a:p>
          <a:p>
            <a:endParaRPr lang="en-US" sz="1600" dirty="0"/>
          </a:p>
        </p:txBody>
      </p:sp>
      <p:sp>
        <p:nvSpPr>
          <p:cNvPr id="14"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200" b="1" dirty="0" smtClean="0">
                <a:solidFill>
                  <a:schemeClr val="accent1">
                    <a:lumMod val="75000"/>
                  </a:schemeClr>
                </a:solidFill>
                <a:latin typeface="Verdana" pitchFamily="34" charset="0"/>
              </a:rPr>
              <a:t>Productos a modelar econométricamente</a:t>
            </a:r>
            <a:endParaRPr lang="en-US" sz="1800" b="1" dirty="0" smtClean="0">
              <a:solidFill>
                <a:schemeClr val="accent1">
                  <a:lumMod val="75000"/>
                </a:schemeClr>
              </a:solidFill>
              <a:latin typeface="Verdana" pitchFamily="34" charset="0"/>
            </a:endParaRPr>
          </a:p>
        </p:txBody>
      </p:sp>
      <p:sp>
        <p:nvSpPr>
          <p:cNvPr id="15" name="Rectangle 14"/>
          <p:cNvSpPr/>
          <p:nvPr/>
        </p:nvSpPr>
        <p:spPr>
          <a:xfrm>
            <a:off x="4114800" y="762000"/>
            <a:ext cx="4572000" cy="1200329"/>
          </a:xfrm>
          <a:prstGeom prst="rect">
            <a:avLst/>
          </a:prstGeom>
        </p:spPr>
        <p:txBody>
          <a:bodyPr>
            <a:spAutoFit/>
          </a:bodyPr>
          <a:lstStyle/>
          <a:p>
            <a:pPr algn="just">
              <a:buFont typeface="Wingdings" pitchFamily="2" charset="2"/>
              <a:buChar char="ü"/>
            </a:pPr>
            <a:r>
              <a:rPr lang="es-MX" b="1" dirty="0" smtClean="0">
                <a:solidFill>
                  <a:schemeClr val="accent2">
                    <a:lumMod val="75000"/>
                  </a:schemeClr>
                </a:solidFill>
              </a:rPr>
              <a:t>Actividad Industrial</a:t>
            </a:r>
            <a:endParaRPr lang="en-US" b="1" dirty="0" smtClean="0">
              <a:solidFill>
                <a:schemeClr val="accent2">
                  <a:lumMod val="75000"/>
                </a:schemeClr>
              </a:solidFill>
            </a:endParaRPr>
          </a:p>
          <a:p>
            <a:pPr lvl="0">
              <a:buFont typeface="Arial" pitchFamily="34" charset="0"/>
              <a:buChar char="•"/>
            </a:pPr>
            <a:r>
              <a:rPr lang="es-MX" dirty="0" smtClean="0"/>
              <a:t>Minería </a:t>
            </a:r>
            <a:endParaRPr lang="en-US" dirty="0" smtClean="0"/>
          </a:p>
          <a:p>
            <a:pPr lvl="0">
              <a:buFont typeface="Arial" pitchFamily="34" charset="0"/>
              <a:buChar char="•"/>
            </a:pPr>
            <a:r>
              <a:rPr lang="es-MX" dirty="0" smtClean="0"/>
              <a:t>Construcción</a:t>
            </a:r>
            <a:endParaRPr lang="en-US" dirty="0" smtClean="0"/>
          </a:p>
          <a:p>
            <a:pPr lvl="0">
              <a:buFont typeface="Arial" pitchFamily="34" charset="0"/>
              <a:buChar char="•"/>
            </a:pPr>
            <a:r>
              <a:rPr lang="es-MX" dirty="0" smtClean="0"/>
              <a:t>Electricidad, gas y agua</a:t>
            </a:r>
            <a:endParaRPr lang="en-US" dirty="0" smtClean="0"/>
          </a:p>
        </p:txBody>
      </p:sp>
      <p:sp>
        <p:nvSpPr>
          <p:cNvPr id="17" name="TextBox 16"/>
          <p:cNvSpPr txBox="1"/>
          <p:nvPr/>
        </p:nvSpPr>
        <p:spPr>
          <a:xfrm>
            <a:off x="3962400" y="2235875"/>
            <a:ext cx="4038600" cy="2031325"/>
          </a:xfrm>
          <a:prstGeom prst="rect">
            <a:avLst/>
          </a:prstGeom>
          <a:noFill/>
        </p:spPr>
        <p:txBody>
          <a:bodyPr wrap="square" rtlCol="0">
            <a:spAutoFit/>
          </a:bodyPr>
          <a:lstStyle/>
          <a:p>
            <a:pPr>
              <a:buFont typeface="Wingdings" pitchFamily="2" charset="2"/>
              <a:buChar char="ü"/>
            </a:pPr>
            <a:r>
              <a:rPr lang="es-MX" b="1" dirty="0" smtClean="0">
                <a:solidFill>
                  <a:schemeClr val="accent2">
                    <a:lumMod val="75000"/>
                  </a:schemeClr>
                </a:solidFill>
              </a:rPr>
              <a:t>Índice Global de la Actividad Económica</a:t>
            </a:r>
            <a:endParaRPr lang="en-US" b="1" dirty="0" smtClean="0">
              <a:solidFill>
                <a:schemeClr val="accent2">
                  <a:lumMod val="75000"/>
                </a:schemeClr>
              </a:solidFill>
            </a:endParaRPr>
          </a:p>
          <a:p>
            <a:pPr lvl="0">
              <a:buFont typeface="Arial" pitchFamily="34" charset="0"/>
              <a:buChar char="•"/>
            </a:pPr>
            <a:r>
              <a:rPr lang="es-MX" dirty="0" smtClean="0"/>
              <a:t>Actividades Primarias</a:t>
            </a:r>
            <a:endParaRPr lang="en-US" dirty="0" smtClean="0"/>
          </a:p>
          <a:p>
            <a:pPr lvl="0">
              <a:buFont typeface="Arial" pitchFamily="34" charset="0"/>
              <a:buChar char="•"/>
            </a:pPr>
            <a:r>
              <a:rPr lang="es-MX" dirty="0" smtClean="0"/>
              <a:t>Actividades Secundarias</a:t>
            </a:r>
            <a:endParaRPr lang="en-US" dirty="0" smtClean="0"/>
          </a:p>
          <a:p>
            <a:pPr lvl="0">
              <a:buFont typeface="Arial" pitchFamily="34" charset="0"/>
              <a:buChar char="•"/>
            </a:pPr>
            <a:r>
              <a:rPr lang="es-MX" dirty="0" smtClean="0"/>
              <a:t>Actividades Terciarias</a:t>
            </a:r>
            <a:endParaRPr lang="en-US" dirty="0" smtClean="0"/>
          </a:p>
          <a:p>
            <a:r>
              <a:rPr lang="es-MX" dirty="0" smtClean="0"/>
              <a:t> </a:t>
            </a:r>
            <a:endParaRPr lang="en-US" dirty="0" smtClean="0"/>
          </a:p>
          <a:p>
            <a:endParaRPr lang="en-US" dirty="0"/>
          </a:p>
        </p:txBody>
      </p:sp>
      <p:sp>
        <p:nvSpPr>
          <p:cNvPr id="20" name="TextBox 19"/>
          <p:cNvSpPr txBox="1"/>
          <p:nvPr/>
        </p:nvSpPr>
        <p:spPr>
          <a:xfrm>
            <a:off x="3962400" y="3810000"/>
            <a:ext cx="3733800" cy="2308324"/>
          </a:xfrm>
          <a:prstGeom prst="rect">
            <a:avLst/>
          </a:prstGeom>
          <a:noFill/>
        </p:spPr>
        <p:txBody>
          <a:bodyPr wrap="square" rtlCol="0">
            <a:spAutoFit/>
          </a:bodyPr>
          <a:lstStyle/>
          <a:p>
            <a:pPr lvl="0">
              <a:buFont typeface="Wingdings" pitchFamily="2" charset="2"/>
              <a:buChar char="ü"/>
            </a:pPr>
            <a:r>
              <a:rPr lang="es-MX" b="1" dirty="0" smtClean="0">
                <a:solidFill>
                  <a:srgbClr val="7E0000"/>
                </a:solidFill>
                <a:latin typeface="Arial" pitchFamily="34" charset="0"/>
                <a:ea typeface="Calibri" pitchFamily="34" charset="0"/>
                <a:cs typeface="Arial" pitchFamily="34" charset="0"/>
              </a:rPr>
              <a:t>Ventas al menudeo</a:t>
            </a:r>
            <a:endParaRPr lang="en-US" sz="1600" b="1" dirty="0" smtClean="0">
              <a:solidFill>
                <a:srgbClr val="7E0000"/>
              </a:solidFill>
              <a:latin typeface="Arial" pitchFamily="34" charset="0"/>
            </a:endParaRPr>
          </a:p>
          <a:p>
            <a:pPr lvl="0" eaLnBrk="0" hangingPunct="0">
              <a:buFont typeface="Wingdings" pitchFamily="2" charset="2"/>
              <a:buChar char="ü"/>
            </a:pPr>
            <a:r>
              <a:rPr lang="es-MX" b="1" dirty="0" smtClean="0">
                <a:solidFill>
                  <a:srgbClr val="7E0000"/>
                </a:solidFill>
                <a:latin typeface="Arial" pitchFamily="34" charset="0"/>
                <a:ea typeface="Calibri" pitchFamily="34" charset="0"/>
                <a:cs typeface="Arial" pitchFamily="34" charset="0"/>
              </a:rPr>
              <a:t>Inversión Fija Bruta</a:t>
            </a:r>
            <a:endParaRPr lang="en-US" sz="1600" b="1" dirty="0" smtClean="0">
              <a:solidFill>
                <a:srgbClr val="7E0000"/>
              </a:solidFill>
              <a:latin typeface="Arial" pitchFamily="34" charset="0"/>
            </a:endParaRPr>
          </a:p>
          <a:p>
            <a:pPr lvl="0" eaLnBrk="0" hangingPunct="0">
              <a:buFont typeface="Wingdings" pitchFamily="2" charset="2"/>
              <a:buChar char="ü"/>
            </a:pPr>
            <a:r>
              <a:rPr lang="es-MX" b="1" dirty="0" smtClean="0">
                <a:solidFill>
                  <a:srgbClr val="7E0000"/>
                </a:solidFill>
                <a:latin typeface="Arial" pitchFamily="34" charset="0"/>
                <a:ea typeface="Calibri" pitchFamily="34" charset="0"/>
                <a:cs typeface="Arial" pitchFamily="34" charset="0"/>
              </a:rPr>
              <a:t>Inflación a nivel regional por</a:t>
            </a:r>
          </a:p>
          <a:p>
            <a:pPr lvl="0" eaLnBrk="0" hangingPunct="0"/>
            <a:r>
              <a:rPr lang="es-MX" b="1" dirty="0" smtClean="0">
                <a:solidFill>
                  <a:srgbClr val="7E0000"/>
                </a:solidFill>
                <a:latin typeface="Arial" pitchFamily="34" charset="0"/>
                <a:ea typeface="Calibri" pitchFamily="34" charset="0"/>
                <a:cs typeface="Arial" pitchFamily="34" charset="0"/>
              </a:rPr>
              <a:t>	Sector económico </a:t>
            </a:r>
            <a:endParaRPr lang="en-US" sz="1600" b="1" dirty="0" smtClean="0">
              <a:solidFill>
                <a:srgbClr val="7E0000"/>
              </a:solidFill>
              <a:latin typeface="Arial" pitchFamily="34" charset="0"/>
            </a:endParaRPr>
          </a:p>
          <a:p>
            <a:pPr lvl="0" eaLnBrk="0" hangingPunct="0">
              <a:buFont typeface="Wingdings" pitchFamily="2" charset="2"/>
              <a:buChar char="ü"/>
            </a:pPr>
            <a:r>
              <a:rPr lang="es-MX" b="1" dirty="0" smtClean="0">
                <a:solidFill>
                  <a:srgbClr val="7E0000"/>
                </a:solidFill>
                <a:latin typeface="Arial" pitchFamily="34" charset="0"/>
                <a:ea typeface="Calibri" pitchFamily="34" charset="0"/>
                <a:cs typeface="Arial" pitchFamily="34" charset="0"/>
              </a:rPr>
              <a:t>Tasa de Fondeo</a:t>
            </a:r>
            <a:endParaRPr lang="en-US" sz="1600" b="1" dirty="0" smtClean="0">
              <a:solidFill>
                <a:srgbClr val="7E0000"/>
              </a:solidFill>
              <a:latin typeface="Arial" pitchFamily="34" charset="0"/>
            </a:endParaRPr>
          </a:p>
          <a:p>
            <a:pPr lvl="1" eaLnBrk="0" hangingPunct="0">
              <a:buFontTx/>
              <a:buChar char="•"/>
            </a:pPr>
            <a:r>
              <a:rPr lang="es-MX" dirty="0" smtClean="0">
                <a:latin typeface="Arial" pitchFamily="34" charset="0"/>
                <a:ea typeface="Calibri" pitchFamily="34" charset="0"/>
                <a:cs typeface="Arial" pitchFamily="34" charset="0"/>
              </a:rPr>
              <a:t>Cetes 28 días</a:t>
            </a:r>
            <a:endParaRPr lang="en-US" dirty="0" smtClean="0"/>
          </a:p>
          <a:p>
            <a:pPr lvl="1" eaLnBrk="0" hangingPunct="0">
              <a:buFontTx/>
              <a:buChar char="•"/>
            </a:pPr>
            <a:r>
              <a:rPr lang="es-MX" dirty="0" smtClean="0">
                <a:latin typeface="Arial" pitchFamily="34" charset="0"/>
              </a:rPr>
              <a:t>TIIE a 28 días</a:t>
            </a:r>
          </a:p>
          <a:p>
            <a:pPr lvl="1" eaLnBrk="0" hangingPunct="0">
              <a:buFontTx/>
              <a:buChar char="•"/>
            </a:pPr>
            <a:r>
              <a:rPr lang="es-MX" dirty="0" smtClean="0">
                <a:latin typeface="Arial" pitchFamily="34" charset="0"/>
              </a:rPr>
              <a:t>TIIE a 91 días</a:t>
            </a: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2</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981200" y="228600"/>
            <a:ext cx="4572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2800" b="1" dirty="0" smtClean="0">
                <a:solidFill>
                  <a:schemeClr val="tx2"/>
                </a:solidFill>
                <a:latin typeface="Verdana" pitchFamily="34" charset="0"/>
              </a:rPr>
              <a:t>Agenda</a:t>
            </a:r>
            <a:endParaRPr lang="en-US" sz="2800" b="1" dirty="0" smtClean="0">
              <a:solidFill>
                <a:schemeClr val="tx2"/>
              </a:solidFill>
              <a:latin typeface="Verdana" pitchFamily="34" charset="0"/>
            </a:endParaRPr>
          </a:p>
        </p:txBody>
      </p:sp>
      <p:sp>
        <p:nvSpPr>
          <p:cNvPr id="10" name="Rectangle 3"/>
          <p:cNvSpPr txBox="1">
            <a:spLocks noChangeArrowheads="1"/>
          </p:cNvSpPr>
          <p:nvPr/>
        </p:nvSpPr>
        <p:spPr bwMode="auto">
          <a:xfrm>
            <a:off x="457200" y="990600"/>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Font typeface="+mj-lt"/>
              <a:buAutoNum type="arabicPeriod"/>
            </a:pPr>
            <a:r>
              <a:rPr lang="es-MX" sz="2000" dirty="0" smtClean="0">
                <a:latin typeface="Verdana" pitchFamily="34" charset="0"/>
              </a:rPr>
              <a:t> Reportes de Inteligencia Económico</a:t>
            </a:r>
          </a:p>
          <a:p>
            <a:pPr marL="400050" lvl="1" indent="0">
              <a:spcAft>
                <a:spcPts val="600"/>
              </a:spcAft>
              <a:buNone/>
            </a:pPr>
            <a:r>
              <a:rPr lang="es-MX" sz="1800" dirty="0" smtClean="0">
                <a:latin typeface="Verdana" pitchFamily="34" charset="0"/>
              </a:rPr>
              <a:t>Objetivo</a:t>
            </a:r>
          </a:p>
          <a:p>
            <a:pPr marL="0" indent="0">
              <a:spcAft>
                <a:spcPts val="600"/>
              </a:spcAft>
              <a:buFont typeface="+mj-lt"/>
              <a:buAutoNum type="arabicPeriod"/>
            </a:pPr>
            <a:r>
              <a:rPr lang="es-MX" sz="2000" dirty="0" smtClean="0">
                <a:latin typeface="Verdana" pitchFamily="34" charset="0"/>
              </a:rPr>
              <a:t> Mercado/</a:t>
            </a:r>
            <a:r>
              <a:rPr lang="es-MX" sz="2000" dirty="0" err="1" smtClean="0">
                <a:latin typeface="Verdana" pitchFamily="34" charset="0"/>
              </a:rPr>
              <a:t>Benchmark</a:t>
            </a:r>
            <a:endParaRPr lang="es-MX" sz="2000" dirty="0" smtClean="0">
              <a:latin typeface="Verdana" pitchFamily="34" charset="0"/>
            </a:endParaRPr>
          </a:p>
          <a:p>
            <a:pPr marL="400050" lvl="1" indent="0">
              <a:spcAft>
                <a:spcPts val="600"/>
              </a:spcAft>
              <a:buNone/>
            </a:pPr>
            <a:r>
              <a:rPr lang="es-MX" sz="1800" dirty="0" smtClean="0">
                <a:latin typeface="Verdana" pitchFamily="34" charset="0"/>
              </a:rPr>
              <a:t>Mercado potencial, empresas analistas, servicios ofrecidos, análisis empleados, tipo(s) de reporte, estructura básica de los reportes</a:t>
            </a:r>
          </a:p>
          <a:p>
            <a:pPr marL="0" indent="0">
              <a:spcAft>
                <a:spcPts val="600"/>
              </a:spcAft>
              <a:buFont typeface="+mj-lt"/>
              <a:buAutoNum type="arabicPeriod"/>
            </a:pPr>
            <a:r>
              <a:rPr lang="es-MX" sz="2000" dirty="0" smtClean="0">
                <a:latin typeface="Verdana" pitchFamily="34" charset="0"/>
              </a:rPr>
              <a:t> Productos a ofrecer y requerimientos esenciales </a:t>
            </a:r>
          </a:p>
          <a:p>
            <a:pPr marL="400050" lvl="1" indent="0">
              <a:spcAft>
                <a:spcPts val="600"/>
              </a:spcAft>
              <a:buNone/>
            </a:pPr>
            <a:r>
              <a:rPr lang="es-MX" sz="1800" dirty="0" smtClean="0">
                <a:latin typeface="Verdana" pitchFamily="34" charset="0"/>
              </a:rPr>
              <a:t>Productos a modelar econométricamente, Equipo de trabajo, Fuentes de información requeridas, visualización de resultados, Tamaño de Mercado potencial en términos de Producción Económica, Puntos de interés</a:t>
            </a:r>
          </a:p>
          <a:p>
            <a:pPr marL="0" indent="0">
              <a:spcAft>
                <a:spcPts val="600"/>
              </a:spcAft>
              <a:buFont typeface="+mj-lt"/>
              <a:buAutoNum type="arabicPeriod"/>
            </a:pPr>
            <a:r>
              <a:rPr lang="es-MX" sz="2000" dirty="0" smtClean="0">
                <a:latin typeface="Verdana" pitchFamily="34" charset="0"/>
              </a:rPr>
              <a:t> Reporte ejemplo CIMAT Unidad Monterrey</a:t>
            </a:r>
          </a:p>
          <a:p>
            <a:pPr marL="0" indent="0">
              <a:spcAft>
                <a:spcPts val="600"/>
              </a:spcAft>
              <a:buFont typeface="+mj-lt"/>
              <a:buAutoNum type="arabicPeriod"/>
            </a:pPr>
            <a:r>
              <a:rPr lang="es-MX" sz="2000" dirty="0" smtClean="0">
                <a:latin typeface="Verdana" pitchFamily="34" charset="0"/>
              </a:rPr>
              <a:t> Valor Agregado</a:t>
            </a:r>
          </a:p>
          <a:p>
            <a:pPr marL="0" indent="0">
              <a:spcAft>
                <a:spcPts val="600"/>
              </a:spcAft>
              <a:buFont typeface="Arial" charset="0"/>
              <a:buNone/>
            </a:pPr>
            <a:r>
              <a:rPr lang="es-MX" sz="2000" dirty="0" smtClean="0">
                <a:latin typeface="Verdana" pitchFamily="34" charset="0"/>
              </a:rPr>
              <a:t>	</a:t>
            </a:r>
            <a:endParaRPr lang="es-MX" sz="1800" dirty="0" smtClean="0">
              <a:latin typeface="Verdana" pitchFamily="34" charset="0"/>
            </a:endParaRPr>
          </a:p>
          <a:p>
            <a:pPr marL="0" indent="0">
              <a:spcAft>
                <a:spcPts val="600"/>
              </a:spcAft>
              <a:buFont typeface="Arial" charset="0"/>
              <a:buNone/>
            </a:pPr>
            <a:endParaRPr lang="es-MX" sz="2400" dirty="0" smtClean="0">
              <a:latin typeface="Verdana" pitchFamily="34" charset="0"/>
            </a:endParaRPr>
          </a:p>
          <a:p>
            <a:pPr marL="0" indent="0">
              <a:spcAft>
                <a:spcPts val="600"/>
              </a:spcAft>
              <a:buFont typeface="Arial" charset="0"/>
              <a:buNone/>
            </a:pPr>
            <a:endParaRPr lang="es-MX" sz="2400" dirty="0" smtClean="0">
              <a:latin typeface="Verdana" pitchFamily="34" charset="0"/>
            </a:endParaRPr>
          </a:p>
        </p:txBody>
      </p:sp>
    </p:spTree>
    <p:extLst>
      <p:ext uri="{BB962C8B-B14F-4D97-AF65-F5344CB8AC3E}">
        <p14:creationId xmlns:p14="http://schemas.microsoft.com/office/powerpoint/2010/main" val="949386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lstStyle/>
          <a:p>
            <a:r>
              <a:rPr lang="es-MX" b="1" dirty="0" smtClean="0">
                <a:solidFill>
                  <a:schemeClr val="tx2">
                    <a:lumMod val="75000"/>
                  </a:schemeClr>
                </a:solidFill>
              </a:rPr>
              <a:t>Equipo de trabajo</a:t>
            </a:r>
            <a:endParaRPr lang="en-US" b="1" dirty="0">
              <a:solidFill>
                <a:schemeClr val="tx2">
                  <a:lumMod val="75000"/>
                </a:schemeClr>
              </a:solidFill>
            </a:endParaRPr>
          </a:p>
        </p:txBody>
      </p:sp>
      <p:sp>
        <p:nvSpPr>
          <p:cNvPr id="3" name="Content Placeholder 2"/>
          <p:cNvSpPr>
            <a:spLocks noGrp="1"/>
          </p:cNvSpPr>
          <p:nvPr>
            <p:ph idx="1"/>
          </p:nvPr>
        </p:nvSpPr>
        <p:spPr>
          <a:xfrm>
            <a:off x="457200" y="1752600"/>
            <a:ext cx="8153400" cy="3687763"/>
          </a:xfrm>
        </p:spPr>
        <p:txBody>
          <a:bodyPr/>
          <a:lstStyle/>
          <a:p>
            <a:pPr>
              <a:buNone/>
            </a:pPr>
            <a:r>
              <a:rPr lang="es-MX" b="1" dirty="0" smtClean="0"/>
              <a:t> </a:t>
            </a:r>
            <a:endParaRPr lang="en-US" dirty="0" smtClean="0"/>
          </a:p>
          <a:p>
            <a:pPr marL="514350" indent="-514350">
              <a:buFont typeface="Wingdings" pitchFamily="2" charset="2"/>
              <a:buChar char="ü"/>
            </a:pPr>
            <a:r>
              <a:rPr lang="es-MX" dirty="0" smtClean="0"/>
              <a:t>Director de análisis y modelos</a:t>
            </a:r>
            <a:endParaRPr lang="en-US" dirty="0" smtClean="0"/>
          </a:p>
          <a:p>
            <a:pPr marL="514350" indent="-514350">
              <a:buFont typeface="Wingdings" pitchFamily="2" charset="2"/>
              <a:buChar char="ü"/>
            </a:pPr>
            <a:r>
              <a:rPr lang="es-MX" dirty="0" smtClean="0"/>
              <a:t>Econometrista en jefe</a:t>
            </a:r>
            <a:endParaRPr lang="en-US" dirty="0" smtClean="0"/>
          </a:p>
          <a:p>
            <a:pPr marL="514350" indent="-514350">
              <a:buFont typeface="Wingdings" pitchFamily="2" charset="2"/>
              <a:buChar char="ü"/>
            </a:pPr>
            <a:r>
              <a:rPr lang="es-MX" dirty="0" smtClean="0"/>
              <a:t>Analista de modelación</a:t>
            </a:r>
            <a:endParaRPr lang="en-US" dirty="0" smtClean="0"/>
          </a:p>
          <a:p>
            <a:pPr marL="514350" indent="-514350">
              <a:buFont typeface="Wingdings" pitchFamily="2" charset="2"/>
              <a:buChar char="ü"/>
            </a:pPr>
            <a:r>
              <a:rPr lang="es-MX" dirty="0" smtClean="0"/>
              <a:t>Analista económico</a:t>
            </a:r>
            <a:endParaRPr lang="en-US" dirty="0" smtClean="0"/>
          </a:p>
          <a:p>
            <a:pPr marL="514350" indent="-514350">
              <a:buFont typeface="Wingdings" pitchFamily="2" charset="2"/>
              <a:buChar char="ü"/>
            </a:pPr>
            <a:r>
              <a:rPr lang="es-MX" dirty="0" smtClean="0"/>
              <a:t>Asistente</a:t>
            </a:r>
            <a:endParaRPr lang="en-US" dirty="0" smtClean="0"/>
          </a:p>
          <a:p>
            <a:pPr marL="514350" indent="-514350">
              <a:buFont typeface="Wingdings" pitchFamily="2" charset="2"/>
              <a:buChar char="ü"/>
            </a:pPr>
            <a:r>
              <a:rPr lang="es-MX" dirty="0" smtClean="0"/>
              <a:t>Editor</a:t>
            </a:r>
            <a:endParaRPr lang="en-US" dirty="0" smtClean="0"/>
          </a:p>
          <a:p>
            <a:endParaRPr lang="en-US" dirty="0"/>
          </a:p>
        </p:txBody>
      </p:sp>
      <p:sp>
        <p:nvSpPr>
          <p:cNvPr id="4" name="Date Placeholder 3"/>
          <p:cNvSpPr>
            <a:spLocks noGrp="1"/>
          </p:cNvSpPr>
          <p:nvPr>
            <p:ph type="dt" sz="half" idx="10"/>
          </p:nvPr>
        </p:nvSpPr>
        <p:spPr/>
        <p:txBody>
          <a:bodyPr/>
          <a:lstStyle/>
          <a:p>
            <a:pPr>
              <a:defRPr/>
            </a:pPr>
            <a:fld id="{8579EEFF-3738-4252-A276-9FE203C42F61}"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smtClean="0"/>
          </a:p>
          <a:p>
            <a:pPr>
              <a:defRPr/>
            </a:pPr>
            <a:endParaRPr lang="en-US" dirty="0"/>
          </a:p>
        </p:txBody>
      </p:sp>
      <p:sp>
        <p:nvSpPr>
          <p:cNvPr id="6" name="Slide Number Placeholder 5"/>
          <p:cNvSpPr>
            <a:spLocks noGrp="1"/>
          </p:cNvSpPr>
          <p:nvPr>
            <p:ph type="sldNum" sz="quarter" idx="12"/>
          </p:nvPr>
        </p:nvSpPr>
        <p:spPr/>
        <p:txBody>
          <a:bodyPr/>
          <a:lstStyle/>
          <a:p>
            <a:pPr>
              <a:defRPr/>
            </a:pPr>
            <a:fld id="{3F44F7A3-952F-4709-AEA2-1E43C8FEF708}" type="slidenum">
              <a:rPr lang="en-US" smtClean="0"/>
              <a:pPr>
                <a:defRPr/>
              </a:pPr>
              <a:t>20</a:t>
            </a:fld>
            <a:endParaRPr lang="en-US" dirty="0"/>
          </a:p>
        </p:txBody>
      </p:sp>
      <p:sp>
        <p:nvSpPr>
          <p:cNvPr id="7"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200" b="1" dirty="0" smtClean="0">
                <a:solidFill>
                  <a:schemeClr val="accent1">
                    <a:lumMod val="75000"/>
                  </a:schemeClr>
                </a:solidFill>
                <a:latin typeface="Verdana" pitchFamily="34" charset="0"/>
              </a:rPr>
              <a:t>Necesidades para la implementación del proyecto de la Unidad de Inteligencia Económica</a:t>
            </a:r>
            <a:endParaRPr lang="en-US" sz="1800" b="1" dirty="0" smtClean="0">
              <a:solidFill>
                <a:schemeClr val="accent1">
                  <a:lumMod val="75000"/>
                </a:schemeClr>
              </a:solidFill>
              <a:latin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chemeClr val="tx2">
                    <a:lumMod val="75000"/>
                  </a:schemeClr>
                </a:solidFill>
              </a:rPr>
              <a:t>Fuentes de información requeridas</a:t>
            </a:r>
            <a:endParaRPr lang="en-US" b="1" dirty="0">
              <a:solidFill>
                <a:schemeClr val="tx2">
                  <a:lumMod val="75000"/>
                </a:schemeClr>
              </a:solidFill>
            </a:endParaRPr>
          </a:p>
        </p:txBody>
      </p:sp>
      <p:sp>
        <p:nvSpPr>
          <p:cNvPr id="3" name="Content Placeholder 2"/>
          <p:cNvSpPr>
            <a:spLocks noGrp="1"/>
          </p:cNvSpPr>
          <p:nvPr>
            <p:ph idx="1"/>
          </p:nvPr>
        </p:nvSpPr>
        <p:spPr/>
        <p:txBody>
          <a:bodyPr/>
          <a:lstStyle/>
          <a:p>
            <a:r>
              <a:rPr lang="es-MX" dirty="0" smtClean="0"/>
              <a:t>Banco de información económica del Instituto Nacional de Geografía Estadística e Informática</a:t>
            </a:r>
          </a:p>
          <a:p>
            <a:endParaRPr lang="es-MX" dirty="0" smtClean="0"/>
          </a:p>
          <a:p>
            <a:r>
              <a:rPr lang="es-MX" dirty="0" smtClean="0"/>
              <a:t>Estadísticas económicas oficiales de Banco de México</a:t>
            </a:r>
          </a:p>
        </p:txBody>
      </p:sp>
      <p:sp>
        <p:nvSpPr>
          <p:cNvPr id="4" name="Date Placeholder 3"/>
          <p:cNvSpPr>
            <a:spLocks noGrp="1"/>
          </p:cNvSpPr>
          <p:nvPr>
            <p:ph type="dt" sz="half" idx="10"/>
          </p:nvPr>
        </p:nvSpPr>
        <p:spPr/>
        <p:txBody>
          <a:bodyPr/>
          <a:lstStyle/>
          <a:p>
            <a:pPr>
              <a:defRPr/>
            </a:pPr>
            <a:fld id="{8579EEFF-3738-4252-A276-9FE203C42F61}"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smtClean="0"/>
          </a:p>
          <a:p>
            <a:pPr>
              <a:defRPr/>
            </a:pPr>
            <a:endParaRPr lang="en-US" dirty="0"/>
          </a:p>
        </p:txBody>
      </p:sp>
      <p:sp>
        <p:nvSpPr>
          <p:cNvPr id="6" name="Slide Number Placeholder 5"/>
          <p:cNvSpPr>
            <a:spLocks noGrp="1"/>
          </p:cNvSpPr>
          <p:nvPr>
            <p:ph type="sldNum" sz="quarter" idx="12"/>
          </p:nvPr>
        </p:nvSpPr>
        <p:spPr/>
        <p:txBody>
          <a:bodyPr/>
          <a:lstStyle/>
          <a:p>
            <a:pPr>
              <a:defRPr/>
            </a:pPr>
            <a:fld id="{3F44F7A3-952F-4709-AEA2-1E43C8FEF708}" type="slidenum">
              <a:rPr lang="en-US" smtClean="0"/>
              <a:pPr>
                <a:defRPr/>
              </a:pPr>
              <a:t>21</a:t>
            </a:fld>
            <a:endParaRPr lang="en-US" dirty="0"/>
          </a:p>
        </p:txBody>
      </p:sp>
      <p:sp>
        <p:nvSpPr>
          <p:cNvPr id="7"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200" b="1" dirty="0" smtClean="0">
                <a:solidFill>
                  <a:schemeClr val="accent1">
                    <a:lumMod val="75000"/>
                  </a:schemeClr>
                </a:solidFill>
                <a:latin typeface="Verdana" pitchFamily="34" charset="0"/>
              </a:rPr>
              <a:t>Necesidades para la implementación del proyecto de la Unidad de Inteligencia Económica</a:t>
            </a:r>
            <a:endParaRPr lang="en-US" sz="1800" b="1" dirty="0" smtClean="0">
              <a:solidFill>
                <a:schemeClr val="accent1">
                  <a:lumMod val="75000"/>
                </a:schemeClr>
              </a:solidFill>
              <a:latin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chemeClr val="tx2">
                    <a:lumMod val="75000"/>
                  </a:schemeClr>
                </a:solidFill>
              </a:rPr>
              <a:t>Visualización de resultados</a:t>
            </a:r>
            <a:endParaRPr lang="en-US" b="1" dirty="0">
              <a:solidFill>
                <a:schemeClr val="tx2">
                  <a:lumMod val="75000"/>
                </a:schemeClr>
              </a:solidFill>
            </a:endParaRPr>
          </a:p>
        </p:txBody>
      </p:sp>
      <p:sp>
        <p:nvSpPr>
          <p:cNvPr id="3" name="Content Placeholder 2"/>
          <p:cNvSpPr>
            <a:spLocks noGrp="1"/>
          </p:cNvSpPr>
          <p:nvPr>
            <p:ph idx="1"/>
          </p:nvPr>
        </p:nvSpPr>
        <p:spPr>
          <a:xfrm>
            <a:off x="457200" y="2209800"/>
            <a:ext cx="8153400" cy="3687763"/>
          </a:xfrm>
        </p:spPr>
        <p:txBody>
          <a:bodyPr/>
          <a:lstStyle/>
          <a:p>
            <a:r>
              <a:rPr lang="es-MX" dirty="0" smtClean="0"/>
              <a:t>Propuesta en página Web: descarga de resultados tipo boletín de acuerdo a suscripción semestral</a:t>
            </a:r>
          </a:p>
          <a:p>
            <a:endParaRPr lang="es-MX" dirty="0" smtClean="0"/>
          </a:p>
          <a:p>
            <a:r>
              <a:rPr lang="es-MX" dirty="0" smtClean="0"/>
              <a:t>Costo por suscripción propuesto, a precios de mercado (1,000 dólares aproximadamente) según cada rubro económico a modelar</a:t>
            </a:r>
          </a:p>
          <a:p>
            <a:endParaRPr lang="es-MX" dirty="0" smtClean="0"/>
          </a:p>
          <a:p>
            <a:endParaRPr lang="es-MX" dirty="0" smtClean="0"/>
          </a:p>
        </p:txBody>
      </p:sp>
      <p:sp>
        <p:nvSpPr>
          <p:cNvPr id="4" name="Date Placeholder 3"/>
          <p:cNvSpPr>
            <a:spLocks noGrp="1"/>
          </p:cNvSpPr>
          <p:nvPr>
            <p:ph type="dt" sz="half" idx="10"/>
          </p:nvPr>
        </p:nvSpPr>
        <p:spPr/>
        <p:txBody>
          <a:bodyPr/>
          <a:lstStyle/>
          <a:p>
            <a:pPr>
              <a:defRPr/>
            </a:pPr>
            <a:fld id="{8579EEFF-3738-4252-A276-9FE203C42F61}"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smtClean="0"/>
          </a:p>
          <a:p>
            <a:pPr>
              <a:defRPr/>
            </a:pPr>
            <a:endParaRPr lang="en-US" dirty="0"/>
          </a:p>
        </p:txBody>
      </p:sp>
      <p:sp>
        <p:nvSpPr>
          <p:cNvPr id="6" name="Slide Number Placeholder 5"/>
          <p:cNvSpPr>
            <a:spLocks noGrp="1"/>
          </p:cNvSpPr>
          <p:nvPr>
            <p:ph type="sldNum" sz="quarter" idx="12"/>
          </p:nvPr>
        </p:nvSpPr>
        <p:spPr/>
        <p:txBody>
          <a:bodyPr/>
          <a:lstStyle/>
          <a:p>
            <a:pPr>
              <a:defRPr/>
            </a:pPr>
            <a:fld id="{3F44F7A3-952F-4709-AEA2-1E43C8FEF708}" type="slidenum">
              <a:rPr lang="en-US" smtClean="0"/>
              <a:pPr>
                <a:defRPr/>
              </a:pPr>
              <a:t>22</a:t>
            </a:fld>
            <a:endParaRPr lang="en-US" dirty="0"/>
          </a:p>
        </p:txBody>
      </p:sp>
      <p:sp>
        <p:nvSpPr>
          <p:cNvPr id="7"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200" b="1" dirty="0" smtClean="0">
                <a:solidFill>
                  <a:schemeClr val="accent1">
                    <a:lumMod val="75000"/>
                  </a:schemeClr>
                </a:solidFill>
                <a:latin typeface="Verdana" pitchFamily="34" charset="0"/>
              </a:rPr>
              <a:t>Necesidades para la implementación del proyecto de la Unidad de Inteligencia Económica</a:t>
            </a:r>
            <a:endParaRPr lang="en-US" sz="1800" b="1" dirty="0" smtClean="0">
              <a:solidFill>
                <a:schemeClr val="accent1">
                  <a:lumMod val="75000"/>
                </a:schemeClr>
              </a:solidFill>
              <a:latin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23</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200" b="1" dirty="0" smtClean="0">
                <a:solidFill>
                  <a:schemeClr val="accent1">
                    <a:lumMod val="75000"/>
                  </a:schemeClr>
                </a:solidFill>
                <a:latin typeface="Verdana" pitchFamily="34" charset="0"/>
              </a:rPr>
              <a:t>Necesidades para la implementación del proyecto de la Unidad de Inteligencia Económica</a:t>
            </a:r>
            <a:endParaRPr lang="en-US" sz="1800" b="1" dirty="0" smtClean="0">
              <a:solidFill>
                <a:schemeClr val="accent1">
                  <a:lumMod val="75000"/>
                </a:schemeClr>
              </a:solidFill>
              <a:latin typeface="Verdana" pitchFamily="34" charset="0"/>
            </a:endParaRPr>
          </a:p>
        </p:txBody>
      </p:sp>
      <p:sp>
        <p:nvSpPr>
          <p:cNvPr id="6" name="Rectangle 5"/>
          <p:cNvSpPr/>
          <p:nvPr/>
        </p:nvSpPr>
        <p:spPr>
          <a:xfrm>
            <a:off x="152400" y="1397675"/>
            <a:ext cx="8534400" cy="4031873"/>
          </a:xfrm>
          <a:prstGeom prst="rect">
            <a:avLst/>
          </a:prstGeom>
        </p:spPr>
        <p:txBody>
          <a:bodyPr wrap="square">
            <a:spAutoFit/>
          </a:bodyPr>
          <a:lstStyle/>
          <a:p>
            <a:pPr marL="514350" indent="-514350">
              <a:buFont typeface="+mj-lt"/>
              <a:buAutoNum type="arabicPeriod"/>
            </a:pPr>
            <a:r>
              <a:rPr lang="es-MX" sz="2400" dirty="0" smtClean="0">
                <a:latin typeface="Verdana" pitchFamily="34" charset="0"/>
              </a:rPr>
              <a:t>Emigración de modelos econométricos a mercados de commodities</a:t>
            </a:r>
          </a:p>
          <a:p>
            <a:r>
              <a:rPr lang="es-MX" sz="2400" dirty="0">
                <a:latin typeface="Verdana" pitchFamily="34" charset="0"/>
              </a:rPr>
              <a:t>	</a:t>
            </a:r>
            <a:r>
              <a:rPr lang="es-MX" sz="1600" dirty="0" smtClean="0">
                <a:solidFill>
                  <a:schemeClr val="tx1">
                    <a:lumMod val="65000"/>
                    <a:lumOff val="35000"/>
                  </a:schemeClr>
                </a:solidFill>
                <a:latin typeface="Verdana" pitchFamily="34" charset="0"/>
              </a:rPr>
              <a:t>Que contengan información de mercado especializada y actual.</a:t>
            </a:r>
            <a:endParaRPr lang="es-MX" sz="2400" dirty="0">
              <a:latin typeface="Verdana" pitchFamily="34" charset="0"/>
            </a:endParaRPr>
          </a:p>
          <a:p>
            <a:pPr marL="514350" indent="-514350">
              <a:buFont typeface="+mj-lt"/>
              <a:buAutoNum type="arabicPeriod"/>
            </a:pPr>
            <a:endParaRPr lang="es-MX" dirty="0" smtClean="0"/>
          </a:p>
          <a:p>
            <a:pPr marL="514350" indent="-514350">
              <a:buFont typeface="+mj-lt"/>
              <a:buAutoNum type="arabicPeriod"/>
            </a:pPr>
            <a:endParaRPr lang="es-MX" dirty="0"/>
          </a:p>
          <a:p>
            <a:pPr marL="514350" indent="-514350">
              <a:buFont typeface="+mj-lt"/>
              <a:buAutoNum type="arabicPeriod"/>
            </a:pPr>
            <a:endParaRPr lang="es-MX" dirty="0" smtClean="0"/>
          </a:p>
          <a:p>
            <a:pPr marL="514350" indent="-514350">
              <a:buFont typeface="+mj-lt"/>
              <a:buAutoNum type="arabicPeriod"/>
            </a:pPr>
            <a:endParaRPr lang="es-MX" dirty="0"/>
          </a:p>
          <a:p>
            <a:endParaRPr lang="es-MX" dirty="0" smtClean="0"/>
          </a:p>
          <a:p>
            <a:pPr marL="457200" indent="-457200">
              <a:buAutoNum type="arabicPeriod" startAt="2"/>
            </a:pPr>
            <a:r>
              <a:rPr lang="es-MX" sz="2400" dirty="0" smtClean="0">
                <a:latin typeface="Verdana" pitchFamily="34" charset="0"/>
              </a:rPr>
              <a:t>Asistencia a congresos especializados </a:t>
            </a:r>
          </a:p>
          <a:p>
            <a:r>
              <a:rPr lang="es-MX" sz="2400" dirty="0">
                <a:solidFill>
                  <a:schemeClr val="tx1">
                    <a:lumMod val="65000"/>
                    <a:lumOff val="35000"/>
                  </a:schemeClr>
                </a:solidFill>
                <a:latin typeface="Verdana" pitchFamily="34" charset="0"/>
              </a:rPr>
              <a:t>	</a:t>
            </a:r>
            <a:r>
              <a:rPr lang="es-MX" dirty="0" smtClean="0">
                <a:solidFill>
                  <a:schemeClr val="tx1">
                    <a:lumMod val="65000"/>
                    <a:lumOff val="35000"/>
                  </a:schemeClr>
                </a:solidFill>
                <a:latin typeface="Verdana" pitchFamily="34" charset="0"/>
              </a:rPr>
              <a:t>Congresos en donde se presentan los resultados y se permita también la vinculación y promoción.</a:t>
            </a:r>
            <a:endParaRPr lang="es-MX" sz="2800" dirty="0">
              <a:latin typeface="Verdana" pitchFamily="34" charset="0"/>
            </a:endParaRPr>
          </a:p>
          <a:p>
            <a:endParaRPr lang="es-MX"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5075" y="2636178"/>
            <a:ext cx="2066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2623505"/>
            <a:ext cx="2514600" cy="51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2721370"/>
            <a:ext cx="2592319" cy="42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551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1143000"/>
          </a:xfrm>
        </p:spPr>
        <p:txBody>
          <a:bodyPr/>
          <a:lstStyle/>
          <a:p>
            <a:r>
              <a:rPr lang="es-MX" b="1" dirty="0" smtClean="0">
                <a:solidFill>
                  <a:schemeClr val="tx2">
                    <a:lumMod val="75000"/>
                  </a:schemeClr>
                </a:solidFill>
              </a:rPr>
              <a:t>Tamaño de Mercado potencial en términos de Producción Económica</a:t>
            </a:r>
            <a:endParaRPr lang="en-US" dirty="0">
              <a:solidFill>
                <a:schemeClr val="tx2">
                  <a:lumMod val="75000"/>
                </a:schemeClr>
              </a:solidFill>
            </a:endParaRPr>
          </a:p>
        </p:txBody>
      </p:sp>
      <p:sp>
        <p:nvSpPr>
          <p:cNvPr id="3" name="Content Placeholder 2"/>
          <p:cNvSpPr>
            <a:spLocks noGrp="1"/>
          </p:cNvSpPr>
          <p:nvPr>
            <p:ph idx="1"/>
          </p:nvPr>
        </p:nvSpPr>
        <p:spPr>
          <a:xfrm>
            <a:off x="457200" y="2971800"/>
            <a:ext cx="8382000" cy="3154363"/>
          </a:xfrm>
        </p:spPr>
        <p:txBody>
          <a:bodyPr/>
          <a:lstStyle/>
          <a:p>
            <a:pPr>
              <a:buFont typeface="Wingdings" pitchFamily="2" charset="2"/>
              <a:buChar char="ü"/>
            </a:pPr>
            <a:r>
              <a:rPr lang="es-MX" sz="2000" dirty="0" smtClean="0"/>
              <a:t>Empresas comerciales, constructoras, financieras y corporativas, tanto nacionales como estatales que representan aproximadamente más 14% del Producto Interno Bruto Nacional, cuyo monto de producción asciende a los </a:t>
            </a:r>
            <a:r>
              <a:rPr lang="es-MX" sz="2000" b="1" dirty="0" smtClean="0"/>
              <a:t>114,578</a:t>
            </a:r>
            <a:r>
              <a:rPr lang="es-MX" sz="2000" dirty="0" smtClean="0"/>
              <a:t> millones de dólares. </a:t>
            </a:r>
            <a:endParaRPr lang="en-US" sz="2000" dirty="0" smtClean="0"/>
          </a:p>
          <a:p>
            <a:pPr>
              <a:buFont typeface="Wingdings" pitchFamily="2" charset="2"/>
              <a:buChar char="ü"/>
            </a:pPr>
            <a:endParaRPr lang="es-MX" sz="2000" dirty="0" smtClean="0"/>
          </a:p>
          <a:p>
            <a:pPr>
              <a:buFont typeface="Wingdings" pitchFamily="2" charset="2"/>
              <a:buChar char="ü"/>
            </a:pPr>
            <a:r>
              <a:rPr lang="es-MX" sz="2000" dirty="0" smtClean="0"/>
              <a:t>Nuevo León representa casi el 8% del total tanto a nivel total como en promedio para tales rubros económicos, siendo una producción neta aproximada de </a:t>
            </a:r>
            <a:r>
              <a:rPr lang="es-MX" sz="2000" b="1" dirty="0" smtClean="0"/>
              <a:t>9,166</a:t>
            </a:r>
            <a:r>
              <a:rPr lang="es-MX" sz="2000" dirty="0" smtClean="0"/>
              <a:t> millones de dólares. </a:t>
            </a:r>
            <a:endParaRPr lang="en-US" sz="2000" dirty="0" smtClean="0"/>
          </a:p>
          <a:p>
            <a:pPr>
              <a:buNone/>
            </a:pPr>
            <a:endParaRPr lang="en-US" dirty="0" smtClean="0"/>
          </a:p>
          <a:p>
            <a:endParaRPr lang="en-US" dirty="0"/>
          </a:p>
        </p:txBody>
      </p:sp>
      <p:sp>
        <p:nvSpPr>
          <p:cNvPr id="4" name="Date Placeholder 3"/>
          <p:cNvSpPr>
            <a:spLocks noGrp="1"/>
          </p:cNvSpPr>
          <p:nvPr>
            <p:ph type="dt" sz="half" idx="10"/>
          </p:nvPr>
        </p:nvSpPr>
        <p:spPr/>
        <p:txBody>
          <a:bodyPr/>
          <a:lstStyle/>
          <a:p>
            <a:pPr>
              <a:defRPr/>
            </a:pPr>
            <a:fld id="{8579EEFF-3738-4252-A276-9FE203C42F61}"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smtClean="0"/>
          </a:p>
          <a:p>
            <a:pPr>
              <a:defRPr/>
            </a:pPr>
            <a:endParaRPr lang="en-US" dirty="0"/>
          </a:p>
        </p:txBody>
      </p:sp>
      <p:sp>
        <p:nvSpPr>
          <p:cNvPr id="6" name="Slide Number Placeholder 5"/>
          <p:cNvSpPr>
            <a:spLocks noGrp="1"/>
          </p:cNvSpPr>
          <p:nvPr>
            <p:ph type="sldNum" sz="quarter" idx="12"/>
          </p:nvPr>
        </p:nvSpPr>
        <p:spPr/>
        <p:txBody>
          <a:bodyPr/>
          <a:lstStyle/>
          <a:p>
            <a:pPr>
              <a:defRPr/>
            </a:pPr>
            <a:fld id="{3F44F7A3-952F-4709-AEA2-1E43C8FEF708}" type="slidenum">
              <a:rPr lang="en-US" smtClean="0"/>
              <a:pPr>
                <a:defRPr/>
              </a:pPr>
              <a:t>24</a:t>
            </a:fld>
            <a:endParaRPr lang="en-US" dirty="0"/>
          </a:p>
        </p:txBody>
      </p:sp>
      <p:sp>
        <p:nvSpPr>
          <p:cNvPr id="7"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200" b="1" dirty="0" smtClean="0">
                <a:solidFill>
                  <a:schemeClr val="accent1">
                    <a:lumMod val="75000"/>
                  </a:schemeClr>
                </a:solidFill>
                <a:latin typeface="Verdana" pitchFamily="34" charset="0"/>
              </a:rPr>
              <a:t>Necesidades para la implementación del proyecto de la Unidad de Inteligencia Económica</a:t>
            </a:r>
            <a:endParaRPr lang="en-US" sz="1800" b="1" dirty="0" smtClean="0">
              <a:solidFill>
                <a:schemeClr val="accent1">
                  <a:lumMod val="75000"/>
                </a:schemeClr>
              </a:solidFill>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437"/>
            <a:ext cx="8153400" cy="4983163"/>
          </a:xfrm>
        </p:spPr>
        <p:txBody>
          <a:bodyPr/>
          <a:lstStyle/>
          <a:p>
            <a:r>
              <a:rPr lang="es-MX" sz="2000" dirty="0" smtClean="0"/>
              <a:t>Dentro de la </a:t>
            </a:r>
            <a:r>
              <a:rPr lang="es-MX" sz="2000" i="1" dirty="0" smtClean="0"/>
              <a:t>Cámara Nacional de Empresas de Consultoría</a:t>
            </a:r>
            <a:r>
              <a:rPr lang="es-MX" sz="2000" dirty="0" smtClean="0"/>
              <a:t>, en especialidad de </a:t>
            </a:r>
            <a:r>
              <a:rPr lang="es-MX" sz="2000" i="1" dirty="0" smtClean="0"/>
              <a:t>prospectiva económica</a:t>
            </a:r>
            <a:r>
              <a:rPr lang="es-MX" sz="2000" dirty="0" smtClean="0"/>
              <a:t>,  existen 27 empresas laborando en el medio, existiendo una amplia gama de oportunidad de mercado dado los resultados obtenidos.</a:t>
            </a:r>
            <a:endParaRPr lang="en-US" sz="2000" dirty="0" smtClean="0"/>
          </a:p>
          <a:p>
            <a:pPr>
              <a:buNone/>
            </a:pPr>
            <a:endParaRPr lang="en-US" sz="2000" dirty="0" smtClean="0"/>
          </a:p>
          <a:p>
            <a:r>
              <a:rPr lang="es-MX" sz="2000" dirty="0" smtClean="0"/>
              <a:t>Comparando nuestros resultados más actuales de Marzo de 2011 (construidos información de Febrero del 2011), la precisión de CIMAT-MTY fue de </a:t>
            </a:r>
            <a:r>
              <a:rPr lang="es-MX" sz="2000" b="1" dirty="0" smtClean="0"/>
              <a:t>99.81%</a:t>
            </a:r>
            <a:r>
              <a:rPr lang="es-MX" sz="2000" dirty="0" smtClean="0"/>
              <a:t> seguido de grupo IXE, que tuvo una ligera sobreestimación del índice de precios, siendo su asertividad del </a:t>
            </a:r>
            <a:r>
              <a:rPr lang="es-MX" sz="2000" b="1" dirty="0" smtClean="0"/>
              <a:t>99.78%.</a:t>
            </a:r>
            <a:endParaRPr lang="en-US" sz="2000" dirty="0" smtClean="0"/>
          </a:p>
          <a:p>
            <a:pPr>
              <a:buNone/>
            </a:pPr>
            <a:endParaRPr lang="en-US" sz="2000" dirty="0" smtClean="0"/>
          </a:p>
          <a:p>
            <a:r>
              <a:rPr lang="es-MX" sz="2000" dirty="0" smtClean="0"/>
              <a:t>En términos inflacionarios, CIMAT-MTY acertó la inflación con la mejor precisión, con un error global de 0.13 unidades por encima de la real (3.07), siendo IXE el competidor más cercano al sobreestimar 0.20 unidades.</a:t>
            </a:r>
            <a:endParaRPr lang="en-US" sz="2000" dirty="0" smtClean="0"/>
          </a:p>
          <a:p>
            <a:endParaRPr lang="en-US" dirty="0"/>
          </a:p>
        </p:txBody>
      </p:sp>
      <p:sp>
        <p:nvSpPr>
          <p:cNvPr id="4" name="Date Placeholder 3"/>
          <p:cNvSpPr>
            <a:spLocks noGrp="1"/>
          </p:cNvSpPr>
          <p:nvPr>
            <p:ph type="dt" sz="half" idx="10"/>
          </p:nvPr>
        </p:nvSpPr>
        <p:spPr/>
        <p:txBody>
          <a:bodyPr/>
          <a:lstStyle/>
          <a:p>
            <a:pPr>
              <a:defRPr/>
            </a:pPr>
            <a:fld id="{8579EEFF-3738-4252-A276-9FE203C42F61}"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smtClean="0"/>
          </a:p>
          <a:p>
            <a:pPr>
              <a:defRPr/>
            </a:pPr>
            <a:endParaRPr lang="en-US" dirty="0"/>
          </a:p>
        </p:txBody>
      </p:sp>
      <p:sp>
        <p:nvSpPr>
          <p:cNvPr id="6" name="Slide Number Placeholder 5"/>
          <p:cNvSpPr>
            <a:spLocks noGrp="1"/>
          </p:cNvSpPr>
          <p:nvPr>
            <p:ph type="sldNum" sz="quarter" idx="12"/>
          </p:nvPr>
        </p:nvSpPr>
        <p:spPr/>
        <p:txBody>
          <a:bodyPr/>
          <a:lstStyle/>
          <a:p>
            <a:pPr>
              <a:defRPr/>
            </a:pPr>
            <a:fld id="{3F44F7A3-952F-4709-AEA2-1E43C8FEF708}" type="slidenum">
              <a:rPr lang="en-US" smtClean="0"/>
              <a:pPr>
                <a:defRPr/>
              </a:pPr>
              <a:t>25</a:t>
            </a:fld>
            <a:endParaRPr lang="en-US" dirty="0"/>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200" b="1" dirty="0" smtClean="0">
                <a:solidFill>
                  <a:schemeClr val="accent1">
                    <a:lumMod val="75000"/>
                  </a:schemeClr>
                </a:solidFill>
                <a:latin typeface="Verdana" pitchFamily="34" charset="0"/>
              </a:rPr>
              <a:t>Necesidades para la implementación del proyecto de la Unidad de Inteligencia Económica</a:t>
            </a:r>
            <a:endParaRPr lang="en-US" sz="1800" b="1" dirty="0" smtClean="0">
              <a:solidFill>
                <a:schemeClr val="accent1">
                  <a:lumMod val="75000"/>
                </a:schemeClr>
              </a:solidFill>
              <a:latin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s-MX" b="1" dirty="0" smtClean="0">
                <a:solidFill>
                  <a:schemeClr val="tx2">
                    <a:lumMod val="75000"/>
                  </a:schemeClr>
                </a:solidFill>
              </a:rPr>
              <a:t>Puntos de interés</a:t>
            </a:r>
            <a:endParaRPr lang="en-US" b="1" dirty="0">
              <a:solidFill>
                <a:schemeClr val="tx2">
                  <a:lumMod val="75000"/>
                </a:schemeClr>
              </a:solidFill>
            </a:endParaRPr>
          </a:p>
        </p:txBody>
      </p:sp>
      <p:sp>
        <p:nvSpPr>
          <p:cNvPr id="3" name="Content Placeholder 2"/>
          <p:cNvSpPr>
            <a:spLocks noGrp="1"/>
          </p:cNvSpPr>
          <p:nvPr>
            <p:ph idx="1"/>
          </p:nvPr>
        </p:nvSpPr>
        <p:spPr>
          <a:xfrm>
            <a:off x="533400" y="1676400"/>
            <a:ext cx="8153400" cy="3687763"/>
          </a:xfrm>
        </p:spPr>
        <p:txBody>
          <a:bodyPr/>
          <a:lstStyle/>
          <a:p>
            <a:r>
              <a:rPr lang="es-MX" sz="2400" dirty="0" smtClean="0"/>
              <a:t>Aprovechar la internacionalización de CIMAT (por ejemplo, convenio con la UC3M) </a:t>
            </a:r>
          </a:p>
          <a:p>
            <a:pPr>
              <a:buNone/>
            </a:pPr>
            <a:endParaRPr lang="es-MX" sz="2400" dirty="0" smtClean="0"/>
          </a:p>
          <a:p>
            <a:r>
              <a:rPr lang="es-MX" sz="2400" dirty="0" smtClean="0"/>
              <a:t>Empezar a utilizar la página de CIMAT-MTY para difundir primeros resultados (sin cobro alguno)</a:t>
            </a:r>
          </a:p>
          <a:p>
            <a:pPr>
              <a:buNone/>
            </a:pPr>
            <a:endParaRPr lang="es-MX" sz="2400" dirty="0" smtClean="0"/>
          </a:p>
          <a:p>
            <a:r>
              <a:rPr lang="es-MX" sz="2400" dirty="0" smtClean="0"/>
              <a:t>Difusión de las actividades y productos de CIMAT-MTY</a:t>
            </a:r>
          </a:p>
          <a:p>
            <a:endParaRPr lang="es-MX" sz="2400" dirty="0" smtClean="0"/>
          </a:p>
          <a:p>
            <a:r>
              <a:rPr lang="es-MX" sz="2400" dirty="0" smtClean="0"/>
              <a:t>Utilización de técnicas econométricas de vanguardia</a:t>
            </a:r>
          </a:p>
          <a:p>
            <a:endParaRPr lang="es-MX" sz="2400" dirty="0" smtClean="0"/>
          </a:p>
          <a:p>
            <a:pPr algn="r"/>
            <a:r>
              <a:rPr lang="en-US" sz="1400" dirty="0" smtClean="0"/>
              <a:t>http://10.0.1.21/pagina_mty_V6/index.htm</a:t>
            </a:r>
            <a:r>
              <a:rPr lang="en-US" sz="2400" dirty="0" smtClean="0"/>
              <a:t>l</a:t>
            </a:r>
          </a:p>
          <a:p>
            <a:endParaRPr lang="es-MX" sz="2400" dirty="0" smtClean="0"/>
          </a:p>
          <a:p>
            <a:pPr>
              <a:buNone/>
            </a:pPr>
            <a:endParaRPr lang="es-MX" sz="2400" dirty="0" smtClean="0"/>
          </a:p>
          <a:p>
            <a:endParaRPr lang="en-US" sz="2400" dirty="0"/>
          </a:p>
        </p:txBody>
      </p:sp>
      <p:sp>
        <p:nvSpPr>
          <p:cNvPr id="4" name="Date Placeholder 3"/>
          <p:cNvSpPr>
            <a:spLocks noGrp="1"/>
          </p:cNvSpPr>
          <p:nvPr>
            <p:ph type="dt" sz="half" idx="10"/>
          </p:nvPr>
        </p:nvSpPr>
        <p:spPr/>
        <p:txBody>
          <a:bodyPr/>
          <a:lstStyle/>
          <a:p>
            <a:pPr>
              <a:defRPr/>
            </a:pPr>
            <a:fld id="{8579EEFF-3738-4252-A276-9FE203C42F61}"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smtClean="0"/>
          </a:p>
          <a:p>
            <a:pPr>
              <a:defRPr/>
            </a:pPr>
            <a:endParaRPr lang="en-US" dirty="0"/>
          </a:p>
        </p:txBody>
      </p:sp>
      <p:sp>
        <p:nvSpPr>
          <p:cNvPr id="6" name="Slide Number Placeholder 5"/>
          <p:cNvSpPr>
            <a:spLocks noGrp="1"/>
          </p:cNvSpPr>
          <p:nvPr>
            <p:ph type="sldNum" sz="quarter" idx="12"/>
          </p:nvPr>
        </p:nvSpPr>
        <p:spPr/>
        <p:txBody>
          <a:bodyPr/>
          <a:lstStyle/>
          <a:p>
            <a:pPr>
              <a:defRPr/>
            </a:pPr>
            <a:fld id="{3F44F7A3-952F-4709-AEA2-1E43C8FEF708}"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solidFill>
                  <a:schemeClr val="tx2">
                    <a:lumMod val="75000"/>
                  </a:schemeClr>
                </a:solidFill>
              </a:rPr>
              <a:t>Modelo econométrico de inflación regional</a:t>
            </a:r>
            <a:endParaRPr lang="en-US" dirty="0">
              <a:solidFill>
                <a:schemeClr val="tx2">
                  <a:lumMod val="75000"/>
                </a:schemeClr>
              </a:solidFill>
            </a:endParaRPr>
          </a:p>
        </p:txBody>
      </p:sp>
      <p:sp>
        <p:nvSpPr>
          <p:cNvPr id="3" name="Text Placeholder 2"/>
          <p:cNvSpPr>
            <a:spLocks noGrp="1"/>
          </p:cNvSpPr>
          <p:nvPr>
            <p:ph type="body" idx="1"/>
          </p:nvPr>
        </p:nvSpPr>
        <p:spPr/>
        <p:txBody>
          <a:bodyPr/>
          <a:lstStyle/>
          <a:p>
            <a:r>
              <a:rPr lang="es-MX" dirty="0" smtClean="0"/>
              <a:t>Ejemplo</a:t>
            </a:r>
            <a:endParaRPr lang="en-US" dirty="0"/>
          </a:p>
        </p:txBody>
      </p:sp>
      <p:sp>
        <p:nvSpPr>
          <p:cNvPr id="4" name="Date Placeholder 3"/>
          <p:cNvSpPr>
            <a:spLocks noGrp="1"/>
          </p:cNvSpPr>
          <p:nvPr>
            <p:ph type="dt" sz="half" idx="10"/>
          </p:nvPr>
        </p:nvSpPr>
        <p:spPr/>
        <p:txBody>
          <a:bodyPr/>
          <a:lstStyle/>
          <a:p>
            <a:pPr>
              <a:defRPr/>
            </a:pPr>
            <a:fld id="{AA377402-3691-4633-BB29-368C44C1E12D}" type="datetime1">
              <a:rPr lang="en-US" smtClean="0"/>
              <a:pPr>
                <a:defRPr/>
              </a:pPr>
              <a:t>7/4/2011</a:t>
            </a:fld>
            <a:endParaRPr lang="en-US" dirty="0"/>
          </a:p>
        </p:txBody>
      </p:sp>
      <p:sp>
        <p:nvSpPr>
          <p:cNvPr id="5" name="Footer Placeholder 4"/>
          <p:cNvSpPr>
            <a:spLocks noGrp="1"/>
          </p:cNvSpPr>
          <p:nvPr>
            <p:ph type="ftr" sz="quarter" idx="11"/>
          </p:nvPr>
        </p:nvSpPr>
        <p:spPr/>
        <p:txBody>
          <a:bodyPr/>
          <a:lstStyle/>
          <a:p>
            <a:pPr>
              <a:defRPr/>
            </a:pPr>
            <a:r>
              <a:rPr lang="es-MX" dirty="0" smtClean="0"/>
              <a:t>Reportes de Inteligencia Económica</a:t>
            </a:r>
            <a:endParaRPr lang="en-US" dirty="0"/>
          </a:p>
        </p:txBody>
      </p:sp>
      <p:sp>
        <p:nvSpPr>
          <p:cNvPr id="6" name="Slide Number Placeholder 5"/>
          <p:cNvSpPr>
            <a:spLocks noGrp="1"/>
          </p:cNvSpPr>
          <p:nvPr>
            <p:ph type="sldNum" sz="quarter" idx="12"/>
          </p:nvPr>
        </p:nvSpPr>
        <p:spPr/>
        <p:txBody>
          <a:bodyPr/>
          <a:lstStyle/>
          <a:p>
            <a:pPr>
              <a:defRPr/>
            </a:pPr>
            <a:fld id="{B6BFFCCD-66AB-4090-994A-E24692CEDF83}"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28</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800" b="1" dirty="0" smtClean="0">
                <a:solidFill>
                  <a:schemeClr val="accent1">
                    <a:lumMod val="75000"/>
                  </a:schemeClr>
                </a:solidFill>
                <a:latin typeface="Verdana" pitchFamily="34" charset="0"/>
              </a:rPr>
              <a:t>Reporte de la Inflación Mexicana  </a:t>
            </a:r>
            <a:endParaRPr lang="en-US" sz="2800" b="1" dirty="0" smtClean="0">
              <a:solidFill>
                <a:schemeClr val="accent1">
                  <a:lumMod val="75000"/>
                </a:schemeClr>
              </a:solidFill>
              <a:latin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33421881"/>
              </p:ext>
            </p:extLst>
          </p:nvPr>
        </p:nvGraphicFramePr>
        <p:xfrm>
          <a:off x="637309" y="4343400"/>
          <a:ext cx="3557155" cy="1160985"/>
        </p:xfrm>
        <a:graphic>
          <a:graphicData uri="http://schemas.openxmlformats.org/drawingml/2006/table">
            <a:tbl>
              <a:tblPr firstRow="1" bandRow="1">
                <a:tableStyleId>{5C22544A-7EE6-4342-B048-85BDC9FD1C3A}</a:tableStyleId>
              </a:tblPr>
              <a:tblGrid>
                <a:gridCol w="1282700"/>
                <a:gridCol w="1055255"/>
                <a:gridCol w="1219200"/>
              </a:tblGrid>
              <a:tr h="566625">
                <a:tc>
                  <a:txBody>
                    <a:bodyPr/>
                    <a:lstStyle/>
                    <a:p>
                      <a:pPr algn="l"/>
                      <a:r>
                        <a:rPr lang="es-MX" sz="1100" dirty="0" smtClean="0">
                          <a:latin typeface="Verdana" pitchFamily="34" charset="0"/>
                        </a:rPr>
                        <a:t>Periodo</a:t>
                      </a:r>
                      <a:endParaRPr lang="en-US" sz="1100" dirty="0">
                        <a:latin typeface="Verdana" pitchFamily="34" charset="0"/>
                      </a:endParaRPr>
                    </a:p>
                  </a:txBody>
                  <a:tcPr anchor="ctr"/>
                </a:tc>
                <a:tc>
                  <a:txBody>
                    <a:bodyPr/>
                    <a:lstStyle/>
                    <a:p>
                      <a:r>
                        <a:rPr lang="es-MX" sz="1100" dirty="0" smtClean="0">
                          <a:latin typeface="Verdana" pitchFamily="34" charset="0"/>
                        </a:rPr>
                        <a:t>Precisión Nivel</a:t>
                      </a:r>
                      <a:r>
                        <a:rPr lang="es-MX" sz="1100" baseline="0" dirty="0" smtClean="0">
                          <a:latin typeface="Verdana" pitchFamily="34" charset="0"/>
                        </a:rPr>
                        <a:t> Nacional</a:t>
                      </a:r>
                      <a:endParaRPr lang="en-US" sz="1100" dirty="0">
                        <a:latin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100" dirty="0" smtClean="0">
                          <a:latin typeface="Verdana" pitchFamily="34" charset="0"/>
                        </a:rPr>
                        <a:t>Precisión Promedio</a:t>
                      </a:r>
                      <a:r>
                        <a:rPr lang="es-MX" sz="1100" baseline="0" dirty="0" smtClean="0">
                          <a:latin typeface="Verdana" pitchFamily="34" charset="0"/>
                        </a:rPr>
                        <a:t> Regional</a:t>
                      </a:r>
                      <a:endParaRPr lang="en-US" sz="1100" dirty="0" smtClean="0">
                        <a:latin typeface="Verdana" pitchFamily="34" charset="0"/>
                      </a:endParaRPr>
                    </a:p>
                  </a:txBody>
                  <a:tcPr/>
                </a:tc>
              </a:tr>
              <a:tr h="566625">
                <a:tc>
                  <a:txBody>
                    <a:bodyPr/>
                    <a:lstStyle/>
                    <a:p>
                      <a:pPr algn="ctr"/>
                      <a:r>
                        <a:rPr lang="es-MX" sz="1100" dirty="0" smtClean="0">
                          <a:latin typeface="Verdana" pitchFamily="34" charset="0"/>
                        </a:rPr>
                        <a:t>III Trimestre 2010</a:t>
                      </a:r>
                      <a:endParaRPr lang="en-US" sz="1100" dirty="0">
                        <a:latin typeface="Verdana" pitchFamily="34" charset="0"/>
                      </a:endParaRPr>
                    </a:p>
                  </a:txBody>
                  <a:tcPr anchor="ctr"/>
                </a:tc>
                <a:tc>
                  <a:txBody>
                    <a:bodyPr/>
                    <a:lstStyle/>
                    <a:p>
                      <a:pPr algn="ctr"/>
                      <a:r>
                        <a:rPr lang="es-MX" sz="1100" dirty="0" smtClean="0">
                          <a:latin typeface="Verdana" pitchFamily="34" charset="0"/>
                        </a:rPr>
                        <a:t>99.45%</a:t>
                      </a:r>
                      <a:endParaRPr lang="en-US" sz="1100" dirty="0">
                        <a:latin typeface="Verdana" pitchFamily="34" charset="0"/>
                      </a:endParaRPr>
                    </a:p>
                  </a:txBody>
                  <a:tcPr anchor="ctr"/>
                </a:tc>
                <a:tc>
                  <a:txBody>
                    <a:bodyPr/>
                    <a:lstStyle/>
                    <a:p>
                      <a:pPr algn="ctr"/>
                      <a:r>
                        <a:rPr lang="es-MX" sz="1100" dirty="0" smtClean="0">
                          <a:latin typeface="Verdana" pitchFamily="34" charset="0"/>
                        </a:rPr>
                        <a:t>99.50%</a:t>
                      </a:r>
                      <a:endParaRPr lang="en-US" sz="1100" dirty="0">
                        <a:latin typeface="Verdana" pitchFamily="34" charset="0"/>
                      </a:endParaRPr>
                    </a:p>
                  </a:txBody>
                  <a:tcPr anchor="ctr"/>
                </a:tc>
              </a:tr>
            </a:tbl>
          </a:graphicData>
        </a:graphic>
      </p:graphicFrame>
      <p:sp>
        <p:nvSpPr>
          <p:cNvPr id="9" name="Title 1"/>
          <p:cNvSpPr txBox="1">
            <a:spLocks/>
          </p:cNvSpPr>
          <p:nvPr/>
        </p:nvSpPr>
        <p:spPr bwMode="auto">
          <a:xfrm>
            <a:off x="304800" y="3810000"/>
            <a:ext cx="38862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400" b="1" dirty="0" smtClean="0">
                <a:solidFill>
                  <a:schemeClr val="accent1">
                    <a:lumMod val="75000"/>
                  </a:schemeClr>
                </a:solidFill>
                <a:latin typeface="Verdana" pitchFamily="34" charset="0"/>
              </a:rPr>
              <a:t>Precisión del Modelo</a:t>
            </a:r>
            <a:endParaRPr lang="en-US" sz="2000" b="1" dirty="0" smtClean="0">
              <a:solidFill>
                <a:schemeClr val="accent1">
                  <a:lumMod val="75000"/>
                </a:schemeClr>
              </a:solidFill>
              <a:latin typeface="Verdana" pitchFamily="34" charset="0"/>
            </a:endParaRPr>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5029200" y="1371600"/>
            <a:ext cx="3695700" cy="3048000"/>
          </a:xfrm>
          <a:prstGeom prst="rect">
            <a:avLst/>
          </a:prstGeom>
        </p:spPr>
      </p:pic>
      <p:sp>
        <p:nvSpPr>
          <p:cNvPr id="11" name="TextBox 10"/>
          <p:cNvSpPr txBox="1"/>
          <p:nvPr/>
        </p:nvSpPr>
        <p:spPr>
          <a:xfrm>
            <a:off x="304800" y="1292423"/>
            <a:ext cx="4419600" cy="2031325"/>
          </a:xfrm>
          <a:prstGeom prst="rect">
            <a:avLst/>
          </a:prstGeom>
          <a:noFill/>
        </p:spPr>
        <p:txBody>
          <a:bodyPr wrap="square" rtlCol="0">
            <a:spAutoFit/>
          </a:bodyPr>
          <a:lstStyle/>
          <a:p>
            <a:pPr algn="just"/>
            <a:r>
              <a:rPr lang="es-MX" sz="1400" dirty="0" smtClean="0">
                <a:latin typeface="Verdana" pitchFamily="34" charset="0"/>
              </a:rPr>
              <a:t>El </a:t>
            </a:r>
            <a:r>
              <a:rPr lang="es-MX" sz="1400" b="1" dirty="0" smtClean="0">
                <a:latin typeface="Verdana" pitchFamily="34" charset="0"/>
                <a:hlinkClick r:id="rId4" action="ppaction://hlinkfile"/>
              </a:rPr>
              <a:t>reporte CIMAT para la inflación mexicana </a:t>
            </a:r>
            <a:r>
              <a:rPr lang="es-MX" sz="1400" dirty="0" smtClean="0">
                <a:latin typeface="Verdana" pitchFamily="34" charset="0"/>
              </a:rPr>
              <a:t>conjunta el mapa teórico (económico, matemático y estadístico) con las herramientas analíticas multivariadas, para realizar la proyección de el Índice de </a:t>
            </a:r>
            <a:r>
              <a:rPr lang="es-MX" sz="1400" dirty="0">
                <a:latin typeface="Verdana" pitchFamily="34" charset="0"/>
              </a:rPr>
              <a:t>P</a:t>
            </a:r>
            <a:r>
              <a:rPr lang="es-MX" sz="1400" dirty="0" smtClean="0">
                <a:latin typeface="Verdana" pitchFamily="34" charset="0"/>
              </a:rPr>
              <a:t>recios Nacional mexicano (nivel regional y nacional). </a:t>
            </a:r>
          </a:p>
          <a:p>
            <a:endParaRPr lang="es-MX" sz="1400" dirty="0">
              <a:latin typeface="Verdana" pitchFamily="34" charset="0"/>
            </a:endParaRPr>
          </a:p>
          <a:p>
            <a:r>
              <a:rPr lang="es-MX" sz="1400" dirty="0" smtClean="0">
                <a:latin typeface="Verdana" pitchFamily="34" charset="0"/>
              </a:rPr>
              <a:t>Se optimizan varios criterios recursivamente para llegar al modelo adecuado.   </a:t>
            </a:r>
            <a:endParaRPr lang="en-US" sz="1400" dirty="0">
              <a:latin typeface="Verdana" pitchFamily="34" charset="0"/>
            </a:endParaRPr>
          </a:p>
        </p:txBody>
      </p:sp>
      <p:sp>
        <p:nvSpPr>
          <p:cNvPr id="2" name="TextBox 1"/>
          <p:cNvSpPr txBox="1"/>
          <p:nvPr/>
        </p:nvSpPr>
        <p:spPr>
          <a:xfrm>
            <a:off x="4724400" y="4648200"/>
            <a:ext cx="3886200" cy="1600438"/>
          </a:xfrm>
          <a:prstGeom prst="rect">
            <a:avLst/>
          </a:prstGeom>
          <a:noFill/>
        </p:spPr>
        <p:txBody>
          <a:bodyPr wrap="square" rtlCol="0">
            <a:spAutoFit/>
          </a:bodyPr>
          <a:lstStyle/>
          <a:p>
            <a:r>
              <a:rPr lang="es-MX" sz="1400" dirty="0" smtClean="0">
                <a:latin typeface="Verdana" pitchFamily="34" charset="0"/>
              </a:rPr>
              <a:t>Considerando la precisión promedio del INPC de Enero y Febrero 2011 pronosticado por IXE y el de CIMAT son muy parecidos 99.84% vs 99.77% respectivamente. Aún así el modelo CIMAT pronostica de manera conjunta distintas variables del mercado.</a:t>
            </a:r>
            <a:endParaRPr lang="en-US" sz="1400" dirty="0">
              <a:latin typeface="Verdana" pitchFamily="34" charset="0"/>
            </a:endParaRPr>
          </a:p>
        </p:txBody>
      </p:sp>
    </p:spTree>
    <p:extLst>
      <p:ext uri="{BB962C8B-B14F-4D97-AF65-F5344CB8AC3E}">
        <p14:creationId xmlns:p14="http://schemas.microsoft.com/office/powerpoint/2010/main" val="3662362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29</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800" b="1" dirty="0" smtClean="0">
                <a:solidFill>
                  <a:schemeClr val="accent1">
                    <a:lumMod val="75000"/>
                  </a:schemeClr>
                </a:solidFill>
                <a:latin typeface="Verdana" pitchFamily="34" charset="0"/>
              </a:rPr>
              <a:t>Reporte de la Inflación Mexicana  </a:t>
            </a:r>
            <a:endParaRPr lang="en-US" sz="2800" b="1" dirty="0" smtClean="0">
              <a:solidFill>
                <a:schemeClr val="accent1">
                  <a:lumMod val="75000"/>
                </a:schemeClr>
              </a:solidFill>
              <a:latin typeface="Verdana"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05511122"/>
              </p:ext>
            </p:extLst>
          </p:nvPr>
        </p:nvGraphicFramePr>
        <p:xfrm>
          <a:off x="457201" y="1143010"/>
          <a:ext cx="8229597" cy="3365637"/>
        </p:xfrm>
        <a:graphic>
          <a:graphicData uri="http://schemas.openxmlformats.org/drawingml/2006/table">
            <a:tbl>
              <a:tblPr/>
              <a:tblGrid>
                <a:gridCol w="1142999"/>
                <a:gridCol w="466108"/>
                <a:gridCol w="586338"/>
                <a:gridCol w="554079"/>
                <a:gridCol w="713473"/>
                <a:gridCol w="554079"/>
                <a:gridCol w="227704"/>
                <a:gridCol w="1165419"/>
                <a:gridCol w="443688"/>
                <a:gridCol w="554079"/>
                <a:gridCol w="554079"/>
                <a:gridCol w="713473"/>
                <a:gridCol w="554079"/>
              </a:tblGrid>
              <a:tr h="128458">
                <a:tc gridSpan="6">
                  <a:txBody>
                    <a:bodyPr/>
                    <a:lstStyle/>
                    <a:p>
                      <a:pPr algn="ctr" fontAlgn="ctr"/>
                      <a:r>
                        <a:rPr lang="en-US" sz="700" b="1" i="0" u="none" strike="noStrike" dirty="0">
                          <a:solidFill>
                            <a:schemeClr val="tx2"/>
                          </a:solidFill>
                          <a:effectLst/>
                          <a:latin typeface="Arial"/>
                        </a:rPr>
                        <a:t>Feb-11</a:t>
                      </a:r>
                    </a:p>
                  </a:txBody>
                  <a:tcPr marL="5694" marR="5694" marT="5694"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700" b="1"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gridSpan="6">
                  <a:txBody>
                    <a:bodyPr/>
                    <a:lstStyle/>
                    <a:p>
                      <a:pPr algn="ctr" fontAlgn="ctr"/>
                      <a:r>
                        <a:rPr lang="en-US" sz="700" b="1" i="0" u="none" strike="noStrike" dirty="0">
                          <a:solidFill>
                            <a:schemeClr val="tx2"/>
                          </a:solidFill>
                          <a:effectLst/>
                          <a:latin typeface="Arial"/>
                        </a:rPr>
                        <a:t>Abr-11</a:t>
                      </a:r>
                    </a:p>
                  </a:txBody>
                  <a:tcPr marL="5694" marR="5694" marT="5694"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8458">
                <a:tc rowSpan="3">
                  <a:txBody>
                    <a:bodyPr/>
                    <a:lstStyle/>
                    <a:p>
                      <a:pPr algn="ctr" fontAlgn="ctr"/>
                      <a:r>
                        <a:rPr lang="en-US" sz="700" b="1" i="0" u="none" strike="noStrike">
                          <a:solidFill>
                            <a:srgbClr val="000000"/>
                          </a:solidFill>
                          <a:effectLst/>
                          <a:latin typeface="Arial"/>
                        </a:rPr>
                        <a:t>Región</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dirty="0">
                          <a:solidFill>
                            <a:srgbClr val="000000"/>
                          </a:solidFill>
                          <a:effectLst/>
                          <a:latin typeface="Arial"/>
                        </a:rPr>
                        <a:t>INPC Real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Limite Inferior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Limite Superior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INPC Pronóstico CIMAT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Precisión (Porcentaje)</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rowSpan="3">
                  <a:txBody>
                    <a:bodyPr/>
                    <a:lstStyle/>
                    <a:p>
                      <a:pPr algn="ctr" fontAlgn="ctr"/>
                      <a:r>
                        <a:rPr lang="en-US" sz="700" b="1" i="0" u="none" strike="noStrike">
                          <a:solidFill>
                            <a:srgbClr val="000000"/>
                          </a:solidFill>
                          <a:effectLst/>
                          <a:latin typeface="Arial"/>
                        </a:rPr>
                        <a:t>Región</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dirty="0">
                          <a:solidFill>
                            <a:srgbClr val="000000"/>
                          </a:solidFill>
                          <a:effectLst/>
                          <a:latin typeface="Arial"/>
                        </a:rPr>
                        <a:t>INPC Real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Limite Inferior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Limite Superior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INPC Pronóstico CIMAT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Precisión (Porcentaje)</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r>
              <a:tr h="12845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700" b="1"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3488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700" b="1"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28458">
                <a:tc>
                  <a:txBody>
                    <a:bodyPr/>
                    <a:lstStyle/>
                    <a:p>
                      <a:pPr algn="ctr" fontAlgn="ctr"/>
                      <a:r>
                        <a:rPr lang="en-US" sz="700" b="0" i="0" u="none" strike="noStrike">
                          <a:solidFill>
                            <a:srgbClr val="000000"/>
                          </a:solidFill>
                          <a:effectLst/>
                          <a:latin typeface="Arial"/>
                        </a:rPr>
                        <a:t>Frontera Norte</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100.56</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99.92</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101.27</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100.59</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99.97</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Frontera Norte</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100.23</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100.49</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101.95</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101.22</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99.02</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r>
              <a:tr h="128458">
                <a:tc>
                  <a:txBody>
                    <a:bodyPr/>
                    <a:lstStyle/>
                    <a:p>
                      <a:pPr algn="ctr" fontAlgn="ctr"/>
                      <a:r>
                        <a:rPr lang="en-US" sz="700" b="0" i="0" u="none" strike="noStrike">
                          <a:solidFill>
                            <a:srgbClr val="000000"/>
                          </a:solidFill>
                          <a:effectLst/>
                          <a:latin typeface="Arial"/>
                        </a:rPr>
                        <a:t>Noroeste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100.85</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99.76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101.22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100.49</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99.64</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Noroeste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101.45</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100.67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102.12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101.39</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99.94</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Noreste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100.72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101.03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99.79</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Noreste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100.17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100.99</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100.44</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99.72</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Centro Norte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100.16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100.91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Centro Norte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101.13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100.66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101.36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101.01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99.88</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Centro Sur</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100.80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100.81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100.40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99.60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Centro Sur</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100.97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99.58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101.00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99.97</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Sur</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100.46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99.74</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100.66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100.20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99.74</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dirty="0">
                          <a:solidFill>
                            <a:srgbClr val="000000"/>
                          </a:solidFill>
                          <a:effectLst/>
                          <a:latin typeface="Arial"/>
                        </a:rPr>
                        <a:t>Sur</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99.80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99.58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100.05</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99.76</a:t>
                      </a:r>
                    </a:p>
                  </a:txBody>
                  <a:tcPr marL="5694" marR="5694" marT="5694" marB="0" anchor="ctr">
                    <a:lnL>
                      <a:noFill/>
                    </a:lnL>
                    <a:lnR>
                      <a:noFill/>
                    </a:lnR>
                    <a:lnT>
                      <a:noFill/>
                    </a:lnT>
                    <a:lnB>
                      <a:noFill/>
                    </a:lnB>
                  </a:tcPr>
                </a:tc>
              </a:tr>
              <a:tr h="133389">
                <a:tc>
                  <a:txBody>
                    <a:bodyPr/>
                    <a:lstStyle/>
                    <a:p>
                      <a:pPr algn="ctr" fontAlgn="ctr"/>
                      <a:r>
                        <a:rPr lang="en-US" sz="700" b="0" i="0" u="none" strike="noStrike">
                          <a:solidFill>
                            <a:srgbClr val="000000"/>
                          </a:solidFill>
                          <a:effectLst/>
                          <a:latin typeface="Arial"/>
                        </a:rPr>
                        <a:t>México: Zona Metropolitana</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99.64</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100.07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99.56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México: Zona Metropolitana</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101.13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100.58</a:t>
                      </a:r>
                    </a:p>
                  </a:txBody>
                  <a:tcPr marL="5694" marR="5694" marT="5694" marB="0" anchor="ctr">
                    <a:lnL>
                      <a:noFill/>
                    </a:lnL>
                    <a:lnR>
                      <a:noFill/>
                    </a:lnR>
                    <a:lnT>
                      <a:noFill/>
                    </a:lnT>
                    <a:lnB>
                      <a:noFill/>
                    </a:lnB>
                  </a:tcPr>
                </a:tc>
                <a:tc>
                  <a:txBody>
                    <a:bodyPr/>
                    <a:lstStyle/>
                    <a:p>
                      <a:pPr algn="ctr" fontAlgn="ctr"/>
                      <a:r>
                        <a:rPr lang="en-US" sz="700" b="0" i="0" u="none" strike="noStrike" dirty="0">
                          <a:solidFill>
                            <a:srgbClr val="000000"/>
                          </a:solidFill>
                          <a:effectLst/>
                          <a:latin typeface="Arial"/>
                        </a:rPr>
                        <a:t>101.46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101.02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99.89</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Nacional</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100.60</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100.04</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100.75</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100.40</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99.80</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Nacional</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100.79</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100.46</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101.19</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100.83</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99.96</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r>
              <a:tr h="134881">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Promedio</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Arial"/>
                        </a:rPr>
                        <a:t>99.76</a:t>
                      </a:r>
                    </a:p>
                  </a:txBody>
                  <a:tcPr marL="5694" marR="5694" marT="5694" marB="0" anchor="ctr">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Promedio</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Arial"/>
                        </a:rPr>
                        <a:t>99.77</a:t>
                      </a:r>
                    </a:p>
                  </a:txBody>
                  <a:tcPr marL="5694" marR="5694" marT="5694" marB="0" anchor="ctr">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r>
              <a:tr h="128458">
                <a:tc gridSpan="6">
                  <a:txBody>
                    <a:bodyPr/>
                    <a:lstStyle/>
                    <a:p>
                      <a:pPr algn="ctr" fontAlgn="ctr"/>
                      <a:r>
                        <a:rPr lang="en-US" sz="700" b="1" i="0" u="none" strike="noStrike" dirty="0">
                          <a:solidFill>
                            <a:schemeClr val="tx2"/>
                          </a:solidFill>
                          <a:effectLst/>
                          <a:latin typeface="Arial"/>
                        </a:rPr>
                        <a:t>Mar-11</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700" b="1"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gridSpan="6">
                  <a:txBody>
                    <a:bodyPr/>
                    <a:lstStyle/>
                    <a:p>
                      <a:pPr algn="ctr" fontAlgn="b"/>
                      <a:r>
                        <a:rPr lang="en-US" sz="700" b="1" i="0" u="none" strike="noStrike" dirty="0">
                          <a:solidFill>
                            <a:schemeClr val="tx2"/>
                          </a:solidFill>
                          <a:effectLst/>
                          <a:latin typeface="Arial"/>
                        </a:rPr>
                        <a:t>May-11</a:t>
                      </a:r>
                    </a:p>
                  </a:txBody>
                  <a:tcPr marL="5694" marR="5694" marT="5694" marB="0" anchor="b">
                    <a:lnL>
                      <a:noFill/>
                    </a:lnL>
                    <a:lnR>
                      <a:noFill/>
                    </a:lnR>
                    <a:lnT w="12700" cap="flat" cmpd="sng" algn="ctr">
                      <a:solidFill>
                        <a:srgbClr val="C0504D"/>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8458">
                <a:tc rowSpan="3">
                  <a:txBody>
                    <a:bodyPr/>
                    <a:lstStyle/>
                    <a:p>
                      <a:pPr algn="ctr" fontAlgn="ctr"/>
                      <a:r>
                        <a:rPr lang="en-US" sz="700" b="1" i="0" u="none" strike="noStrike">
                          <a:solidFill>
                            <a:srgbClr val="000000"/>
                          </a:solidFill>
                          <a:effectLst/>
                          <a:latin typeface="Arial"/>
                        </a:rPr>
                        <a:t>Región</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dirty="0">
                          <a:solidFill>
                            <a:srgbClr val="000000"/>
                          </a:solidFill>
                          <a:effectLst/>
                          <a:latin typeface="Arial"/>
                        </a:rPr>
                        <a:t>INPC Real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Limite Inferior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Limite Superior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dirty="0">
                          <a:solidFill>
                            <a:srgbClr val="000000"/>
                          </a:solidFill>
                          <a:effectLst/>
                          <a:latin typeface="Arial"/>
                        </a:rPr>
                        <a:t>INPC </a:t>
                      </a:r>
                      <a:r>
                        <a:rPr lang="en-US" sz="700" b="1" i="0" u="none" strike="noStrike" dirty="0" err="1">
                          <a:solidFill>
                            <a:srgbClr val="000000"/>
                          </a:solidFill>
                          <a:effectLst/>
                          <a:latin typeface="Arial"/>
                        </a:rPr>
                        <a:t>Pronóstico</a:t>
                      </a:r>
                      <a:r>
                        <a:rPr lang="en-US" sz="700" b="1" i="0" u="none" strike="noStrike" dirty="0">
                          <a:solidFill>
                            <a:srgbClr val="000000"/>
                          </a:solidFill>
                          <a:effectLst/>
                          <a:latin typeface="Arial"/>
                        </a:rPr>
                        <a:t> CIMAT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Precisión (Porcentaje)</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rowSpan="3">
                  <a:txBody>
                    <a:bodyPr/>
                    <a:lstStyle/>
                    <a:p>
                      <a:pPr algn="ctr" fontAlgn="ctr"/>
                      <a:r>
                        <a:rPr lang="en-US" sz="700" b="1" i="0" u="none" strike="noStrike">
                          <a:solidFill>
                            <a:srgbClr val="000000"/>
                          </a:solidFill>
                          <a:effectLst/>
                          <a:latin typeface="Arial"/>
                        </a:rPr>
                        <a:t>Región</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dirty="0">
                          <a:solidFill>
                            <a:srgbClr val="000000"/>
                          </a:solidFill>
                          <a:effectLst/>
                          <a:latin typeface="Arial"/>
                        </a:rPr>
                        <a:t>INPC Real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Limite Inferior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Limite Superior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INPC Pronóstico CIMAT </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c rowSpan="3">
                  <a:txBody>
                    <a:bodyPr/>
                    <a:lstStyle/>
                    <a:p>
                      <a:pPr algn="ctr" fontAlgn="ctr"/>
                      <a:r>
                        <a:rPr lang="en-US" sz="700" b="1" i="0" u="none" strike="noStrike">
                          <a:solidFill>
                            <a:srgbClr val="000000"/>
                          </a:solidFill>
                          <a:effectLst/>
                          <a:latin typeface="Arial"/>
                        </a:rPr>
                        <a:t>Precisión (Porcentaje)</a:t>
                      </a:r>
                    </a:p>
                  </a:txBody>
                  <a:tcPr marL="5694" marR="5694" marT="5694" marB="0" anchor="ctr">
                    <a:lnL>
                      <a:noFill/>
                    </a:lnL>
                    <a:lnR>
                      <a:noFill/>
                    </a:lnR>
                    <a:lnT>
                      <a:noFill/>
                    </a:lnT>
                    <a:lnB w="12700" cap="flat" cmpd="sng" algn="ctr">
                      <a:solidFill>
                        <a:srgbClr val="C0504D"/>
                      </a:solidFill>
                      <a:prstDash val="solid"/>
                      <a:round/>
                      <a:headEnd type="none" w="med" len="med"/>
                      <a:tailEnd type="none" w="med" len="med"/>
                    </a:lnB>
                  </a:tcPr>
                </a:tc>
              </a:tr>
              <a:tr h="12845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700" b="1"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3488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700" b="1"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28458">
                <a:tc>
                  <a:txBody>
                    <a:bodyPr/>
                    <a:lstStyle/>
                    <a:p>
                      <a:pPr algn="ctr" fontAlgn="ctr"/>
                      <a:r>
                        <a:rPr lang="en-US" sz="700" b="0" i="0" u="none" strike="noStrike">
                          <a:solidFill>
                            <a:srgbClr val="000000"/>
                          </a:solidFill>
                          <a:effectLst/>
                          <a:latin typeface="Arial"/>
                        </a:rPr>
                        <a:t>Frontera Norte</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100.78</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100.12</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101.45</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100.78</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100.00</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Frontera Norte</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97.23</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98.09</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99.52</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solidFill>
                      <a:srgbClr val="FFFFFF"/>
                    </a:solidFill>
                  </a:tcPr>
                </a:tc>
                <a:tc>
                  <a:txBody>
                    <a:bodyPr/>
                    <a:lstStyle/>
                    <a:p>
                      <a:pPr algn="ctr" fontAlgn="ctr"/>
                      <a:r>
                        <a:rPr lang="en-US" sz="700" b="0" i="0" u="none" strike="noStrike">
                          <a:solidFill>
                            <a:srgbClr val="000000"/>
                          </a:solidFill>
                          <a:effectLst/>
                          <a:latin typeface="Arial"/>
                        </a:rPr>
                        <a:t>98.81</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700" b="0" i="0" u="none" strike="noStrike">
                          <a:solidFill>
                            <a:srgbClr val="000000"/>
                          </a:solidFill>
                          <a:effectLst/>
                          <a:latin typeface="Arial"/>
                        </a:rPr>
                        <a:t>98.40</a:t>
                      </a:r>
                    </a:p>
                  </a:txBody>
                  <a:tcPr marL="5694" marR="5694" marT="5694" marB="0" anchor="ctr">
                    <a:lnL>
                      <a:noFill/>
                    </a:lnL>
                    <a:lnR>
                      <a:noFill/>
                    </a:lnR>
                    <a:lnT w="12700" cap="flat" cmpd="sng" algn="ctr">
                      <a:solidFill>
                        <a:srgbClr val="C0504D"/>
                      </a:solidFill>
                      <a:prstDash val="solid"/>
                      <a:round/>
                      <a:headEnd type="none" w="med" len="med"/>
                      <a:tailEnd type="none" w="med" len="med"/>
                    </a:lnT>
                    <a:lnB>
                      <a:noFill/>
                    </a:lnB>
                  </a:tcPr>
                </a:tc>
              </a:tr>
              <a:tr h="128458">
                <a:tc>
                  <a:txBody>
                    <a:bodyPr/>
                    <a:lstStyle/>
                    <a:p>
                      <a:pPr algn="ctr" fontAlgn="ctr"/>
                      <a:r>
                        <a:rPr lang="en-US" sz="700" b="0" i="0" u="none" strike="noStrike">
                          <a:solidFill>
                            <a:srgbClr val="000000"/>
                          </a:solidFill>
                          <a:effectLst/>
                          <a:latin typeface="Arial"/>
                        </a:rPr>
                        <a:t>Noroeste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101.17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100.42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102.01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101.22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99.95</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Noroeste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95.48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97.53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99.22</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98.38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97.05</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Noreste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100.87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100.68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101.73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100.72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99.85</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Noreste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100.02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99.55</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100.65</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100.10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99.92</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Centro Norte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100.81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100.41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101.14</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100.78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Centro Norte</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100.93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101.08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101.81</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101.44</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99.50</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Centro Sur</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100.90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100.59</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101.43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101.01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99.89</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Centro Sur</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100.98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100.77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101.57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101.17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99.82</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Sur</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100.56</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100.42</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101.37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100.90</a:t>
                      </a:r>
                    </a:p>
                  </a:txBody>
                  <a:tcPr marL="5694" marR="5694" marT="5694" marB="0" anchor="ctr">
                    <a:lnL>
                      <a:noFill/>
                    </a:lnL>
                    <a:lnR>
                      <a:noFill/>
                    </a:lnR>
                    <a:lnT>
                      <a:noFill/>
                    </a:lnT>
                    <a:lnB>
                      <a:noFill/>
                    </a:lnB>
                  </a:tcPr>
                </a:tc>
                <a:tc>
                  <a:txBody>
                    <a:bodyPr/>
                    <a:lstStyle/>
                    <a:p>
                      <a:pPr algn="ctr" fontAlgn="ctr"/>
                      <a:r>
                        <a:rPr lang="en-US" sz="700" b="0" i="0" u="none" strike="noStrike" dirty="0">
                          <a:solidFill>
                            <a:srgbClr val="000000"/>
                          </a:solidFill>
                          <a:effectLst/>
                          <a:latin typeface="Arial"/>
                        </a:rPr>
                        <a:t>99.67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Sur</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99.95</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99.43</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100.37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99.95</a:t>
                      </a:r>
                    </a:p>
                  </a:txBody>
                  <a:tcPr marL="5694" marR="5694" marT="5694" marB="0" anchor="ctr">
                    <a:lnL>
                      <a:noFill/>
                    </a:lnL>
                    <a:lnR>
                      <a:noFill/>
                    </a:lnR>
                    <a:lnT>
                      <a:noFill/>
                    </a:lnT>
                    <a:lnB>
                      <a:noFill/>
                    </a:lnB>
                  </a:tcPr>
                </a:tc>
              </a:tr>
              <a:tr h="123564">
                <a:tc>
                  <a:txBody>
                    <a:bodyPr/>
                    <a:lstStyle/>
                    <a:p>
                      <a:pPr algn="ctr" fontAlgn="ctr"/>
                      <a:r>
                        <a:rPr lang="en-US" sz="700" b="0" i="0" u="none" strike="noStrike" dirty="0">
                          <a:solidFill>
                            <a:srgbClr val="000000"/>
                          </a:solidFill>
                          <a:effectLst/>
                          <a:latin typeface="Arial"/>
                        </a:rPr>
                        <a:t>México: </a:t>
                      </a:r>
                      <a:r>
                        <a:rPr lang="en-US" sz="700" b="0" i="0" u="none" strike="noStrike" dirty="0" err="1">
                          <a:solidFill>
                            <a:srgbClr val="000000"/>
                          </a:solidFill>
                          <a:effectLst/>
                          <a:latin typeface="Arial"/>
                        </a:rPr>
                        <a:t>Zona</a:t>
                      </a:r>
                      <a:r>
                        <a:rPr lang="en-US" sz="700" b="0" i="0" u="none" strike="noStrike" dirty="0">
                          <a:solidFill>
                            <a:srgbClr val="000000"/>
                          </a:solidFill>
                          <a:effectLst/>
                          <a:latin typeface="Arial"/>
                        </a:rPr>
                        <a:t> </a:t>
                      </a:r>
                      <a:r>
                        <a:rPr lang="en-US" sz="700" b="0" i="0" u="none" strike="noStrike" dirty="0" err="1">
                          <a:solidFill>
                            <a:srgbClr val="000000"/>
                          </a:solidFill>
                          <a:effectLst/>
                          <a:latin typeface="Arial"/>
                        </a:rPr>
                        <a:t>Metropolitana</a:t>
                      </a:r>
                      <a:endParaRPr lang="en-US" sz="700" b="0" i="0" u="none" strike="noStrike" dirty="0">
                        <a:solidFill>
                          <a:srgbClr val="000000"/>
                        </a:solidFill>
                        <a:effectLst/>
                        <a:latin typeface="Arial"/>
                      </a:endParaRP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100.69</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100.37</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101.25</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100.81</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99.88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México: Zona Metropolitana</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101.00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101.10</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101.98</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101.54</a:t>
                      </a:r>
                    </a:p>
                  </a:txBody>
                  <a:tcPr marL="5694" marR="5694" marT="5694" marB="0" anchor="ctr">
                    <a:lnL>
                      <a:noFill/>
                    </a:lnL>
                    <a:lnR>
                      <a:noFill/>
                    </a:lnR>
                    <a:lnT>
                      <a:noFill/>
                    </a:lnT>
                    <a:lnB>
                      <a:noFill/>
                    </a:lnB>
                  </a:tcPr>
                </a:tc>
                <a:tc>
                  <a:txBody>
                    <a:bodyPr/>
                    <a:lstStyle/>
                    <a:p>
                      <a:pPr algn="ctr" fontAlgn="ctr"/>
                      <a:r>
                        <a:rPr lang="en-US" sz="700" b="0" i="0" u="none" strike="noStrike">
                          <a:solidFill>
                            <a:srgbClr val="000000"/>
                          </a:solidFill>
                          <a:effectLst/>
                          <a:latin typeface="Arial"/>
                        </a:rPr>
                        <a:t>99.47</a:t>
                      </a:r>
                    </a:p>
                  </a:txBody>
                  <a:tcPr marL="5694" marR="5694" marT="5694" marB="0" anchor="ctr">
                    <a:lnL>
                      <a:noFill/>
                    </a:lnL>
                    <a:lnR>
                      <a:noFill/>
                    </a:lnR>
                    <a:lnT>
                      <a:noFill/>
                    </a:lnT>
                    <a:lnB>
                      <a:noFill/>
                    </a:lnB>
                  </a:tcPr>
                </a:tc>
              </a:tr>
              <a:tr h="128458">
                <a:tc>
                  <a:txBody>
                    <a:bodyPr/>
                    <a:lstStyle/>
                    <a:p>
                      <a:pPr algn="ctr" fontAlgn="ctr"/>
                      <a:r>
                        <a:rPr lang="en-US" sz="700" b="0" i="0" u="none" strike="noStrike">
                          <a:solidFill>
                            <a:srgbClr val="000000"/>
                          </a:solidFill>
                          <a:effectLst/>
                          <a:latin typeface="Arial"/>
                        </a:rPr>
                        <a:t>Nacional</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100.80</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100.62</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101.37</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101.00</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99.80</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ctr" fontAlgn="ctr"/>
                      <a:r>
                        <a:rPr lang="en-US" sz="700" b="0" i="0" u="none" strike="noStrike">
                          <a:solidFill>
                            <a:srgbClr val="000000"/>
                          </a:solidFill>
                          <a:effectLst/>
                          <a:latin typeface="Arial"/>
                        </a:rPr>
                        <a:t>Nacional</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100.05</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100.31</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101.05</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100.68</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700" b="0" i="0" u="none" strike="noStrike">
                          <a:solidFill>
                            <a:srgbClr val="000000"/>
                          </a:solidFill>
                          <a:effectLst/>
                          <a:latin typeface="Arial"/>
                        </a:rPr>
                        <a:t>99.37</a:t>
                      </a:r>
                    </a:p>
                  </a:txBody>
                  <a:tcPr marL="5694" marR="5694" marT="5694"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r>
              <a:tr h="134881">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Promedio</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Arial"/>
                        </a:rPr>
                        <a:t>99.87</a:t>
                      </a:r>
                    </a:p>
                  </a:txBody>
                  <a:tcPr marL="5694" marR="5694" marT="5694" marB="0" anchor="ctr">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a:rPr>
                        <a:t> </a:t>
                      </a:r>
                    </a:p>
                  </a:txBody>
                  <a:tcPr marL="5694" marR="5694" marT="5694" marB="0" anchor="ctr">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Promedio</a:t>
                      </a:r>
                    </a:p>
                  </a:txBody>
                  <a:tcPr marL="5694" marR="5694" marT="5694"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ctr" fontAlgn="ctr"/>
                      <a:r>
                        <a:rPr lang="en-US" sz="700" b="1" i="0" u="none" strike="noStrike" dirty="0">
                          <a:solidFill>
                            <a:srgbClr val="000000"/>
                          </a:solidFill>
                          <a:effectLst/>
                          <a:latin typeface="Arial"/>
                        </a:rPr>
                        <a:t>99.18</a:t>
                      </a:r>
                    </a:p>
                  </a:txBody>
                  <a:tcPr marL="5694" marR="5694" marT="5694" marB="0" anchor="ctr">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tcPr>
                </a:tc>
              </a:tr>
            </a:tbl>
          </a:graphicData>
        </a:graphic>
      </p:graphicFrame>
      <p:sp>
        <p:nvSpPr>
          <p:cNvPr id="12" name="TextBox 11"/>
          <p:cNvSpPr txBox="1"/>
          <p:nvPr/>
        </p:nvSpPr>
        <p:spPr>
          <a:xfrm>
            <a:off x="1066800" y="4648200"/>
            <a:ext cx="7543800" cy="523220"/>
          </a:xfrm>
          <a:prstGeom prst="rect">
            <a:avLst/>
          </a:prstGeom>
          <a:noFill/>
        </p:spPr>
        <p:txBody>
          <a:bodyPr wrap="square" rtlCol="0">
            <a:spAutoFit/>
          </a:bodyPr>
          <a:lstStyle/>
          <a:p>
            <a:r>
              <a:rPr lang="es-MX" sz="1400" dirty="0" smtClean="0">
                <a:latin typeface="Verdana" pitchFamily="34" charset="0"/>
              </a:rPr>
              <a:t>Las precisiones promedios de febrero a mayo han sido 99.76%, 99.87%, 99.77% y 99.18% respectivamente. </a:t>
            </a:r>
            <a:endParaRPr lang="en-US" sz="1400" dirty="0">
              <a:latin typeface="Verdana" pitchFamily="34" charset="0"/>
            </a:endParaRPr>
          </a:p>
        </p:txBody>
      </p:sp>
    </p:spTree>
    <p:extLst>
      <p:ext uri="{BB962C8B-B14F-4D97-AF65-F5344CB8AC3E}">
        <p14:creationId xmlns:p14="http://schemas.microsoft.com/office/powerpoint/2010/main" val="3549519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3733800"/>
            <a:ext cx="31242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96F494DC-C080-4AF2-A1CF-55355F32513D}" type="slidenum">
              <a:rPr lang="en-US" smtClean="0"/>
              <a:pPr>
                <a:defRPr/>
              </a:pPr>
              <a:t>3</a:t>
            </a:fld>
            <a:endParaRPr lang="en-US" dirty="0"/>
          </a:p>
        </p:txBody>
      </p:sp>
      <p:sp>
        <p:nvSpPr>
          <p:cNvPr id="1536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MX" dirty="0" smtClean="0">
                <a:solidFill>
                  <a:srgbClr val="002060"/>
                </a:solidFill>
                <a:latin typeface="Verdana" pitchFamily="34" charset="0"/>
              </a:rPr>
              <a:t>Reportes de Inteligencia Económica</a:t>
            </a:r>
            <a:endParaRPr lang="en-US" dirty="0" smtClean="0">
              <a:solidFill>
                <a:srgbClr val="002060"/>
              </a:solidFill>
              <a:latin typeface="Verdana" pitchFamily="34" charset="0"/>
            </a:endParaRPr>
          </a:p>
        </p:txBody>
      </p:sp>
      <p:sp>
        <p:nvSpPr>
          <p:cNvPr id="15366" name="Title 1"/>
          <p:cNvSpPr txBox="1">
            <a:spLocks/>
          </p:cNvSpPr>
          <p:nvPr/>
        </p:nvSpPr>
        <p:spPr bwMode="auto">
          <a:xfrm>
            <a:off x="1981200" y="228600"/>
            <a:ext cx="457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sz="2800" b="1" dirty="0">
                <a:solidFill>
                  <a:schemeClr val="tx2"/>
                </a:solidFill>
                <a:latin typeface="Verdana" pitchFamily="34" charset="0"/>
              </a:rPr>
              <a:t>Objetivo</a:t>
            </a:r>
            <a:endParaRPr lang="en-US" sz="2800" b="1" dirty="0">
              <a:solidFill>
                <a:schemeClr val="tx2"/>
              </a:solidFill>
              <a:latin typeface="Verdana" pitchFamily="34" charset="0"/>
            </a:endParaRPr>
          </a:p>
        </p:txBody>
      </p:sp>
      <p:sp>
        <p:nvSpPr>
          <p:cNvPr id="15367" name="Rectangle 1"/>
          <p:cNvSpPr>
            <a:spLocks noChangeArrowheads="1"/>
          </p:cNvSpPr>
          <p:nvPr/>
        </p:nvSpPr>
        <p:spPr bwMode="auto">
          <a:xfrm>
            <a:off x="304800" y="1162050"/>
            <a:ext cx="4648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Char char="•"/>
            </a:pPr>
            <a:r>
              <a:rPr lang="es-MX" sz="2000" dirty="0">
                <a:latin typeface="Verdana" pitchFamily="34" charset="0"/>
              </a:rPr>
              <a:t>Facilitar la toma de decisiones (Por </a:t>
            </a:r>
            <a:r>
              <a:rPr lang="es-MX" sz="2000" dirty="0" smtClean="0">
                <a:latin typeface="Verdana" pitchFamily="34" charset="0"/>
              </a:rPr>
              <a:t>ejemplo: Divisiones de </a:t>
            </a:r>
            <a:r>
              <a:rPr lang="es-MX" sz="2000" dirty="0">
                <a:latin typeface="Verdana" pitchFamily="34" charset="0"/>
              </a:rPr>
              <a:t>Planeación, </a:t>
            </a:r>
            <a:r>
              <a:rPr lang="es-MX" sz="2000" dirty="0" smtClean="0">
                <a:latin typeface="Verdana" pitchFamily="34" charset="0"/>
              </a:rPr>
              <a:t>Producción, Inversión en Capital, Riesgo, Presupuestos, </a:t>
            </a:r>
            <a:r>
              <a:rPr lang="es-MX" sz="2000" dirty="0">
                <a:latin typeface="Verdana" pitchFamily="34" charset="0"/>
              </a:rPr>
              <a:t>Estrategia, </a:t>
            </a:r>
            <a:r>
              <a:rPr lang="es-MX" sz="2000" dirty="0" smtClean="0">
                <a:latin typeface="Verdana" pitchFamily="34" charset="0"/>
              </a:rPr>
              <a:t>Compras, etc.)</a:t>
            </a:r>
            <a:endParaRPr lang="es-MX" sz="2000" dirty="0">
              <a:latin typeface="Verdana" pitchFamily="34" charset="0"/>
            </a:endParaRPr>
          </a:p>
          <a:p>
            <a:pPr>
              <a:buFont typeface="Arial" charset="0"/>
              <a:buChar char="•"/>
            </a:pPr>
            <a:endParaRPr lang="es-MX" sz="2000" dirty="0">
              <a:latin typeface="Verdana" pitchFamily="34" charset="0"/>
            </a:endParaRPr>
          </a:p>
          <a:p>
            <a:pPr>
              <a:buFont typeface="Arial" pitchFamily="34" charset="0"/>
              <a:buChar char="•"/>
            </a:pPr>
            <a:r>
              <a:rPr lang="es-MX" sz="2000" dirty="0">
                <a:latin typeface="Verdana" pitchFamily="34" charset="0"/>
              </a:rPr>
              <a:t>Informar periódicamente acerca del panorama de cierto mercado y </a:t>
            </a:r>
            <a:r>
              <a:rPr lang="es-MX" sz="2000" dirty="0" smtClean="0">
                <a:latin typeface="Verdana" pitchFamily="34" charset="0"/>
              </a:rPr>
              <a:t>ofrecer pronósticos </a:t>
            </a:r>
            <a:r>
              <a:rPr lang="es-MX" sz="2000" dirty="0">
                <a:latin typeface="Verdana" pitchFamily="34" charset="0"/>
              </a:rPr>
              <a:t>del producto en cuestión.</a:t>
            </a:r>
          </a:p>
          <a:p>
            <a:pPr>
              <a:buFont typeface="Arial" charset="0"/>
              <a:buChar char="•"/>
            </a:pPr>
            <a:endParaRPr lang="es-MX" sz="2000" dirty="0">
              <a:latin typeface="Verdana" pitchFamily="34" charset="0"/>
            </a:endParaRPr>
          </a:p>
          <a:p>
            <a:pPr>
              <a:buFont typeface="Arial" pitchFamily="34" charset="0"/>
              <a:buChar char="•"/>
            </a:pPr>
            <a:r>
              <a:rPr lang="es-MX" sz="2000" dirty="0">
                <a:latin typeface="Verdana" pitchFamily="34" charset="0"/>
              </a:rPr>
              <a:t>Marcar diferencia en la forma de realizar proyecciones y pronósticos.</a:t>
            </a:r>
          </a:p>
        </p:txBody>
      </p:sp>
      <p:sp>
        <p:nvSpPr>
          <p:cNvPr id="3" name="Oval 2"/>
          <p:cNvSpPr/>
          <p:nvPr/>
        </p:nvSpPr>
        <p:spPr>
          <a:xfrm>
            <a:off x="5370513" y="5410200"/>
            <a:ext cx="1716087" cy="76200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Arrow Connector 11"/>
          <p:cNvCxnSpPr/>
          <p:nvPr/>
        </p:nvCxnSpPr>
        <p:spPr>
          <a:xfrm flipH="1">
            <a:off x="7239000" y="5927725"/>
            <a:ext cx="762000" cy="76200"/>
          </a:xfrm>
          <a:prstGeom prst="straightConnector1">
            <a:avLst/>
          </a:prstGeom>
          <a:ln w="15875">
            <a:solidFill>
              <a:srgbClr val="7E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077200" y="5281613"/>
            <a:ext cx="1066800" cy="738187"/>
          </a:xfrm>
          <a:prstGeom prst="rect">
            <a:avLst/>
          </a:prstGeom>
          <a:noFill/>
        </p:spPr>
        <p:txBody>
          <a:bodyPr>
            <a:spAutoFit/>
          </a:bodyPr>
          <a:lstStyle/>
          <a:p>
            <a:pPr>
              <a:defRPr/>
            </a:pPr>
            <a:r>
              <a:rPr lang="es-MX" sz="1050" dirty="0">
                <a:solidFill>
                  <a:srgbClr val="7E0000"/>
                </a:solidFill>
                <a:latin typeface="Verdana" pitchFamily="34" charset="0"/>
              </a:rPr>
              <a:t>«pesos de acuerdo a la teoría económica»</a:t>
            </a:r>
            <a:endParaRPr lang="en-US" sz="1050" dirty="0">
              <a:solidFill>
                <a:srgbClr val="7E0000"/>
              </a:solidFill>
              <a:latin typeface="Verdana" pitchFamily="34" charset="0"/>
            </a:endParaRPr>
          </a:p>
        </p:txBody>
      </p:sp>
      <p:pic>
        <p:nvPicPr>
          <p:cNvPr id="15371"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1219200"/>
            <a:ext cx="32019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937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30</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1800" b="1" dirty="0" smtClean="0">
                <a:solidFill>
                  <a:schemeClr val="accent1">
                    <a:lumMod val="75000"/>
                  </a:schemeClr>
                </a:solidFill>
                <a:latin typeface="Verdana" pitchFamily="34" charset="0"/>
              </a:rPr>
              <a:t>Reporte de la Inflación Mexicana  </a:t>
            </a:r>
            <a:endParaRPr lang="en-US" sz="2800" b="1" dirty="0" smtClean="0">
              <a:solidFill>
                <a:schemeClr val="accent1">
                  <a:lumMod val="75000"/>
                </a:schemeClr>
              </a:solidFill>
              <a:latin typeface="Verdana"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23712014"/>
              </p:ext>
            </p:extLst>
          </p:nvPr>
        </p:nvGraphicFramePr>
        <p:xfrm>
          <a:off x="1676400" y="1371600"/>
          <a:ext cx="5791200" cy="2406015"/>
        </p:xfrm>
        <a:graphic>
          <a:graphicData uri="http://schemas.openxmlformats.org/drawingml/2006/table">
            <a:tbl>
              <a:tblPr/>
              <a:tblGrid>
                <a:gridCol w="1778975"/>
                <a:gridCol w="914902"/>
                <a:gridCol w="981613"/>
                <a:gridCol w="924432"/>
                <a:gridCol w="1191278"/>
              </a:tblGrid>
              <a:tr h="304800">
                <a:tc gridSpan="5">
                  <a:txBody>
                    <a:bodyPr/>
                    <a:lstStyle/>
                    <a:p>
                      <a:pPr algn="ctr" fontAlgn="ctr"/>
                      <a:r>
                        <a:rPr lang="es-ES" sz="1100" b="1" i="0" u="none" strike="noStrike" dirty="0">
                          <a:solidFill>
                            <a:srgbClr val="000000"/>
                          </a:solidFill>
                          <a:effectLst/>
                          <a:latin typeface="Arial"/>
                        </a:rPr>
                        <a:t>Pronósticos realizados en Febrero 2011</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rowSpan="2">
                  <a:txBody>
                    <a:bodyPr/>
                    <a:lstStyle/>
                    <a:p>
                      <a:pPr algn="ctr" fontAlgn="ctr"/>
                      <a:r>
                        <a:rPr lang="en-US" sz="1100" b="1" i="0" u="none" strike="noStrike">
                          <a:solidFill>
                            <a:srgbClr val="000000"/>
                          </a:solidFill>
                          <a:effectLst/>
                          <a:latin typeface="Arial"/>
                        </a:rPr>
                        <a:t>Región</a:t>
                      </a:r>
                    </a:p>
                  </a:txBody>
                  <a:tcPr marL="9525" marR="9525" marT="9525" marB="0" anchor="ctr">
                    <a:lnL>
                      <a:noFill/>
                    </a:lnL>
                    <a:lnR>
                      <a:noFill/>
                    </a:lnR>
                    <a:lnT>
                      <a:noFill/>
                    </a:lnT>
                    <a:lnB w="12700" cap="flat" cmpd="sng" algn="ctr">
                      <a:solidFill>
                        <a:srgbClr val="C0504D"/>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a:rPr>
                        <a:t>Febrero</a:t>
                      </a:r>
                    </a:p>
                  </a:txBody>
                  <a:tcPr marL="9525" marR="9525" marT="9525" marB="0" anchor="ctr">
                    <a:lnL>
                      <a:noFill/>
                    </a:lnL>
                    <a:lnR>
                      <a:noFill/>
                    </a:lnR>
                    <a:lnT>
                      <a:noFill/>
                    </a:lnT>
                    <a:lnB>
                      <a:noFill/>
                    </a:lnB>
                  </a:tcPr>
                </a:tc>
                <a:tc>
                  <a:txBody>
                    <a:bodyPr/>
                    <a:lstStyle/>
                    <a:p>
                      <a:pPr algn="ctr" fontAlgn="ctr"/>
                      <a:r>
                        <a:rPr lang="en-US" sz="1100" b="1" i="0" u="none" strike="noStrike">
                          <a:solidFill>
                            <a:srgbClr val="000000"/>
                          </a:solidFill>
                          <a:effectLst/>
                          <a:latin typeface="Arial"/>
                        </a:rPr>
                        <a:t>Marzo</a:t>
                      </a:r>
                    </a:p>
                  </a:txBody>
                  <a:tcPr marL="9525" marR="9525" marT="9525" marB="0" anchor="ctr">
                    <a:lnL>
                      <a:noFill/>
                    </a:lnL>
                    <a:lnR>
                      <a:noFill/>
                    </a:lnR>
                    <a:lnT>
                      <a:noFill/>
                    </a:lnT>
                    <a:lnB>
                      <a:noFill/>
                    </a:lnB>
                  </a:tcPr>
                </a:tc>
                <a:tc>
                  <a:txBody>
                    <a:bodyPr/>
                    <a:lstStyle/>
                    <a:p>
                      <a:pPr algn="ctr" fontAlgn="ctr"/>
                      <a:r>
                        <a:rPr lang="en-US" sz="1100" b="1" i="0" u="none" strike="noStrike">
                          <a:solidFill>
                            <a:srgbClr val="000000"/>
                          </a:solidFill>
                          <a:effectLst/>
                          <a:latin typeface="Arial"/>
                        </a:rPr>
                        <a:t>Abril</a:t>
                      </a:r>
                    </a:p>
                  </a:txBody>
                  <a:tcPr marL="9525" marR="9525" marT="9525" marB="0" anchor="ctr">
                    <a:lnL>
                      <a:noFill/>
                    </a:lnL>
                    <a:lnR>
                      <a:noFill/>
                    </a:lnR>
                    <a:lnT>
                      <a:noFill/>
                    </a:lnT>
                    <a:lnB>
                      <a:noFill/>
                    </a:lnB>
                  </a:tcPr>
                </a:tc>
                <a:tc>
                  <a:txBody>
                    <a:bodyPr/>
                    <a:lstStyle/>
                    <a:p>
                      <a:pPr algn="ctr" fontAlgn="ctr"/>
                      <a:r>
                        <a:rPr lang="en-US" sz="1100" b="1" i="0" u="none" strike="noStrike">
                          <a:solidFill>
                            <a:srgbClr val="000000"/>
                          </a:solidFill>
                          <a:effectLst/>
                          <a:latin typeface="Arial"/>
                        </a:rPr>
                        <a:t>Mayo</a:t>
                      </a:r>
                    </a:p>
                  </a:txBody>
                  <a:tcPr marL="9525" marR="9525" marT="9525" marB="0" anchor="ctr">
                    <a:lnL>
                      <a:noFill/>
                    </a:lnL>
                    <a:lnR>
                      <a:noFill/>
                    </a:lnR>
                    <a:lnT>
                      <a:noFill/>
                    </a:lnT>
                    <a:lnB>
                      <a:noFill/>
                    </a:lnB>
                  </a:tcPr>
                </a:tc>
              </a:tr>
              <a:tr h="200025">
                <a:tc vMerge="1">
                  <a:txBody>
                    <a:bodyPr/>
                    <a:lstStyle/>
                    <a:p>
                      <a:endParaRPr lang="en-US"/>
                    </a:p>
                  </a:txBody>
                  <a:tcPr/>
                </a:tc>
                <a:tc gridSpan="4">
                  <a:txBody>
                    <a:bodyPr/>
                    <a:lstStyle/>
                    <a:p>
                      <a:pPr algn="ctr" fontAlgn="ctr"/>
                      <a:r>
                        <a:rPr lang="en-US" sz="1100" b="1" i="0" u="none" strike="noStrike">
                          <a:solidFill>
                            <a:srgbClr val="000000"/>
                          </a:solidFill>
                          <a:effectLst/>
                          <a:latin typeface="Arial"/>
                        </a:rPr>
                        <a:t>Precisión</a:t>
                      </a:r>
                    </a:p>
                  </a:txBody>
                  <a:tcPr marL="9525" marR="9525" marT="9525" marB="0" anchor="ctr">
                    <a:lnL>
                      <a:noFill/>
                    </a:lnL>
                    <a:lnR>
                      <a:noFill/>
                    </a:lnR>
                    <a:lnT>
                      <a:noFill/>
                    </a:lnT>
                    <a:lnB w="12700" cap="flat" cmpd="sng" algn="ctr">
                      <a:solidFill>
                        <a:srgbClr val="C0504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ctr"/>
                      <a:r>
                        <a:rPr lang="en-US" sz="1100" b="0" i="0" u="none" strike="noStrike">
                          <a:solidFill>
                            <a:srgbClr val="000000"/>
                          </a:solidFill>
                          <a:effectLst/>
                          <a:latin typeface="Arial"/>
                        </a:rPr>
                        <a:t>Frontera Norte</a:t>
                      </a:r>
                    </a:p>
                  </a:txBody>
                  <a:tcPr marL="9525" marR="9525" marT="9525"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a:rPr>
                        <a:t>99.97</a:t>
                      </a:r>
                    </a:p>
                  </a:txBody>
                  <a:tcPr marL="9525" marR="9525" marT="9525"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a:rPr>
                        <a:t>99.94</a:t>
                      </a:r>
                    </a:p>
                  </a:txBody>
                  <a:tcPr marL="9525" marR="9525" marT="9525"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a:rPr>
                        <a:t>99.08</a:t>
                      </a:r>
                    </a:p>
                  </a:txBody>
                  <a:tcPr marL="9525" marR="9525" marT="9525" marB="0" anchor="ctr">
                    <a:lnL>
                      <a:noFill/>
                    </a:lnL>
                    <a:lnR>
                      <a:noFill/>
                    </a:lnR>
                    <a:lnT w="12700" cap="flat" cmpd="sng" algn="ctr">
                      <a:solidFill>
                        <a:srgbClr val="C0504D"/>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a:rPr>
                        <a:t>97.57</a:t>
                      </a:r>
                    </a:p>
                  </a:txBody>
                  <a:tcPr marL="9525" marR="9525" marT="9525" marB="0" anchor="ctr">
                    <a:lnL>
                      <a:noFill/>
                    </a:lnL>
                    <a:lnR>
                      <a:noFill/>
                    </a:lnR>
                    <a:lnT w="12700" cap="flat" cmpd="sng" algn="ctr">
                      <a:solidFill>
                        <a:srgbClr val="C0504D"/>
                      </a:solidFill>
                      <a:prstDash val="solid"/>
                      <a:round/>
                      <a:headEnd type="none" w="med" len="med"/>
                      <a:tailEnd type="none" w="med" len="med"/>
                    </a:lnT>
                    <a:lnB>
                      <a:noFill/>
                    </a:lnB>
                  </a:tcPr>
                </a:tc>
              </a:tr>
              <a:tr h="190500">
                <a:tc>
                  <a:txBody>
                    <a:bodyPr/>
                    <a:lstStyle/>
                    <a:p>
                      <a:pPr algn="ctr" fontAlgn="ctr"/>
                      <a:r>
                        <a:rPr lang="en-US" sz="1100" b="0" i="0" u="none" strike="noStrike">
                          <a:solidFill>
                            <a:srgbClr val="000000"/>
                          </a:solidFill>
                          <a:effectLst/>
                          <a:latin typeface="Arial"/>
                        </a:rPr>
                        <a:t>Noroeste</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99.64</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99.66</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99.50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98.01</a:t>
                      </a:r>
                    </a:p>
                  </a:txBody>
                  <a:tcPr marL="9525" marR="9525" marT="9525" marB="0" anchor="ctr">
                    <a:lnL>
                      <a:noFill/>
                    </a:lnL>
                    <a:lnR>
                      <a:noFill/>
                    </a:lnR>
                    <a:lnT>
                      <a:noFill/>
                    </a:lnT>
                    <a:lnB>
                      <a:noFill/>
                    </a:lnB>
                  </a:tcPr>
                </a:tc>
              </a:tr>
              <a:tr h="190500">
                <a:tc>
                  <a:txBody>
                    <a:bodyPr/>
                    <a:lstStyle/>
                    <a:p>
                      <a:pPr algn="ctr" fontAlgn="ctr"/>
                      <a:r>
                        <a:rPr lang="en-US" sz="1100" b="0" i="0" u="none" strike="noStrike">
                          <a:solidFill>
                            <a:srgbClr val="000000"/>
                          </a:solidFill>
                          <a:effectLst/>
                          <a:latin typeface="Arial"/>
                        </a:rPr>
                        <a:t>Noreste</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99.79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100.00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99.80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99.43</a:t>
                      </a:r>
                    </a:p>
                  </a:txBody>
                  <a:tcPr marL="9525" marR="9525" marT="9525" marB="0" anchor="ctr">
                    <a:lnL>
                      <a:noFill/>
                    </a:lnL>
                    <a:lnR>
                      <a:noFill/>
                    </a:lnR>
                    <a:lnT>
                      <a:noFill/>
                    </a:lnT>
                    <a:lnB>
                      <a:noFill/>
                    </a:lnB>
                  </a:tcPr>
                </a:tc>
              </a:tr>
              <a:tr h="190500">
                <a:tc>
                  <a:txBody>
                    <a:bodyPr/>
                    <a:lstStyle/>
                    <a:p>
                      <a:pPr algn="ctr" fontAlgn="ctr"/>
                      <a:r>
                        <a:rPr lang="en-US" sz="1100" b="0" i="0" u="none" strike="noStrike">
                          <a:solidFill>
                            <a:srgbClr val="000000"/>
                          </a:solidFill>
                          <a:effectLst/>
                          <a:latin typeface="Arial"/>
                        </a:rPr>
                        <a:t>Centro Norte</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99.98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100.00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99.81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99.83</a:t>
                      </a:r>
                    </a:p>
                  </a:txBody>
                  <a:tcPr marL="9525" marR="9525" marT="9525" marB="0" anchor="ctr">
                    <a:lnL>
                      <a:noFill/>
                    </a:lnL>
                    <a:lnR>
                      <a:noFill/>
                    </a:lnR>
                    <a:lnT>
                      <a:noFill/>
                    </a:lnT>
                    <a:lnB>
                      <a:noFill/>
                    </a:lnB>
                  </a:tcPr>
                </a:tc>
              </a:tr>
              <a:tr h="190500">
                <a:tc>
                  <a:txBody>
                    <a:bodyPr/>
                    <a:lstStyle/>
                    <a:p>
                      <a:pPr algn="ctr" fontAlgn="ctr"/>
                      <a:r>
                        <a:rPr lang="en-US" sz="1100" b="0" i="0" u="none" strike="noStrike">
                          <a:solidFill>
                            <a:srgbClr val="000000"/>
                          </a:solidFill>
                          <a:effectLst/>
                          <a:latin typeface="Arial"/>
                        </a:rPr>
                        <a:t>Centro Sur</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99.60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99.75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99.79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99.94</a:t>
                      </a:r>
                    </a:p>
                  </a:txBody>
                  <a:tcPr marL="9525" marR="9525" marT="9525" marB="0" anchor="ctr">
                    <a:lnL>
                      <a:noFill/>
                    </a:lnL>
                    <a:lnR>
                      <a:noFill/>
                    </a:lnR>
                    <a:lnT>
                      <a:noFill/>
                    </a:lnT>
                    <a:lnB>
                      <a:noFill/>
                    </a:lnB>
                  </a:tcPr>
                </a:tc>
              </a:tr>
              <a:tr h="190500">
                <a:tc>
                  <a:txBody>
                    <a:bodyPr/>
                    <a:lstStyle/>
                    <a:p>
                      <a:pPr algn="ctr" fontAlgn="ctr"/>
                      <a:r>
                        <a:rPr lang="en-US" sz="1100" b="0" i="0" u="none" strike="noStrike">
                          <a:solidFill>
                            <a:srgbClr val="000000"/>
                          </a:solidFill>
                          <a:effectLst/>
                          <a:latin typeface="Arial"/>
                        </a:rPr>
                        <a:t>Sur</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99.74</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a:rPr>
                        <a:t>99.91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99.83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99.75</a:t>
                      </a:r>
                    </a:p>
                  </a:txBody>
                  <a:tcPr marL="9525" marR="9525" marT="9525" marB="0" anchor="ctr">
                    <a:lnL>
                      <a:noFill/>
                    </a:lnL>
                    <a:lnR>
                      <a:noFill/>
                    </a:lnR>
                    <a:lnT>
                      <a:noFill/>
                    </a:lnT>
                    <a:lnB>
                      <a:noFill/>
                    </a:lnB>
                  </a:tcPr>
                </a:tc>
              </a:tr>
              <a:tr h="190500">
                <a:tc>
                  <a:txBody>
                    <a:bodyPr/>
                    <a:lstStyle/>
                    <a:p>
                      <a:pPr algn="ctr" fontAlgn="ctr"/>
                      <a:r>
                        <a:rPr lang="en-US" sz="1100" b="0" i="0" u="none" strike="noStrike">
                          <a:solidFill>
                            <a:srgbClr val="000000"/>
                          </a:solidFill>
                          <a:effectLst/>
                          <a:latin typeface="Arial"/>
                        </a:rPr>
                        <a:t>México: Zona Metropolitana</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99.56</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99.64</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99.49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a:rPr>
                        <a:t>99.90</a:t>
                      </a:r>
                    </a:p>
                  </a:txBody>
                  <a:tcPr marL="9525" marR="9525" marT="9525" marB="0" anchor="ctr">
                    <a:lnL>
                      <a:noFill/>
                    </a:lnL>
                    <a:lnR>
                      <a:noFill/>
                    </a:lnR>
                    <a:lnT>
                      <a:noFill/>
                    </a:lnT>
                    <a:lnB>
                      <a:noFill/>
                    </a:lnB>
                  </a:tcPr>
                </a:tc>
              </a:tr>
              <a:tr h="190500">
                <a:tc>
                  <a:txBody>
                    <a:bodyPr/>
                    <a:lstStyle/>
                    <a:p>
                      <a:pPr algn="ctr" fontAlgn="ctr"/>
                      <a:r>
                        <a:rPr lang="en-US" sz="1100" b="0" i="0" u="none" strike="noStrike">
                          <a:solidFill>
                            <a:srgbClr val="000000"/>
                          </a:solidFill>
                          <a:effectLst/>
                          <a:latin typeface="Arial"/>
                        </a:rPr>
                        <a:t>Nacional</a:t>
                      </a:r>
                    </a:p>
                  </a:txBody>
                  <a:tcPr marL="9525" marR="9525" marT="9525"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1100" b="0" i="0" u="none" strike="noStrike">
                          <a:solidFill>
                            <a:srgbClr val="000000"/>
                          </a:solidFill>
                          <a:effectLst/>
                          <a:latin typeface="Arial"/>
                        </a:rPr>
                        <a:t>99.80</a:t>
                      </a:r>
                    </a:p>
                  </a:txBody>
                  <a:tcPr marL="9525" marR="9525" marT="9525"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1100" b="0" i="0" u="none" strike="noStrike">
                          <a:solidFill>
                            <a:srgbClr val="000000"/>
                          </a:solidFill>
                          <a:effectLst/>
                          <a:latin typeface="Arial"/>
                        </a:rPr>
                        <a:t>99.92</a:t>
                      </a:r>
                    </a:p>
                  </a:txBody>
                  <a:tcPr marL="9525" marR="9525" marT="9525"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1100" b="0" i="0" u="none" strike="noStrike">
                          <a:solidFill>
                            <a:srgbClr val="000000"/>
                          </a:solidFill>
                          <a:effectLst/>
                          <a:latin typeface="Arial"/>
                        </a:rPr>
                        <a:t>99.91</a:t>
                      </a:r>
                    </a:p>
                  </a:txBody>
                  <a:tcPr marL="9525" marR="9525" marT="9525"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c>
                  <a:txBody>
                    <a:bodyPr/>
                    <a:lstStyle/>
                    <a:p>
                      <a:pPr algn="ctr" fontAlgn="ctr"/>
                      <a:r>
                        <a:rPr lang="en-US" sz="1100" b="0" i="0" u="none" strike="noStrike">
                          <a:solidFill>
                            <a:srgbClr val="000000"/>
                          </a:solidFill>
                          <a:effectLst/>
                          <a:latin typeface="Arial"/>
                        </a:rPr>
                        <a:t>99.18</a:t>
                      </a:r>
                    </a:p>
                  </a:txBody>
                  <a:tcPr marL="9525" marR="9525" marT="9525" marB="0" anchor="ctr">
                    <a:lnL>
                      <a:noFill/>
                    </a:lnL>
                    <a:lnR>
                      <a:noFill/>
                    </a:lnR>
                    <a:lnT>
                      <a:noFill/>
                    </a:lnT>
                    <a:lnB w="6350" cap="flat" cmpd="sng" algn="ctr">
                      <a:solidFill>
                        <a:srgbClr val="C0504D"/>
                      </a:solidFill>
                      <a:prstDash val="lgDashDotDot"/>
                      <a:round/>
                      <a:headEnd type="none" w="med" len="med"/>
                      <a:tailEnd type="none" w="med" len="med"/>
                    </a:lnB>
                    <a:solidFill>
                      <a:srgbClr val="E6B8B7"/>
                    </a:solidFill>
                  </a:tcPr>
                </a:tc>
              </a:tr>
              <a:tr h="200025">
                <a:tc>
                  <a:txBody>
                    <a:bodyPr/>
                    <a:lstStyle/>
                    <a:p>
                      <a:pPr algn="l" fontAlgn="b"/>
                      <a:r>
                        <a:rPr lang="en-US" sz="1100" b="0" i="0" u="none" strike="noStrike">
                          <a:solidFill>
                            <a:srgbClr val="000000"/>
                          </a:solidFill>
                          <a:effectLst/>
                          <a:latin typeface="Arial"/>
                        </a:rPr>
                        <a:t>Promedio</a:t>
                      </a:r>
                    </a:p>
                  </a:txBody>
                  <a:tcPr marL="9525" marR="9525" marT="9525" marB="0" anchor="b">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solidFill>
                      <a:srgbClr val="C4BD97"/>
                    </a:solidFill>
                  </a:tcPr>
                </a:tc>
                <a:tc>
                  <a:txBody>
                    <a:bodyPr/>
                    <a:lstStyle/>
                    <a:p>
                      <a:pPr algn="ctr" fontAlgn="ctr"/>
                      <a:r>
                        <a:rPr lang="en-US" sz="1100" b="0" i="0" u="none" strike="noStrike">
                          <a:solidFill>
                            <a:srgbClr val="000000"/>
                          </a:solidFill>
                          <a:effectLst/>
                          <a:latin typeface="Arial"/>
                        </a:rPr>
                        <a:t>99.76</a:t>
                      </a:r>
                    </a:p>
                  </a:txBody>
                  <a:tcPr marL="9525" marR="9525" marT="9525" marB="0" anchor="ctr">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solidFill>
                      <a:srgbClr val="C4BD97"/>
                    </a:solidFill>
                  </a:tcPr>
                </a:tc>
                <a:tc>
                  <a:txBody>
                    <a:bodyPr/>
                    <a:lstStyle/>
                    <a:p>
                      <a:pPr algn="ctr" fontAlgn="ctr"/>
                      <a:r>
                        <a:rPr lang="en-US" sz="1100" b="0" i="0" u="none" strike="noStrike">
                          <a:solidFill>
                            <a:srgbClr val="000000"/>
                          </a:solidFill>
                          <a:effectLst/>
                          <a:latin typeface="Arial"/>
                        </a:rPr>
                        <a:t>99.85</a:t>
                      </a:r>
                    </a:p>
                  </a:txBody>
                  <a:tcPr marL="9525" marR="9525" marT="9525" marB="0" anchor="ctr">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solidFill>
                      <a:srgbClr val="C4BD97"/>
                    </a:solidFill>
                  </a:tcPr>
                </a:tc>
                <a:tc>
                  <a:txBody>
                    <a:bodyPr/>
                    <a:lstStyle/>
                    <a:p>
                      <a:pPr algn="ctr" fontAlgn="ctr"/>
                      <a:r>
                        <a:rPr lang="en-US" sz="1100" b="0" i="0" u="none" strike="noStrike">
                          <a:solidFill>
                            <a:srgbClr val="000000"/>
                          </a:solidFill>
                          <a:effectLst/>
                          <a:latin typeface="Arial"/>
                        </a:rPr>
                        <a:t>99.65</a:t>
                      </a:r>
                    </a:p>
                  </a:txBody>
                  <a:tcPr marL="9525" marR="9525" marT="9525" marB="0" anchor="ctr">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solidFill>
                      <a:srgbClr val="C4BD97"/>
                    </a:solidFill>
                  </a:tcPr>
                </a:tc>
                <a:tc>
                  <a:txBody>
                    <a:bodyPr/>
                    <a:lstStyle/>
                    <a:p>
                      <a:pPr algn="ctr" fontAlgn="ctr"/>
                      <a:r>
                        <a:rPr lang="en-US" sz="1100" b="0" i="0" u="none" strike="noStrike" dirty="0">
                          <a:solidFill>
                            <a:srgbClr val="000000"/>
                          </a:solidFill>
                          <a:effectLst/>
                          <a:latin typeface="Arial"/>
                        </a:rPr>
                        <a:t>99.20</a:t>
                      </a:r>
                    </a:p>
                  </a:txBody>
                  <a:tcPr marL="9525" marR="9525" marT="9525" marB="0" anchor="ctr">
                    <a:lnL>
                      <a:noFill/>
                    </a:lnL>
                    <a:lnR>
                      <a:noFill/>
                    </a:lnR>
                    <a:lnT w="6350" cap="flat" cmpd="sng" algn="ctr">
                      <a:solidFill>
                        <a:srgbClr val="C0504D"/>
                      </a:solidFill>
                      <a:prstDash val="lgDashDotDot"/>
                      <a:round/>
                      <a:headEnd type="none" w="med" len="med"/>
                      <a:tailEnd type="none" w="med" len="med"/>
                    </a:lnT>
                    <a:lnB w="12700" cap="flat" cmpd="sng" algn="ctr">
                      <a:solidFill>
                        <a:srgbClr val="C0504D"/>
                      </a:solidFill>
                      <a:prstDash val="solid"/>
                      <a:round/>
                      <a:headEnd type="none" w="med" len="med"/>
                      <a:tailEnd type="none" w="med" len="med"/>
                    </a:lnB>
                    <a:solidFill>
                      <a:srgbClr val="C4BD97"/>
                    </a:solidFill>
                  </a:tcPr>
                </a:tc>
              </a:tr>
            </a:tbl>
          </a:graphicData>
        </a:graphic>
      </p:graphicFrame>
      <p:sp>
        <p:nvSpPr>
          <p:cNvPr id="13" name="TextBox 12"/>
          <p:cNvSpPr txBox="1"/>
          <p:nvPr/>
        </p:nvSpPr>
        <p:spPr>
          <a:xfrm>
            <a:off x="838200" y="4153054"/>
            <a:ext cx="7543800" cy="523220"/>
          </a:xfrm>
          <a:prstGeom prst="rect">
            <a:avLst/>
          </a:prstGeom>
          <a:noFill/>
        </p:spPr>
        <p:txBody>
          <a:bodyPr wrap="square" rtlCol="0">
            <a:spAutoFit/>
          </a:bodyPr>
          <a:lstStyle/>
          <a:p>
            <a:r>
              <a:rPr lang="es-MX" sz="1400" dirty="0" smtClean="0">
                <a:latin typeface="Verdana" pitchFamily="34" charset="0"/>
              </a:rPr>
              <a:t>Los pronósticos de la tabla anterior se realizaron en Enero 2011. El modelo mantiene una alta precisión inclusive para horizontes mayores a un mes. </a:t>
            </a:r>
            <a:endParaRPr lang="en-US" sz="1400" dirty="0">
              <a:latin typeface="Verdana" pitchFamily="34" charset="0"/>
            </a:endParaRPr>
          </a:p>
        </p:txBody>
      </p:sp>
    </p:spTree>
    <p:extLst>
      <p:ext uri="{BB962C8B-B14F-4D97-AF65-F5344CB8AC3E}">
        <p14:creationId xmlns:p14="http://schemas.microsoft.com/office/powerpoint/2010/main" val="4166629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6FFC026D-2B7A-4EE3-BB16-A3601B2754AF}" type="slidenum">
              <a:rPr lang="en-US" smtClean="0"/>
              <a:pPr>
                <a:defRPr/>
              </a:pPr>
              <a:t>31</a:t>
            </a:fld>
            <a:endParaRPr lang="en-US" dirty="0"/>
          </a:p>
        </p:txBody>
      </p:sp>
      <p:sp>
        <p:nvSpPr>
          <p:cNvPr id="22532"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MX" dirty="0" smtClean="0">
                <a:solidFill>
                  <a:srgbClr val="002060"/>
                </a:solidFill>
                <a:latin typeface="Verdana" pitchFamily="34" charset="0"/>
              </a:rPr>
              <a:t>Reportes de Inteligencia Económica</a:t>
            </a:r>
            <a:endParaRPr lang="en-US" dirty="0" smtClean="0">
              <a:solidFill>
                <a:srgbClr val="002060"/>
              </a:solidFill>
              <a:latin typeface="Verdana" pitchFamily="34" charset="0"/>
            </a:endParaRPr>
          </a:p>
        </p:txBody>
      </p:sp>
      <p:sp>
        <p:nvSpPr>
          <p:cNvPr id="8" name="Title 1"/>
          <p:cNvSpPr txBox="1">
            <a:spLocks/>
          </p:cNvSpPr>
          <p:nvPr/>
        </p:nvSpPr>
        <p:spPr bwMode="auto">
          <a:xfrm>
            <a:off x="1828800" y="228600"/>
            <a:ext cx="4953000" cy="533400"/>
          </a:xfrm>
          <a:prstGeom prst="rect">
            <a:avLst/>
          </a:prstGeom>
          <a:noFill/>
          <a:ln w="9525">
            <a:noFill/>
            <a:miter lim="800000"/>
            <a:headEnd/>
            <a:tailEnd/>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s-MX" sz="1800" b="1" dirty="0" smtClean="0">
                <a:solidFill>
                  <a:schemeClr val="accent1">
                    <a:lumMod val="75000"/>
                  </a:schemeClr>
                </a:solidFill>
                <a:latin typeface="Verdana" pitchFamily="34" charset="0"/>
              </a:rPr>
              <a:t>Valor Agregado </a:t>
            </a:r>
            <a:r>
              <a:rPr lang="es-MX" sz="1800" b="1" dirty="0" smtClean="0">
                <a:solidFill>
                  <a:schemeClr val="accent1">
                    <a:lumMod val="75000"/>
                  </a:schemeClr>
                </a:solidFill>
                <a:latin typeface="Verdana" pitchFamily="34" charset="0"/>
              </a:rPr>
              <a:t>del </a:t>
            </a:r>
            <a:r>
              <a:rPr lang="es-MX" sz="1800" b="1" dirty="0" smtClean="0">
                <a:solidFill>
                  <a:schemeClr val="accent1">
                    <a:lumMod val="75000"/>
                  </a:schemeClr>
                </a:solidFill>
                <a:latin typeface="Verdana" pitchFamily="34" charset="0"/>
              </a:rPr>
              <a:t>modelo de Inflación Mexicana</a:t>
            </a:r>
            <a:endParaRPr lang="en-US" sz="2800" b="1" dirty="0" smtClean="0">
              <a:solidFill>
                <a:schemeClr val="accent1">
                  <a:lumMod val="75000"/>
                </a:schemeClr>
              </a:solidFill>
              <a:latin typeface="Verdana" pitchFamily="34" charset="0"/>
            </a:endParaRPr>
          </a:p>
        </p:txBody>
      </p:sp>
      <p:sp>
        <p:nvSpPr>
          <p:cNvPr id="22534" name="TextBox 10"/>
          <p:cNvSpPr txBox="1">
            <a:spLocks noChangeArrowheads="1"/>
          </p:cNvSpPr>
          <p:nvPr/>
        </p:nvSpPr>
        <p:spPr bwMode="auto">
          <a:xfrm>
            <a:off x="304800" y="1292225"/>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MX" sz="1400" dirty="0">
                <a:latin typeface="Verdana" pitchFamily="34" charset="0"/>
              </a:rPr>
              <a:t>Pronóstico conjunto de las variables que interviene en el mercado inflacionario:</a:t>
            </a:r>
          </a:p>
          <a:p>
            <a:pPr algn="just" eaLnBrk="1" hangingPunct="1"/>
            <a:r>
              <a:rPr lang="es-MX" sz="1400" dirty="0">
                <a:latin typeface="Verdana" pitchFamily="34" charset="0"/>
              </a:rPr>
              <a:t>Tasas de Interés, Desempleo, Producción Agregada, Demanda Externa, Tipo de Cambio, entre otras.</a:t>
            </a:r>
          </a:p>
          <a:p>
            <a:pPr algn="just" eaLnBrk="1" hangingPunct="1"/>
            <a:endParaRPr lang="es-MX" sz="1400" dirty="0">
              <a:latin typeface="Verdana" pitchFamily="34" charset="0"/>
            </a:endParaRPr>
          </a:p>
          <a:p>
            <a:pPr algn="just" eaLnBrk="1" hangingPunct="1"/>
            <a:r>
              <a:rPr lang="es-MX" sz="1400" dirty="0">
                <a:latin typeface="Verdana" pitchFamily="34" charset="0"/>
              </a:rPr>
              <a:t>Impacto de cada una de las variables en la determinación de la inflación mexicana.</a:t>
            </a:r>
          </a:p>
          <a:p>
            <a:pPr algn="just" eaLnBrk="1" hangingPunct="1"/>
            <a:endParaRPr lang="es-MX" sz="1400" dirty="0">
              <a:latin typeface="Verdana" pitchFamily="34" charset="0"/>
            </a:endParaRPr>
          </a:p>
          <a:p>
            <a:pPr algn="just" eaLnBrk="1" hangingPunct="1"/>
            <a:r>
              <a:rPr lang="es-MX" sz="1400" dirty="0">
                <a:latin typeface="Verdana" pitchFamily="34" charset="0"/>
              </a:rPr>
              <a:t>Inflación transitoria e Inflación permanente: Saber qué parte del movimiento de la inflación es pasajera y cuál seguirá perdurando en el tiempo.</a:t>
            </a:r>
          </a:p>
          <a:p>
            <a:pPr algn="just" eaLnBrk="1" hangingPunct="1"/>
            <a:endParaRPr lang="es-MX" sz="1400" dirty="0">
              <a:latin typeface="Verdana" pitchFamily="34" charset="0"/>
            </a:endParaRPr>
          </a:p>
          <a:p>
            <a:pPr algn="just" eaLnBrk="1" hangingPunct="1"/>
            <a:endParaRPr lang="es-MX" sz="1400" dirty="0">
              <a:latin typeface="Verdana" pitchFamily="34" charset="0"/>
            </a:endParaRPr>
          </a:p>
          <a:p>
            <a:pPr algn="just" eaLnBrk="1" hangingPunct="1"/>
            <a:r>
              <a:rPr lang="es-MX" sz="1400" dirty="0">
                <a:latin typeface="Verdana" pitchFamily="34" charset="0"/>
              </a:rPr>
              <a:t>Modelo inflacionario que puede adaptarse a industrias específicas, relacionando el grado de impacto que tiene la inflación en el mercado de interés</a:t>
            </a:r>
          </a:p>
          <a:p>
            <a:pPr algn="just" eaLnBrk="1" hangingPunct="1"/>
            <a:endParaRPr lang="es-MX" sz="1400" dirty="0">
              <a:latin typeface="Verdana" pitchFamily="34" charset="0"/>
            </a:endParaRPr>
          </a:p>
        </p:txBody>
      </p:sp>
      <p:pic>
        <p:nvPicPr>
          <p:cNvPr id="2253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990600"/>
            <a:ext cx="39211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4975" y="3810000"/>
            <a:ext cx="3095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099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96F494DC-C080-4AF2-A1CF-55355F32513D}" type="slidenum">
              <a:rPr lang="en-US" smtClean="0"/>
              <a:pPr>
                <a:defRPr/>
              </a:pPr>
              <a:t>4</a:t>
            </a:fld>
            <a:endParaRPr lang="en-US" dirty="0"/>
          </a:p>
        </p:txBody>
      </p:sp>
      <p:sp>
        <p:nvSpPr>
          <p:cNvPr id="1536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MX" dirty="0" smtClean="0">
                <a:solidFill>
                  <a:srgbClr val="002060"/>
                </a:solidFill>
                <a:latin typeface="Verdana" pitchFamily="34" charset="0"/>
              </a:rPr>
              <a:t>Reportes de Inteligencia Económica</a:t>
            </a:r>
            <a:endParaRPr lang="en-US" dirty="0" smtClean="0">
              <a:solidFill>
                <a:srgbClr val="002060"/>
              </a:solidFill>
              <a:latin typeface="Verdana" pitchFamily="34" charset="0"/>
            </a:endParaRPr>
          </a:p>
        </p:txBody>
      </p:sp>
      <p:sp>
        <p:nvSpPr>
          <p:cNvPr id="15366" name="Title 1"/>
          <p:cNvSpPr txBox="1">
            <a:spLocks/>
          </p:cNvSpPr>
          <p:nvPr/>
        </p:nvSpPr>
        <p:spPr bwMode="auto">
          <a:xfrm>
            <a:off x="1981200" y="228600"/>
            <a:ext cx="457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sz="2800" b="1" dirty="0" smtClean="0">
                <a:solidFill>
                  <a:schemeClr val="tx2"/>
                </a:solidFill>
                <a:latin typeface="Verdana" pitchFamily="34" charset="0"/>
              </a:rPr>
              <a:t>Mercado</a:t>
            </a:r>
            <a:endParaRPr lang="en-US" sz="2800" b="1" dirty="0">
              <a:solidFill>
                <a:schemeClr val="tx2"/>
              </a:solidFill>
              <a:latin typeface="Verdana" pitchFamily="34" charset="0"/>
            </a:endParaRPr>
          </a:p>
        </p:txBody>
      </p:sp>
      <p:sp>
        <p:nvSpPr>
          <p:cNvPr id="15367" name="Rectangle 1"/>
          <p:cNvSpPr>
            <a:spLocks noChangeArrowheads="1"/>
          </p:cNvSpPr>
          <p:nvPr/>
        </p:nvSpPr>
        <p:spPr bwMode="auto">
          <a:xfrm>
            <a:off x="381000" y="2096631"/>
            <a:ext cx="388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Char char="•"/>
            </a:pPr>
            <a:r>
              <a:rPr lang="es-MX" sz="2000" dirty="0" smtClean="0">
                <a:latin typeface="Verdana" pitchFamily="34" charset="0"/>
              </a:rPr>
              <a:t>Industria Madura</a:t>
            </a:r>
          </a:p>
          <a:p>
            <a:pPr>
              <a:buFont typeface="Arial" pitchFamily="34" charset="0"/>
              <a:buChar char="•"/>
            </a:pPr>
            <a:endParaRPr lang="es-MX" sz="2000" dirty="0" smtClean="0">
              <a:latin typeface="Verdana" pitchFamily="34" charset="0"/>
            </a:endParaRPr>
          </a:p>
          <a:p>
            <a:pPr>
              <a:buFont typeface="Arial" pitchFamily="34" charset="0"/>
              <a:buChar char="•"/>
            </a:pPr>
            <a:r>
              <a:rPr lang="es-MX" sz="2000" dirty="0" smtClean="0">
                <a:latin typeface="Verdana" pitchFamily="34" charset="0"/>
              </a:rPr>
              <a:t>Industria en Declive</a:t>
            </a:r>
          </a:p>
          <a:p>
            <a:pPr>
              <a:buFont typeface="Arial" pitchFamily="34" charset="0"/>
              <a:buChar char="•"/>
            </a:pPr>
            <a:endParaRPr lang="es-MX" sz="2000" dirty="0" smtClean="0">
              <a:latin typeface="Verdana" pitchFamily="34" charset="0"/>
            </a:endParaRPr>
          </a:p>
          <a:p>
            <a:pPr>
              <a:buFont typeface="Arial" pitchFamily="34" charset="0"/>
              <a:buChar char="•"/>
            </a:pPr>
            <a:r>
              <a:rPr lang="es-MX" sz="2000" dirty="0" smtClean="0">
                <a:latin typeface="Verdana" pitchFamily="34" charset="0"/>
              </a:rPr>
              <a:t>Industria Internacional</a:t>
            </a:r>
            <a:endParaRPr lang="es-MX" sz="2000" dirty="0">
              <a:latin typeface="Verdana" pitchFamily="34" charset="0"/>
            </a:endParaRPr>
          </a:p>
        </p:txBody>
      </p:sp>
      <p:sp>
        <p:nvSpPr>
          <p:cNvPr id="13" name="Rectangle 1"/>
          <p:cNvSpPr>
            <a:spLocks noChangeArrowheads="1"/>
          </p:cNvSpPr>
          <p:nvPr/>
        </p:nvSpPr>
        <p:spPr bwMode="auto">
          <a:xfrm>
            <a:off x="4724400" y="2077581"/>
            <a:ext cx="388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MX" sz="2000" dirty="0" smtClean="0">
                <a:latin typeface="Verdana" pitchFamily="34" charset="0"/>
              </a:rPr>
              <a:t>Deben buscar liderazgo</a:t>
            </a:r>
          </a:p>
          <a:p>
            <a:endParaRPr lang="es-MX" sz="2000" dirty="0" smtClean="0">
              <a:latin typeface="Verdana" pitchFamily="34" charset="0"/>
            </a:endParaRPr>
          </a:p>
          <a:p>
            <a:r>
              <a:rPr lang="es-MX" sz="2000" dirty="0" smtClean="0">
                <a:latin typeface="Verdana" pitchFamily="34" charset="0"/>
              </a:rPr>
              <a:t>Deben especializarse</a:t>
            </a:r>
          </a:p>
          <a:p>
            <a:endParaRPr lang="es-MX" sz="2000" dirty="0" smtClean="0">
              <a:latin typeface="Verdana" pitchFamily="34" charset="0"/>
            </a:endParaRPr>
          </a:p>
          <a:p>
            <a:r>
              <a:rPr lang="es-MX" sz="2000" dirty="0" err="1" smtClean="0">
                <a:latin typeface="Verdana" pitchFamily="34" charset="0"/>
              </a:rPr>
              <a:t>Outsourcing</a:t>
            </a:r>
            <a:r>
              <a:rPr lang="es-MX" sz="2000" dirty="0" smtClean="0">
                <a:latin typeface="Verdana" pitchFamily="34" charset="0"/>
              </a:rPr>
              <a:t>, reducir riesgos</a:t>
            </a:r>
            <a:endParaRPr lang="es-MX" sz="2000" dirty="0">
              <a:latin typeface="Verdana" pitchFamily="34" charset="0"/>
            </a:endParaRPr>
          </a:p>
        </p:txBody>
      </p:sp>
      <p:cxnSp>
        <p:nvCxnSpPr>
          <p:cNvPr id="16" name="Straight Arrow Connector 15"/>
          <p:cNvCxnSpPr/>
          <p:nvPr/>
        </p:nvCxnSpPr>
        <p:spPr>
          <a:xfrm>
            <a:off x="3733800" y="2306181"/>
            <a:ext cx="762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33800" y="2915252"/>
            <a:ext cx="762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33800" y="3524323"/>
            <a:ext cx="762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937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96F494DC-C080-4AF2-A1CF-55355F32513D}" type="slidenum">
              <a:rPr lang="en-US" smtClean="0"/>
              <a:pPr>
                <a:defRPr/>
              </a:pPr>
              <a:t>5</a:t>
            </a:fld>
            <a:endParaRPr lang="en-US" dirty="0"/>
          </a:p>
        </p:txBody>
      </p:sp>
      <p:sp>
        <p:nvSpPr>
          <p:cNvPr id="1536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MX" dirty="0" smtClean="0">
                <a:solidFill>
                  <a:srgbClr val="002060"/>
                </a:solidFill>
                <a:latin typeface="Verdana" pitchFamily="34" charset="0"/>
              </a:rPr>
              <a:t>Reportes de Inteligencia Económica</a:t>
            </a:r>
            <a:endParaRPr lang="en-US" dirty="0" smtClean="0">
              <a:solidFill>
                <a:srgbClr val="002060"/>
              </a:solidFill>
              <a:latin typeface="Verdana" pitchFamily="34" charset="0"/>
            </a:endParaRPr>
          </a:p>
        </p:txBody>
      </p:sp>
      <p:sp>
        <p:nvSpPr>
          <p:cNvPr id="15366" name="Title 1"/>
          <p:cNvSpPr txBox="1">
            <a:spLocks/>
          </p:cNvSpPr>
          <p:nvPr/>
        </p:nvSpPr>
        <p:spPr bwMode="auto">
          <a:xfrm>
            <a:off x="1981200" y="228600"/>
            <a:ext cx="457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sz="2800" b="1" dirty="0" smtClean="0">
                <a:solidFill>
                  <a:schemeClr val="tx2"/>
                </a:solidFill>
                <a:latin typeface="Verdana" pitchFamily="34" charset="0"/>
              </a:rPr>
              <a:t>Mercado</a:t>
            </a:r>
            <a:endParaRPr lang="en-US" sz="2800" b="1" dirty="0">
              <a:solidFill>
                <a:schemeClr val="tx2"/>
              </a:solidFill>
              <a:latin typeface="Verdana" pitchFamily="34" charset="0"/>
            </a:endParaRPr>
          </a:p>
        </p:txBody>
      </p:sp>
      <p:sp>
        <p:nvSpPr>
          <p:cNvPr id="15367" name="Rectangle 1"/>
          <p:cNvSpPr>
            <a:spLocks noChangeArrowheads="1"/>
          </p:cNvSpPr>
          <p:nvPr/>
        </p:nvSpPr>
        <p:spPr bwMode="auto">
          <a:xfrm>
            <a:off x="381000" y="1143000"/>
            <a:ext cx="80772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MX" sz="2000" dirty="0" smtClean="0">
                <a:latin typeface="Verdana" pitchFamily="34" charset="0"/>
              </a:rPr>
              <a:t>Sectores Mexicanos con alta competitividad internacional y con alto impacto potencial en la nación:</a:t>
            </a:r>
          </a:p>
          <a:p>
            <a:pPr lvl="1">
              <a:buFont typeface="Arial" pitchFamily="34" charset="0"/>
              <a:buChar char="•"/>
            </a:pPr>
            <a:r>
              <a:rPr lang="es-MX" sz="2000" dirty="0" smtClean="0">
                <a:latin typeface="Verdana" pitchFamily="34" charset="0"/>
              </a:rPr>
              <a:t>Minería</a:t>
            </a:r>
          </a:p>
          <a:p>
            <a:pPr lvl="1">
              <a:buFont typeface="Arial" pitchFamily="34" charset="0"/>
              <a:buChar char="•"/>
            </a:pPr>
            <a:r>
              <a:rPr lang="es-MX" sz="2000" dirty="0" smtClean="0">
                <a:latin typeface="Verdana" pitchFamily="34" charset="0"/>
              </a:rPr>
              <a:t>Servicios de apoyo a los negocios</a:t>
            </a:r>
          </a:p>
          <a:p>
            <a:pPr lvl="1">
              <a:buFont typeface="Arial" pitchFamily="34" charset="0"/>
              <a:buChar char="•"/>
            </a:pPr>
            <a:r>
              <a:rPr lang="es-MX" sz="2000" dirty="0" smtClean="0">
                <a:latin typeface="Verdana" pitchFamily="34" charset="0"/>
              </a:rPr>
              <a:t>Fabricación de equipo de transporte</a:t>
            </a:r>
          </a:p>
          <a:p>
            <a:pPr lvl="1">
              <a:buFont typeface="Arial" pitchFamily="34" charset="0"/>
              <a:buChar char="•"/>
            </a:pPr>
            <a:r>
              <a:rPr lang="es-MX" sz="2000" dirty="0" smtClean="0">
                <a:latin typeface="Verdana" pitchFamily="34" charset="0"/>
              </a:rPr>
              <a:t>Eléctricos y electrónicos</a:t>
            </a:r>
          </a:p>
          <a:p>
            <a:pPr lvl="1">
              <a:buFont typeface="Arial" pitchFamily="34" charset="0"/>
              <a:buChar char="•"/>
            </a:pPr>
            <a:r>
              <a:rPr lang="es-MX" sz="2000" dirty="0" smtClean="0">
                <a:latin typeface="Verdana" pitchFamily="34" charset="0"/>
              </a:rPr>
              <a:t>Turismo</a:t>
            </a:r>
          </a:p>
          <a:p>
            <a:pPr lvl="1">
              <a:buFont typeface="Arial" pitchFamily="34" charset="0"/>
              <a:buChar char="•"/>
            </a:pPr>
            <a:r>
              <a:rPr lang="es-MX" sz="2000" dirty="0" smtClean="0">
                <a:latin typeface="Verdana" pitchFamily="34" charset="0"/>
              </a:rPr>
              <a:t>Servicios de salud</a:t>
            </a:r>
          </a:p>
          <a:p>
            <a:pPr lvl="1">
              <a:buFont typeface="Arial" pitchFamily="34" charset="0"/>
              <a:buChar char="•"/>
            </a:pPr>
            <a:r>
              <a:rPr lang="es-MX" sz="2000" dirty="0" smtClean="0">
                <a:latin typeface="Verdana" pitchFamily="34" charset="0"/>
              </a:rPr>
              <a:t>Fabricación de maquinaria</a:t>
            </a:r>
          </a:p>
          <a:p>
            <a:pPr lvl="1">
              <a:buFont typeface="Arial" pitchFamily="34" charset="0"/>
              <a:buChar char="•"/>
            </a:pPr>
            <a:r>
              <a:rPr lang="es-MX" sz="2000" dirty="0" smtClean="0">
                <a:latin typeface="Verdana" pitchFamily="34" charset="0"/>
              </a:rPr>
              <a:t>Industria alimenticia</a:t>
            </a:r>
          </a:p>
          <a:p>
            <a:endParaRPr lang="es-MX" sz="2000" dirty="0" smtClean="0">
              <a:latin typeface="Verdana" pitchFamily="34" charset="0"/>
            </a:endParaRPr>
          </a:p>
          <a:p>
            <a:r>
              <a:rPr lang="es-MX" sz="2000" dirty="0" smtClean="0">
                <a:latin typeface="Verdana" pitchFamily="34" charset="0"/>
              </a:rPr>
              <a:t>Sectores de impacto doméstico</a:t>
            </a:r>
          </a:p>
          <a:p>
            <a:pPr lvl="1">
              <a:buFont typeface="Arial" pitchFamily="34" charset="0"/>
              <a:buChar char="•"/>
            </a:pPr>
            <a:r>
              <a:rPr lang="es-MX" sz="2000" dirty="0" smtClean="0">
                <a:latin typeface="Verdana" pitchFamily="34" charset="0"/>
              </a:rPr>
              <a:t>Servicios financieros</a:t>
            </a:r>
          </a:p>
          <a:p>
            <a:pPr lvl="1">
              <a:buFont typeface="Arial" pitchFamily="34" charset="0"/>
              <a:buChar char="•"/>
            </a:pPr>
            <a:r>
              <a:rPr lang="es-MX" sz="2000" dirty="0" smtClean="0">
                <a:latin typeface="Verdana" pitchFamily="34" charset="0"/>
              </a:rPr>
              <a:t>Vivienda</a:t>
            </a:r>
          </a:p>
          <a:p>
            <a:pPr lvl="1">
              <a:buFont typeface="Arial" pitchFamily="34" charset="0"/>
              <a:buChar char="•"/>
            </a:pPr>
            <a:r>
              <a:rPr lang="es-MX" sz="2000" dirty="0" smtClean="0">
                <a:latin typeface="Verdana" pitchFamily="34" charset="0"/>
              </a:rPr>
              <a:t>Comercio</a:t>
            </a:r>
          </a:p>
          <a:p>
            <a:endParaRPr lang="es-MX" sz="1400" dirty="0" smtClean="0">
              <a:latin typeface="Verdana" pitchFamily="34" charset="0"/>
            </a:endParaRPr>
          </a:p>
          <a:p>
            <a:r>
              <a:rPr lang="es-MX" sz="1400" dirty="0" smtClean="0">
                <a:latin typeface="Verdana" pitchFamily="34" charset="0"/>
              </a:rPr>
              <a:t>Fuente: </a:t>
            </a:r>
            <a:r>
              <a:rPr lang="es-MX" sz="1400" dirty="0" err="1" smtClean="0">
                <a:latin typeface="Verdana" pitchFamily="34" charset="0"/>
              </a:rPr>
              <a:t>The</a:t>
            </a:r>
            <a:r>
              <a:rPr lang="es-MX" sz="1400" dirty="0" smtClean="0">
                <a:latin typeface="Verdana" pitchFamily="34" charset="0"/>
              </a:rPr>
              <a:t> Boston </a:t>
            </a:r>
            <a:r>
              <a:rPr lang="es-MX" sz="1400" dirty="0" err="1" smtClean="0">
                <a:latin typeface="Verdana" pitchFamily="34" charset="0"/>
              </a:rPr>
              <a:t>Consulting</a:t>
            </a:r>
            <a:r>
              <a:rPr lang="es-MX" sz="1400" dirty="0" smtClean="0">
                <a:latin typeface="Verdana" pitchFamily="34" charset="0"/>
              </a:rPr>
              <a:t> </a:t>
            </a:r>
            <a:r>
              <a:rPr lang="es-MX" sz="1400" dirty="0" err="1" smtClean="0">
                <a:latin typeface="Verdana" pitchFamily="34" charset="0"/>
              </a:rPr>
              <a:t>Group</a:t>
            </a:r>
            <a:r>
              <a:rPr lang="es-MX" sz="1400" dirty="0" smtClean="0">
                <a:latin typeface="Verdana" pitchFamily="34" charset="0"/>
              </a:rPr>
              <a:t>, BCG, Secretaria de Economía (10/2008)</a:t>
            </a:r>
            <a:endParaRPr lang="es-MX" sz="1400" dirty="0">
              <a:latin typeface="Verdana" pitchFamily="34" charset="0"/>
            </a:endParaRPr>
          </a:p>
        </p:txBody>
      </p:sp>
    </p:spTree>
    <p:extLst>
      <p:ext uri="{BB962C8B-B14F-4D97-AF65-F5344CB8AC3E}">
        <p14:creationId xmlns:p14="http://schemas.microsoft.com/office/powerpoint/2010/main" val="3329937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96F494DC-C080-4AF2-A1CF-55355F32513D}" type="slidenum">
              <a:rPr lang="en-US" smtClean="0"/>
              <a:pPr>
                <a:defRPr/>
              </a:pPr>
              <a:t>6</a:t>
            </a:fld>
            <a:endParaRPr lang="en-US" dirty="0"/>
          </a:p>
        </p:txBody>
      </p:sp>
      <p:sp>
        <p:nvSpPr>
          <p:cNvPr id="1536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MX" dirty="0" smtClean="0">
                <a:solidFill>
                  <a:srgbClr val="002060"/>
                </a:solidFill>
                <a:latin typeface="Verdana" pitchFamily="34" charset="0"/>
              </a:rPr>
              <a:t>Reportes de Inteligencia Económica</a:t>
            </a:r>
            <a:endParaRPr lang="en-US" dirty="0" smtClean="0">
              <a:solidFill>
                <a:srgbClr val="002060"/>
              </a:solidFill>
              <a:latin typeface="Verdana" pitchFamily="34" charset="0"/>
            </a:endParaRPr>
          </a:p>
        </p:txBody>
      </p:sp>
      <p:sp>
        <p:nvSpPr>
          <p:cNvPr id="15366" name="Title 1"/>
          <p:cNvSpPr txBox="1">
            <a:spLocks/>
          </p:cNvSpPr>
          <p:nvPr/>
        </p:nvSpPr>
        <p:spPr bwMode="auto">
          <a:xfrm>
            <a:off x="1981200" y="228600"/>
            <a:ext cx="457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sz="2800" b="1" dirty="0" smtClean="0">
                <a:solidFill>
                  <a:schemeClr val="tx2"/>
                </a:solidFill>
                <a:latin typeface="Verdana" pitchFamily="34" charset="0"/>
              </a:rPr>
              <a:t>Mercado</a:t>
            </a:r>
            <a:endParaRPr lang="en-US" sz="2800" b="1" dirty="0">
              <a:solidFill>
                <a:schemeClr val="tx2"/>
              </a:solidFill>
              <a:latin typeface="Verdana" pitchFamily="34" charset="0"/>
            </a:endParaRPr>
          </a:p>
        </p:txBody>
      </p:sp>
      <p:sp>
        <p:nvSpPr>
          <p:cNvPr id="15367" name="Rectangle 1"/>
          <p:cNvSpPr>
            <a:spLocks noChangeArrowheads="1"/>
          </p:cNvSpPr>
          <p:nvPr/>
        </p:nvSpPr>
        <p:spPr bwMode="auto">
          <a:xfrm>
            <a:off x="381000" y="1143000"/>
            <a:ext cx="80772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MX" sz="2000" dirty="0" smtClean="0">
                <a:latin typeface="Verdana" pitchFamily="34" charset="0"/>
              </a:rPr>
              <a:t>Sectores altamente competitivos de mayor interés para invertir en México*</a:t>
            </a:r>
          </a:p>
          <a:p>
            <a:pPr lvl="1">
              <a:buFont typeface="Arial" pitchFamily="34" charset="0"/>
              <a:buChar char="•"/>
            </a:pPr>
            <a:r>
              <a:rPr lang="es-MX" sz="2000" dirty="0" smtClean="0">
                <a:latin typeface="Verdana" pitchFamily="34" charset="0"/>
              </a:rPr>
              <a:t>Aeronáutico</a:t>
            </a:r>
          </a:p>
          <a:p>
            <a:pPr lvl="1">
              <a:buFont typeface="Arial" pitchFamily="34" charset="0"/>
              <a:buChar char="•"/>
            </a:pPr>
            <a:r>
              <a:rPr lang="es-MX" sz="2000" dirty="0" smtClean="0">
                <a:latin typeface="Verdana" pitchFamily="34" charset="0"/>
              </a:rPr>
              <a:t>Hospitalidad 	   	($1,208.57)</a:t>
            </a:r>
          </a:p>
          <a:p>
            <a:pPr lvl="1">
              <a:buFont typeface="Arial" pitchFamily="34" charset="0"/>
              <a:buChar char="•"/>
            </a:pPr>
            <a:r>
              <a:rPr lang="es-MX" sz="2000" dirty="0" smtClean="0">
                <a:latin typeface="Verdana" pitchFamily="34" charset="0"/>
              </a:rPr>
              <a:t>Automotriz  		($3,482.87)</a:t>
            </a:r>
          </a:p>
          <a:p>
            <a:pPr lvl="1">
              <a:buFont typeface="Arial" pitchFamily="34" charset="0"/>
              <a:buChar char="•"/>
            </a:pPr>
            <a:r>
              <a:rPr lang="es-MX" sz="2000" dirty="0" smtClean="0">
                <a:latin typeface="Verdana" pitchFamily="34" charset="0"/>
              </a:rPr>
              <a:t>Servicios de negocios	($1,391.26**)</a:t>
            </a:r>
          </a:p>
          <a:p>
            <a:pPr lvl="1">
              <a:buFont typeface="Arial" pitchFamily="34" charset="0"/>
              <a:buChar char="•"/>
            </a:pPr>
            <a:r>
              <a:rPr lang="es-MX" sz="2000" dirty="0" smtClean="0">
                <a:latin typeface="Verdana" pitchFamily="34" charset="0"/>
              </a:rPr>
              <a:t>Agroindustria		($1,963.57)</a:t>
            </a:r>
          </a:p>
          <a:p>
            <a:pPr lvl="1">
              <a:buFont typeface="Arial" pitchFamily="34" charset="0"/>
              <a:buChar char="•"/>
            </a:pPr>
            <a:r>
              <a:rPr lang="es-MX" sz="2000" dirty="0" smtClean="0">
                <a:latin typeface="Verdana" pitchFamily="34" charset="0"/>
              </a:rPr>
              <a:t>Sector medico		($1,447.11)</a:t>
            </a:r>
          </a:p>
          <a:p>
            <a:pPr lvl="1">
              <a:buFont typeface="Arial" pitchFamily="34" charset="0"/>
              <a:buChar char="•"/>
            </a:pPr>
            <a:r>
              <a:rPr lang="es-MX" sz="2000" dirty="0" smtClean="0">
                <a:latin typeface="Verdana" pitchFamily="34" charset="0"/>
              </a:rPr>
              <a:t>Manufactura		($9,053.15)</a:t>
            </a:r>
          </a:p>
          <a:p>
            <a:pPr lvl="1">
              <a:buFont typeface="Arial" pitchFamily="34" charset="0"/>
              <a:buChar char="•"/>
            </a:pPr>
            <a:r>
              <a:rPr lang="es-MX" sz="2000" dirty="0" smtClean="0">
                <a:latin typeface="Verdana" pitchFamily="34" charset="0"/>
              </a:rPr>
              <a:t>Minería 			($4,187.99)</a:t>
            </a: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endParaRPr lang="es-MX" sz="1400" dirty="0" smtClean="0">
              <a:latin typeface="Verdana" pitchFamily="34" charset="0"/>
            </a:endParaRPr>
          </a:p>
          <a:p>
            <a:r>
              <a:rPr lang="es-MX" sz="1400" dirty="0" smtClean="0">
                <a:latin typeface="Verdana" pitchFamily="34" charset="0"/>
              </a:rPr>
              <a:t>Fuente: </a:t>
            </a:r>
            <a:r>
              <a:rPr lang="es-MX" sz="1400" dirty="0" err="1" smtClean="0">
                <a:latin typeface="Verdana" pitchFamily="34" charset="0"/>
              </a:rPr>
              <a:t>The</a:t>
            </a:r>
            <a:r>
              <a:rPr lang="es-MX" sz="1400" dirty="0" smtClean="0">
                <a:latin typeface="Verdana" pitchFamily="34" charset="0"/>
              </a:rPr>
              <a:t> Boston </a:t>
            </a:r>
            <a:r>
              <a:rPr lang="es-MX" sz="1400" dirty="0" err="1" smtClean="0">
                <a:latin typeface="Verdana" pitchFamily="34" charset="0"/>
              </a:rPr>
              <a:t>Consulting</a:t>
            </a:r>
            <a:r>
              <a:rPr lang="es-MX" sz="1400" dirty="0" smtClean="0">
                <a:latin typeface="Verdana" pitchFamily="34" charset="0"/>
              </a:rPr>
              <a:t> </a:t>
            </a:r>
            <a:r>
              <a:rPr lang="es-MX" sz="1400" dirty="0" err="1" smtClean="0">
                <a:latin typeface="Verdana" pitchFamily="34" charset="0"/>
              </a:rPr>
              <a:t>Group</a:t>
            </a:r>
            <a:r>
              <a:rPr lang="es-MX" sz="1400" dirty="0" smtClean="0">
                <a:latin typeface="Verdana" pitchFamily="34" charset="0"/>
              </a:rPr>
              <a:t>, BCG, Secretaria de Economía (10/2008).</a:t>
            </a:r>
          </a:p>
          <a:p>
            <a:r>
              <a:rPr lang="es-MX" sz="1400" dirty="0" smtClean="0">
                <a:latin typeface="Verdana" pitchFamily="34" charset="0"/>
              </a:rPr>
              <a:t>            *INEGI, </a:t>
            </a:r>
            <a:r>
              <a:rPr lang="es-MX" sz="1400" dirty="0" err="1" smtClean="0">
                <a:latin typeface="Verdana" pitchFamily="34" charset="0"/>
              </a:rPr>
              <a:t>Contribucion</a:t>
            </a:r>
            <a:r>
              <a:rPr lang="es-MX" sz="1400" dirty="0" smtClean="0">
                <a:latin typeface="Verdana" pitchFamily="34" charset="0"/>
              </a:rPr>
              <a:t> al PIB, miles de millones a precios corrientes, 2010.</a:t>
            </a:r>
          </a:p>
          <a:p>
            <a:r>
              <a:rPr lang="es-MX" sz="1400" dirty="0" smtClean="0">
                <a:latin typeface="Verdana" pitchFamily="34" charset="0"/>
              </a:rPr>
              <a:t>            **</a:t>
            </a:r>
            <a:r>
              <a:rPr lang="es-ES" sz="1400" dirty="0" smtClean="0">
                <a:latin typeface="Verdana" pitchFamily="34" charset="0"/>
              </a:rPr>
              <a:t>Servicios de apoyo a los negocios y manejo de desechos y remediación mas</a:t>
            </a:r>
          </a:p>
          <a:p>
            <a:r>
              <a:rPr lang="es-ES" sz="1400" dirty="0" smtClean="0">
                <a:latin typeface="Verdana" pitchFamily="34" charset="0"/>
              </a:rPr>
              <a:t>               dirección de corporativos y empresas.</a:t>
            </a:r>
          </a:p>
          <a:p>
            <a:r>
              <a:rPr lang="es-ES" sz="1400" dirty="0" smtClean="0">
                <a:latin typeface="Verdana" pitchFamily="34" charset="0"/>
              </a:rPr>
              <a:t>            ***Transportes, correos y almacenamiento</a:t>
            </a:r>
            <a:endParaRPr lang="es-MX" sz="1400" dirty="0">
              <a:latin typeface="Verdana" pitchFamily="34" charset="0"/>
            </a:endParaRPr>
          </a:p>
        </p:txBody>
      </p:sp>
    </p:spTree>
    <p:extLst>
      <p:ext uri="{BB962C8B-B14F-4D97-AF65-F5344CB8AC3E}">
        <p14:creationId xmlns:p14="http://schemas.microsoft.com/office/powerpoint/2010/main" val="3329937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96F494DC-C080-4AF2-A1CF-55355F32513D}" type="slidenum">
              <a:rPr lang="en-US" smtClean="0"/>
              <a:pPr>
                <a:defRPr/>
              </a:pPr>
              <a:t>7</a:t>
            </a:fld>
            <a:endParaRPr lang="en-US" dirty="0"/>
          </a:p>
        </p:txBody>
      </p:sp>
      <p:sp>
        <p:nvSpPr>
          <p:cNvPr id="1536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MX" dirty="0" smtClean="0">
                <a:solidFill>
                  <a:srgbClr val="002060"/>
                </a:solidFill>
                <a:latin typeface="Verdana" pitchFamily="34" charset="0"/>
              </a:rPr>
              <a:t>Reportes de Inteligencia Económica</a:t>
            </a:r>
            <a:endParaRPr lang="en-US" dirty="0" smtClean="0">
              <a:solidFill>
                <a:srgbClr val="002060"/>
              </a:solidFill>
              <a:latin typeface="Verdana" pitchFamily="34" charset="0"/>
            </a:endParaRPr>
          </a:p>
        </p:txBody>
      </p:sp>
      <p:sp>
        <p:nvSpPr>
          <p:cNvPr id="15366" name="Title 1"/>
          <p:cNvSpPr txBox="1">
            <a:spLocks/>
          </p:cNvSpPr>
          <p:nvPr/>
        </p:nvSpPr>
        <p:spPr bwMode="auto">
          <a:xfrm>
            <a:off x="1981200" y="228600"/>
            <a:ext cx="457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sz="2800" b="1" dirty="0" err="1" smtClean="0">
                <a:solidFill>
                  <a:schemeClr val="tx2"/>
                </a:solidFill>
                <a:latin typeface="Verdana" pitchFamily="34" charset="0"/>
              </a:rPr>
              <a:t>Benchmark</a:t>
            </a:r>
            <a:endParaRPr lang="en-US" sz="2800" b="1" dirty="0">
              <a:solidFill>
                <a:schemeClr val="tx2"/>
              </a:solidFill>
              <a:latin typeface="Verdana" pitchFamily="34" charset="0"/>
            </a:endParaRPr>
          </a:p>
        </p:txBody>
      </p:sp>
      <p:sp>
        <p:nvSpPr>
          <p:cNvPr id="15367" name="Rectangle 1"/>
          <p:cNvSpPr>
            <a:spLocks noChangeArrowheads="1"/>
          </p:cNvSpPr>
          <p:nvPr/>
        </p:nvSpPr>
        <p:spPr bwMode="auto">
          <a:xfrm>
            <a:off x="381000" y="1143000"/>
            <a:ext cx="807720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Char char="•"/>
            </a:pPr>
            <a:r>
              <a:rPr lang="en-US" sz="2000" dirty="0" smtClean="0">
                <a:latin typeface="Verdana" pitchFamily="34" charset="0"/>
              </a:rPr>
              <a:t>Harbor Intelligence</a:t>
            </a:r>
          </a:p>
          <a:p>
            <a:pPr lvl="1">
              <a:buFont typeface="Arial" pitchFamily="34" charset="0"/>
              <a:buChar char="•"/>
            </a:pPr>
            <a:r>
              <a:rPr lang="en-US" dirty="0" err="1" smtClean="0">
                <a:latin typeface="Verdana" pitchFamily="34" charset="0"/>
              </a:rPr>
              <a:t>Empresa</a:t>
            </a:r>
            <a:r>
              <a:rPr lang="en-US" dirty="0" smtClean="0">
                <a:latin typeface="Verdana" pitchFamily="34" charset="0"/>
              </a:rPr>
              <a:t> </a:t>
            </a:r>
            <a:r>
              <a:rPr lang="en-US" dirty="0" err="1" smtClean="0">
                <a:latin typeface="Verdana" pitchFamily="34" charset="0"/>
              </a:rPr>
              <a:t>privada</a:t>
            </a:r>
            <a:endParaRPr lang="en-US" dirty="0" smtClean="0">
              <a:latin typeface="Verdana" pitchFamily="34" charset="0"/>
            </a:endParaRPr>
          </a:p>
          <a:p>
            <a:pPr lvl="1">
              <a:buFont typeface="Arial" pitchFamily="34" charset="0"/>
              <a:buChar char="•"/>
            </a:pPr>
            <a:r>
              <a:rPr lang="en-US" dirty="0" err="1" smtClean="0">
                <a:latin typeface="Verdana" pitchFamily="34" charset="0"/>
              </a:rPr>
              <a:t>Clientes</a:t>
            </a:r>
            <a:r>
              <a:rPr lang="en-US" dirty="0" smtClean="0">
                <a:latin typeface="Verdana" pitchFamily="34" charset="0"/>
              </a:rPr>
              <a:t>: FEMSA, CEMEX, </a:t>
            </a:r>
            <a:r>
              <a:rPr lang="en-US" dirty="0" err="1" smtClean="0">
                <a:latin typeface="Verdana" pitchFamily="34" charset="0"/>
              </a:rPr>
              <a:t>Xignux</a:t>
            </a:r>
            <a:r>
              <a:rPr lang="en-US" dirty="0" smtClean="0">
                <a:latin typeface="Verdana" pitchFamily="34" charset="0"/>
              </a:rPr>
              <a:t>, </a:t>
            </a:r>
            <a:r>
              <a:rPr lang="en-US" dirty="0" err="1" smtClean="0">
                <a:latin typeface="Verdana" pitchFamily="34" charset="0"/>
              </a:rPr>
              <a:t>Lamosa-Porcelanite</a:t>
            </a:r>
            <a:r>
              <a:rPr lang="en-US" dirty="0" smtClean="0">
                <a:latin typeface="Verdana" pitchFamily="34" charset="0"/>
              </a:rPr>
              <a:t>, </a:t>
            </a:r>
            <a:r>
              <a:rPr lang="en-US" dirty="0" err="1" smtClean="0">
                <a:latin typeface="Verdana" pitchFamily="34" charset="0"/>
              </a:rPr>
              <a:t>BanRegio</a:t>
            </a:r>
            <a:r>
              <a:rPr lang="en-US" dirty="0" smtClean="0">
                <a:latin typeface="Verdana" pitchFamily="34" charset="0"/>
              </a:rPr>
              <a:t>, Monterrey New York Life Insurance, </a:t>
            </a:r>
            <a:r>
              <a:rPr lang="en-US" dirty="0" err="1" smtClean="0">
                <a:latin typeface="Verdana" pitchFamily="34" charset="0"/>
              </a:rPr>
              <a:t>Jumex</a:t>
            </a:r>
            <a:r>
              <a:rPr lang="en-US" dirty="0" smtClean="0">
                <a:latin typeface="Verdana" pitchFamily="34" charset="0"/>
              </a:rPr>
              <a:t>, Chrysler, Nike, Levis</a:t>
            </a:r>
          </a:p>
          <a:p>
            <a:pPr lvl="1">
              <a:buFont typeface="Arial" pitchFamily="34" charset="0"/>
              <a:buChar char="•"/>
            </a:pPr>
            <a:endParaRPr lang="en-US" sz="2000" dirty="0" smtClean="0">
              <a:latin typeface="Verdana" pitchFamily="34" charset="0"/>
            </a:endParaRPr>
          </a:p>
          <a:p>
            <a:pPr>
              <a:buFont typeface="Arial" pitchFamily="34" charset="0"/>
              <a:buChar char="•"/>
            </a:pPr>
            <a:r>
              <a:rPr lang="es-MX" sz="2000" dirty="0" smtClean="0">
                <a:latin typeface="Verdana" pitchFamily="34" charset="0"/>
              </a:rPr>
              <a:t>Instituto Flores de Lemus de Estudios Avanzados</a:t>
            </a:r>
          </a:p>
          <a:p>
            <a:pPr lvl="1">
              <a:buFont typeface="Arial" pitchFamily="34" charset="0"/>
              <a:buChar char="•"/>
            </a:pPr>
            <a:r>
              <a:rPr lang="es-MX" dirty="0" smtClean="0">
                <a:latin typeface="Verdana" pitchFamily="34" charset="0"/>
              </a:rPr>
              <a:t>Centro de Investigación</a:t>
            </a:r>
          </a:p>
          <a:p>
            <a:pPr lvl="1">
              <a:buFont typeface="Arial" pitchFamily="34" charset="0"/>
              <a:buChar char="•"/>
            </a:pPr>
            <a:r>
              <a:rPr lang="es-MX" dirty="0" smtClean="0">
                <a:latin typeface="Verdana" pitchFamily="34" charset="0"/>
              </a:rPr>
              <a:t>Patrocinadores de la última edición: BBVA, PWC, Banca Cívica, Fundación Rafael del Pino, Fundación Universidad Carlos III</a:t>
            </a:r>
          </a:p>
          <a:p>
            <a:pPr lvl="1">
              <a:buFont typeface="Arial" pitchFamily="34" charset="0"/>
              <a:buChar char="•"/>
            </a:pPr>
            <a:endParaRPr lang="es-MX" sz="2000" dirty="0" smtClean="0">
              <a:latin typeface="Verdana" pitchFamily="34" charset="0"/>
            </a:endParaRPr>
          </a:p>
          <a:p>
            <a:pPr>
              <a:buFont typeface="Arial" pitchFamily="34" charset="0"/>
              <a:buChar char="•"/>
            </a:pPr>
            <a:r>
              <a:rPr lang="es-MX" sz="2000" dirty="0" smtClean="0">
                <a:latin typeface="Verdana" pitchFamily="34" charset="0"/>
              </a:rPr>
              <a:t>Grupo Financiero IXE</a:t>
            </a:r>
          </a:p>
          <a:p>
            <a:pPr lvl="1">
              <a:buFont typeface="Arial" pitchFamily="34" charset="0"/>
              <a:buChar char="•"/>
            </a:pPr>
            <a:r>
              <a:rPr lang="es-MX" dirty="0" smtClean="0">
                <a:latin typeface="Verdana" pitchFamily="34" charset="0"/>
              </a:rPr>
              <a:t>Empresa pública miembro del </a:t>
            </a:r>
            <a:r>
              <a:rPr lang="es-ES" dirty="0" smtClean="0"/>
              <a:t>Grupo Financiero Banorte S. A. B. de C. V.</a:t>
            </a:r>
            <a:r>
              <a:rPr lang="es-MX" dirty="0" smtClean="0">
                <a:latin typeface="Verdana" pitchFamily="34" charset="0"/>
              </a:rPr>
              <a:t> (Activos totales : $98,821.2 millones de pesos en 2009)</a:t>
            </a:r>
          </a:p>
          <a:p>
            <a:pPr lvl="1">
              <a:buFont typeface="Arial" pitchFamily="34" charset="0"/>
              <a:buChar char="•"/>
            </a:pPr>
            <a:r>
              <a:rPr lang="es-MX" dirty="0" smtClean="0">
                <a:latin typeface="Verdana" pitchFamily="34" charset="0"/>
              </a:rPr>
              <a:t>Banca comercial, banca privada, administración de activos, banca corporativa, intermediación bursátil, servicios financieros</a:t>
            </a:r>
          </a:p>
        </p:txBody>
      </p:sp>
    </p:spTree>
    <p:extLst>
      <p:ext uri="{BB962C8B-B14F-4D97-AF65-F5344CB8AC3E}">
        <p14:creationId xmlns:p14="http://schemas.microsoft.com/office/powerpoint/2010/main" val="3329937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96F494DC-C080-4AF2-A1CF-55355F32513D}" type="slidenum">
              <a:rPr lang="en-US" smtClean="0"/>
              <a:pPr>
                <a:defRPr/>
              </a:pPr>
              <a:t>8</a:t>
            </a:fld>
            <a:endParaRPr lang="en-US" dirty="0"/>
          </a:p>
        </p:txBody>
      </p:sp>
      <p:sp>
        <p:nvSpPr>
          <p:cNvPr id="1536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MX" dirty="0" smtClean="0">
                <a:solidFill>
                  <a:srgbClr val="002060"/>
                </a:solidFill>
                <a:latin typeface="Verdana" pitchFamily="34" charset="0"/>
              </a:rPr>
              <a:t>Reportes de Inteligencia Económica</a:t>
            </a:r>
            <a:endParaRPr lang="en-US" dirty="0" smtClean="0">
              <a:solidFill>
                <a:srgbClr val="002060"/>
              </a:solidFill>
              <a:latin typeface="Verdana" pitchFamily="34" charset="0"/>
            </a:endParaRPr>
          </a:p>
        </p:txBody>
      </p:sp>
      <p:sp>
        <p:nvSpPr>
          <p:cNvPr id="15366" name="Title 1"/>
          <p:cNvSpPr txBox="1">
            <a:spLocks/>
          </p:cNvSpPr>
          <p:nvPr/>
        </p:nvSpPr>
        <p:spPr bwMode="auto">
          <a:xfrm>
            <a:off x="1981200" y="228600"/>
            <a:ext cx="457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sz="2800" b="1" dirty="0" err="1" smtClean="0">
                <a:solidFill>
                  <a:schemeClr val="tx2"/>
                </a:solidFill>
                <a:latin typeface="Verdana" pitchFamily="34" charset="0"/>
              </a:rPr>
              <a:t>Benchmark</a:t>
            </a:r>
            <a:endParaRPr lang="en-US" sz="2800" b="1" dirty="0">
              <a:solidFill>
                <a:schemeClr val="tx2"/>
              </a:solidFill>
              <a:latin typeface="Verdana" pitchFamily="34" charset="0"/>
            </a:endParaRPr>
          </a:p>
        </p:txBody>
      </p:sp>
      <p:sp>
        <p:nvSpPr>
          <p:cNvPr id="15367" name="Rectangle 1"/>
          <p:cNvSpPr>
            <a:spLocks noChangeArrowheads="1"/>
          </p:cNvSpPr>
          <p:nvPr/>
        </p:nvSpPr>
        <p:spPr bwMode="auto">
          <a:xfrm>
            <a:off x="381000" y="1143000"/>
            <a:ext cx="80772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Char char="•"/>
            </a:pPr>
            <a:r>
              <a:rPr lang="es-MX" sz="2000" dirty="0" err="1" smtClean="0">
                <a:latin typeface="Verdana" pitchFamily="34" charset="0"/>
              </a:rPr>
              <a:t>Eccon</a:t>
            </a:r>
            <a:endParaRPr lang="es-MX" sz="2000" dirty="0" smtClean="0">
              <a:latin typeface="Verdana" pitchFamily="34" charset="0"/>
            </a:endParaRPr>
          </a:p>
          <a:p>
            <a:pPr lvl="1">
              <a:buFont typeface="Arial" pitchFamily="34" charset="0"/>
              <a:buChar char="•"/>
            </a:pPr>
            <a:r>
              <a:rPr lang="es-MX" dirty="0" smtClean="0">
                <a:latin typeface="Verdana" pitchFamily="34" charset="0"/>
              </a:rPr>
              <a:t>Empresa privada en Monterrey</a:t>
            </a:r>
          </a:p>
          <a:p>
            <a:pPr lvl="1">
              <a:buFont typeface="Arial" pitchFamily="34" charset="0"/>
              <a:buChar char="•"/>
            </a:pPr>
            <a:endParaRPr lang="es-MX" sz="2000" dirty="0" smtClean="0">
              <a:latin typeface="Verdana" pitchFamily="34" charset="0"/>
            </a:endParaRPr>
          </a:p>
          <a:p>
            <a:pPr>
              <a:buFont typeface="Arial" pitchFamily="34" charset="0"/>
              <a:buChar char="•"/>
            </a:pPr>
            <a:endParaRPr lang="es-MX" sz="2000" dirty="0" smtClean="0">
              <a:latin typeface="Verdana" pitchFamily="34" charset="0"/>
            </a:endParaRPr>
          </a:p>
          <a:p>
            <a:pPr>
              <a:buFont typeface="Arial" pitchFamily="34" charset="0"/>
              <a:buChar char="•"/>
            </a:pPr>
            <a:r>
              <a:rPr lang="es-MX" sz="2000" dirty="0" smtClean="0">
                <a:latin typeface="Verdana" pitchFamily="34" charset="0"/>
              </a:rPr>
              <a:t>MSCI</a:t>
            </a:r>
          </a:p>
          <a:p>
            <a:pPr lvl="1">
              <a:buFont typeface="Arial" pitchFamily="34" charset="0"/>
              <a:buChar char="•"/>
            </a:pPr>
            <a:r>
              <a:rPr lang="es-MX" dirty="0" smtClean="0">
                <a:latin typeface="Verdana" pitchFamily="34" charset="0"/>
              </a:rPr>
              <a:t>Empresa Pública (4.45 miles de millones de dólares)</a:t>
            </a:r>
          </a:p>
          <a:p>
            <a:pPr lvl="1">
              <a:buFont typeface="Arial" pitchFamily="34" charset="0"/>
              <a:buChar char="•"/>
            </a:pPr>
            <a:r>
              <a:rPr lang="es-MX" dirty="0" smtClean="0">
                <a:latin typeface="Verdana" pitchFamily="34" charset="0"/>
              </a:rPr>
              <a:t>Proveedor líder de herramientas para el análisis de inversiones así como riesgos financieros y operativos (incluye índices)</a:t>
            </a:r>
          </a:p>
          <a:p>
            <a:pPr>
              <a:buFont typeface="Arial" pitchFamily="34" charset="0"/>
              <a:buChar char="•"/>
            </a:pPr>
            <a:endParaRPr lang="en-US" sz="2000" dirty="0" smtClean="0">
              <a:latin typeface="Verdana" pitchFamily="34" charset="0"/>
            </a:endParaRPr>
          </a:p>
          <a:p>
            <a:pPr>
              <a:buFont typeface="Arial" pitchFamily="34" charset="0"/>
              <a:buChar char="•"/>
            </a:pPr>
            <a:endParaRPr lang="es-MX" sz="2000" dirty="0">
              <a:latin typeface="Verdana" pitchFamily="34" charset="0"/>
            </a:endParaRPr>
          </a:p>
        </p:txBody>
      </p:sp>
    </p:spTree>
    <p:extLst>
      <p:ext uri="{BB962C8B-B14F-4D97-AF65-F5344CB8AC3E}">
        <p14:creationId xmlns:p14="http://schemas.microsoft.com/office/powerpoint/2010/main" val="3329937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F243B1C-695F-41D5-8AC7-EA15979BFF12}" type="datetime1">
              <a:rPr lang="en-US" smtClean="0"/>
              <a:pPr>
                <a:defRPr/>
              </a:pPr>
              <a:t>7/4/2011</a:t>
            </a:fld>
            <a:endParaRPr lang="en-US" dirty="0"/>
          </a:p>
        </p:txBody>
      </p:sp>
      <p:sp>
        <p:nvSpPr>
          <p:cNvPr id="5" name="Slide Number Placeholder 4"/>
          <p:cNvSpPr>
            <a:spLocks noGrp="1"/>
          </p:cNvSpPr>
          <p:nvPr>
            <p:ph type="sldNum" sz="quarter" idx="12"/>
          </p:nvPr>
        </p:nvSpPr>
        <p:spPr/>
        <p:txBody>
          <a:bodyPr/>
          <a:lstStyle/>
          <a:p>
            <a:pPr>
              <a:defRPr/>
            </a:pPr>
            <a:fld id="{DA6C19CB-D1E2-4348-A2F6-6C989A3EB83E}" type="slidenum">
              <a:rPr lang="en-US" smtClean="0"/>
              <a:pPr>
                <a:defRPr/>
              </a:pPr>
              <a:t>9</a:t>
            </a:fld>
            <a:endParaRPr lang="en-US" dirty="0"/>
          </a:p>
        </p:txBody>
      </p:sp>
      <p:sp>
        <p:nvSpPr>
          <p:cNvPr id="410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MX" dirty="0" smtClean="0">
                <a:cs typeface="Arial" charset="0"/>
              </a:rPr>
              <a:t>Reportes de Inteligencia Económica</a:t>
            </a:r>
            <a:endParaRPr lang="en-US" dirty="0" smtClean="0">
              <a:cs typeface="Arial" charset="0"/>
            </a:endParaRPr>
          </a:p>
        </p:txBody>
      </p:sp>
      <p:sp>
        <p:nvSpPr>
          <p:cNvPr id="8" name="Title 1"/>
          <p:cNvSpPr txBox="1">
            <a:spLocks/>
          </p:cNvSpPr>
          <p:nvPr/>
        </p:nvSpPr>
        <p:spPr bwMode="auto">
          <a:xfrm>
            <a:off x="1981200" y="228600"/>
            <a:ext cx="4572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MX" sz="2800" b="1" dirty="0">
                <a:solidFill>
                  <a:schemeClr val="accent1">
                    <a:lumMod val="75000"/>
                  </a:schemeClr>
                </a:solidFill>
                <a:latin typeface="Verdana" pitchFamily="34" charset="0"/>
              </a:rPr>
              <a:t>Harbor Intelligence</a:t>
            </a:r>
            <a:br>
              <a:rPr lang="es-MX" sz="2800" b="1" dirty="0">
                <a:solidFill>
                  <a:schemeClr val="accent1">
                    <a:lumMod val="75000"/>
                  </a:schemeClr>
                </a:solidFill>
                <a:latin typeface="Verdana" pitchFamily="34" charset="0"/>
              </a:rPr>
            </a:br>
            <a:r>
              <a:rPr lang="es-MX" sz="900" b="1" dirty="0">
                <a:solidFill>
                  <a:schemeClr val="accent1">
                    <a:lumMod val="75000"/>
                  </a:schemeClr>
                </a:solidFill>
                <a:latin typeface="Verdana" pitchFamily="34" charset="0"/>
              </a:rPr>
              <a:t>www.askharbor.com</a:t>
            </a:r>
            <a:endParaRPr lang="en-US" sz="2800" b="1" dirty="0" smtClean="0">
              <a:solidFill>
                <a:schemeClr val="accent1">
                  <a:lumMod val="75000"/>
                </a:schemeClr>
              </a:solidFill>
              <a:latin typeface="Verdana" pitchFamily="34"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3633804950"/>
              </p:ext>
            </p:extLst>
          </p:nvPr>
        </p:nvGraphicFramePr>
        <p:xfrm>
          <a:off x="1066800" y="1143000"/>
          <a:ext cx="716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52400" y="5867400"/>
            <a:ext cx="7391400" cy="307777"/>
          </a:xfrm>
          <a:prstGeom prst="rect">
            <a:avLst/>
          </a:prstGeom>
          <a:noFill/>
        </p:spPr>
        <p:txBody>
          <a:bodyPr wrap="square" rtlCol="0">
            <a:spAutoFit/>
          </a:bodyPr>
          <a:lstStyle/>
          <a:p>
            <a:r>
              <a:rPr lang="es-MX" sz="1400" dirty="0" smtClean="0">
                <a:latin typeface="+mj-lt"/>
              </a:rPr>
              <a:t>Ejemplo: </a:t>
            </a:r>
            <a:r>
              <a:rPr lang="es-MX" sz="1400" dirty="0" smtClean="0">
                <a:solidFill>
                  <a:schemeClr val="accent4">
                    <a:lumMod val="75000"/>
                    <a:lumOff val="25000"/>
                  </a:schemeClr>
                </a:solidFill>
                <a:latin typeface="+mj-lt"/>
                <a:hlinkClick r:id="rId8"/>
              </a:rPr>
              <a:t>Aluminum Intelligence</a:t>
            </a:r>
            <a:endParaRPr lang="en-US" sz="1400" dirty="0">
              <a:solidFill>
                <a:schemeClr val="accent4">
                  <a:lumMod val="75000"/>
                  <a:lumOff val="25000"/>
                </a:schemeClr>
              </a:solidFill>
              <a:latin typeface="+mj-lt"/>
            </a:endParaRPr>
          </a:p>
        </p:txBody>
      </p:sp>
    </p:spTree>
    <p:extLst>
      <p:ext uri="{BB962C8B-B14F-4D97-AF65-F5344CB8AC3E}">
        <p14:creationId xmlns:p14="http://schemas.microsoft.com/office/powerpoint/2010/main" val="610182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2897</TotalTime>
  <Words>2338</Words>
  <Application>Microsoft Office PowerPoint</Application>
  <PresentationFormat>On-screen Show (4:3)</PresentationFormat>
  <Paragraphs>762</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Reportes de Inteligencia Económica  Julio de 2011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Productos a ofrecer y requerimientos esenciales</vt:lpstr>
      <vt:lpstr>Productos específicos a ofrecer en el mercado</vt:lpstr>
      <vt:lpstr>PowerPoint Presentation</vt:lpstr>
      <vt:lpstr>PowerPoint Presentation</vt:lpstr>
      <vt:lpstr>Equipo de trabajo</vt:lpstr>
      <vt:lpstr>Fuentes de información requeridas</vt:lpstr>
      <vt:lpstr>Visualización de resultados</vt:lpstr>
      <vt:lpstr>PowerPoint Presentation</vt:lpstr>
      <vt:lpstr>Tamaño de Mercado potencial en términos de Producción Económica</vt:lpstr>
      <vt:lpstr>PowerPoint Presentation</vt:lpstr>
      <vt:lpstr>Puntos de interés</vt:lpstr>
      <vt:lpstr>Modelo econométrico de inflación regional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Dario Ochoa</dc:creator>
  <cp:lastModifiedBy> </cp:lastModifiedBy>
  <cp:revision>204</cp:revision>
  <dcterms:created xsi:type="dcterms:W3CDTF">2008-09-29T23:00:26Z</dcterms:created>
  <dcterms:modified xsi:type="dcterms:W3CDTF">2011-07-05T00:55:00Z</dcterms:modified>
</cp:coreProperties>
</file>