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0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52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81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470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5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99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26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4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741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7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6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A5BD-2F7A-4AF3-9C7B-EDF36A0FDB4B}" type="datetimeFigureOut">
              <a:rPr lang="es-MX" smtClean="0"/>
              <a:t>6/5/12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95A1-1980-47D4-A81E-9129A3B11E3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77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799"/>
            <a:ext cx="2957511" cy="29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937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49" y="3307337"/>
            <a:ext cx="3200399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2667000"/>
            <a:ext cx="25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Economic Theory</a:t>
            </a:r>
            <a:endParaRPr lang="es-MX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Stochastic trend</a:t>
            </a:r>
            <a:endParaRPr lang="es-MX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3434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</a:t>
            </a:r>
            <a:r>
              <a:rPr lang="es-MX" b="1" dirty="0" smtClean="0"/>
              <a:t>heoretical model</a:t>
            </a:r>
            <a:endParaRPr lang="es-MX" b="1" dirty="0"/>
          </a:p>
        </p:txBody>
      </p:sp>
      <p:sp>
        <p:nvSpPr>
          <p:cNvPr id="6" name="Right Arrow 5"/>
          <p:cNvSpPr/>
          <p:nvPr/>
        </p:nvSpPr>
        <p:spPr>
          <a:xfrm>
            <a:off x="3924519" y="1707137"/>
            <a:ext cx="1028481" cy="42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own Arrow 6"/>
          <p:cNvSpPr/>
          <p:nvPr/>
        </p:nvSpPr>
        <p:spPr>
          <a:xfrm>
            <a:off x="6691312" y="3352801"/>
            <a:ext cx="395288" cy="838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 Arrow 7"/>
          <p:cNvSpPr/>
          <p:nvPr/>
        </p:nvSpPr>
        <p:spPr>
          <a:xfrm>
            <a:off x="4038600" y="4876800"/>
            <a:ext cx="990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3" y="3109376"/>
            <a:ext cx="3687247" cy="368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079" y="2140527"/>
            <a:ext cx="2864864" cy="286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95600" y="1920368"/>
            <a:ext cx="3795712" cy="3337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240755" y="3352801"/>
            <a:ext cx="28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Integral model</a:t>
            </a:r>
            <a:endParaRPr lang="es-MX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83455" y="5715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Test out </a:t>
            </a:r>
            <a:r>
              <a:rPr lang="es-MX" b="1" dirty="0" err="1" smtClean="0"/>
              <a:t>sample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20241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799"/>
            <a:ext cx="2957511" cy="29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937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3352801"/>
            <a:ext cx="3200399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07337"/>
            <a:ext cx="3391119" cy="339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2667000"/>
            <a:ext cx="25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Economic Theory</a:t>
            </a:r>
            <a:endParaRPr lang="es-MX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Stochastic trend</a:t>
            </a:r>
            <a:endParaRPr lang="es-MX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3434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</a:t>
            </a:r>
            <a:r>
              <a:rPr lang="es-MX" b="1" dirty="0" smtClean="0"/>
              <a:t>heoretical model</a:t>
            </a:r>
            <a:endParaRPr lang="es-MX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0755" y="3352801"/>
            <a:ext cx="285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VAR-PLS for prediction: </a:t>
            </a:r>
            <a:r>
              <a:rPr lang="es-MX" b="1" smtClean="0"/>
              <a:t>an </a:t>
            </a:r>
            <a:r>
              <a:rPr lang="es-MX" b="1" smtClean="0"/>
              <a:t>alternative </a:t>
            </a:r>
            <a:endParaRPr lang="es-MX" b="1" dirty="0"/>
          </a:p>
        </p:txBody>
      </p:sp>
      <p:sp>
        <p:nvSpPr>
          <p:cNvPr id="6" name="Right Arrow 5"/>
          <p:cNvSpPr/>
          <p:nvPr/>
        </p:nvSpPr>
        <p:spPr>
          <a:xfrm>
            <a:off x="3924519" y="1707137"/>
            <a:ext cx="1028481" cy="42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own Arrow 6"/>
          <p:cNvSpPr/>
          <p:nvPr/>
        </p:nvSpPr>
        <p:spPr>
          <a:xfrm>
            <a:off x="6691312" y="3352801"/>
            <a:ext cx="395288" cy="838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 Arrow 7"/>
          <p:cNvSpPr/>
          <p:nvPr/>
        </p:nvSpPr>
        <p:spPr>
          <a:xfrm>
            <a:off x="4038600" y="4876800"/>
            <a:ext cx="990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81000" y="3262310"/>
            <a:ext cx="4343400" cy="3436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0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kiko</dc:creator>
  <cp:lastModifiedBy>GRACIELA GONZÁLEZ</cp:lastModifiedBy>
  <cp:revision>6</cp:revision>
  <dcterms:created xsi:type="dcterms:W3CDTF">2012-06-03T17:46:31Z</dcterms:created>
  <dcterms:modified xsi:type="dcterms:W3CDTF">2012-06-05T21:59:09Z</dcterms:modified>
</cp:coreProperties>
</file>