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9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426D-1627-1547-9AC2-3C081D79C9E2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C21-D87E-AB4E-9E3C-069D2DDCB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ko\Desktop\graficos_abr12\graficos_abr12\Explicacion\Explicacion-Nac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95" y="98793"/>
            <a:ext cx="3271405" cy="24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ko\Desktop\graficos_abr12\graficos_abr12\Relacion indicadores2\Relacion indicadores2-Nacio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793"/>
            <a:ext cx="3318779" cy="245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iko\Desktop\graficos_abr12\graficos_abr12\Modelo multivariado de prediccion\Modelo multivariado de prediccion-Nacio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71142"/>
            <a:ext cx="3193474" cy="23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iko\Desktop\graficos_abr12\graficos_abr12\Grafica de tendencias\Grafica de tendencias-Nacio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95" y="4210982"/>
            <a:ext cx="3264478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iko\Desktop\graficos_abr12\graficos_abr12\Grafico de pron. multivariado\Grafico de pron. multivariado-Nacion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84" y="2452255"/>
            <a:ext cx="2953832" cy="218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114800" y="1001896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own Arrow 2"/>
          <p:cNvSpPr/>
          <p:nvPr/>
        </p:nvSpPr>
        <p:spPr>
          <a:xfrm>
            <a:off x="7352434" y="2946277"/>
            <a:ext cx="56890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Left Arrow 3"/>
          <p:cNvSpPr/>
          <p:nvPr/>
        </p:nvSpPr>
        <p:spPr>
          <a:xfrm>
            <a:off x="3886200" y="5450271"/>
            <a:ext cx="1091045" cy="340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Bent Arrow 4"/>
          <p:cNvSpPr/>
          <p:nvPr/>
        </p:nvSpPr>
        <p:spPr>
          <a:xfrm>
            <a:off x="1672937" y="3124200"/>
            <a:ext cx="1146463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615" y="101133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generan los índices de predicción en función de la teoría económica</a:t>
            </a:r>
            <a:endParaRPr lang="es-MX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52986" y="1611494"/>
            <a:ext cx="178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construyen las dinámicas explicativas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29976" y="3275640"/>
            <a:ext cx="1606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revisa la naturaleza estocástica con fines predictivos</a:t>
            </a:r>
            <a:endParaRPr lang="es-MX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83934" y="545027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pronostican diversos periodos de tiempo fuera de muestra</a:t>
            </a:r>
            <a:endParaRPr lang="es-MX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55951" y="3433217"/>
            <a:ext cx="308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conjuntan los diversos modelos generando un pronóstico integral</a:t>
            </a:r>
            <a:endParaRPr lang="es-MX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057400" y="228600"/>
            <a:ext cx="495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s-MX" sz="1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Procedure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5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ko\Desktop\graficos_abr12\graficos_abr12\Explicacion\Explicacion-Nac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95" y="98793"/>
            <a:ext cx="3271405" cy="24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ko\Desktop\graficos_abr12\graficos_abr12\Relacion indicadores2\Relacion indicadores2-Nacio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793"/>
            <a:ext cx="3318779" cy="245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iko\Desktop\graficos_abr12\graficos_abr12\Modelo multivariado de prediccion\Modelo multivariado de prediccion-Nacio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71142"/>
            <a:ext cx="3193474" cy="23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iko\Desktop\graficos_abr12\graficos_abr12\Grafica de tendencias\Grafica de tendencias-Nacio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95" y="4210982"/>
            <a:ext cx="3264478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iko\Desktop\graficos_abr12\graficos_abr12\Grafico de pron. multivariado\Grafico de pron. multivariado-Nacion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84" y="2452255"/>
            <a:ext cx="2953832" cy="218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114800" y="1001896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own Arrow 2"/>
          <p:cNvSpPr/>
          <p:nvPr/>
        </p:nvSpPr>
        <p:spPr>
          <a:xfrm>
            <a:off x="7352434" y="2946277"/>
            <a:ext cx="568903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Left Arrow 3"/>
          <p:cNvSpPr/>
          <p:nvPr/>
        </p:nvSpPr>
        <p:spPr>
          <a:xfrm>
            <a:off x="3886200" y="5450271"/>
            <a:ext cx="1091045" cy="3409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Bent Arrow 4"/>
          <p:cNvSpPr/>
          <p:nvPr/>
        </p:nvSpPr>
        <p:spPr>
          <a:xfrm>
            <a:off x="1672937" y="3124200"/>
            <a:ext cx="1146463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615" y="101133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generan los índices de predicción en función de la teoría económica</a:t>
            </a:r>
            <a:endParaRPr lang="es-MX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52986" y="1611494"/>
            <a:ext cx="178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construyen las dinámicas explicativas</a:t>
            </a:r>
            <a:endParaRPr lang="es-MX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29976" y="3275640"/>
            <a:ext cx="1606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revisa la naturaleza estocástica con fines predictivos</a:t>
            </a:r>
            <a:endParaRPr lang="es-MX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83934" y="545027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pronostica v</a:t>
            </a:r>
            <a:r>
              <a:rPr lang="es-MX" b="1" dirty="0" smtClean="0"/>
              <a:t>ía</a:t>
            </a:r>
          </a:p>
          <a:p>
            <a:r>
              <a:rPr lang="en-US" b="1" dirty="0" smtClean="0"/>
              <a:t>E</a:t>
            </a:r>
            <a:r>
              <a:rPr lang="es-MX" b="1" dirty="0" smtClean="0"/>
              <a:t>l modelo PLS VAR</a:t>
            </a:r>
            <a:endParaRPr lang="es-MX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55951" y="3433217"/>
            <a:ext cx="308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Se calculan los intervalos de predicci</a:t>
            </a:r>
            <a:r>
              <a:rPr lang="es-MX" b="1" dirty="0" smtClean="0"/>
              <a:t>ón vía Boostrap</a:t>
            </a:r>
            <a:endParaRPr lang="es-MX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057400" y="228600"/>
            <a:ext cx="495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s-MX" sz="18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Procedure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1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CIMAT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GRACIELA GONZÁLEZ</dc:creator>
  <cp:lastModifiedBy>GRACIELA GONZÁLEZ</cp:lastModifiedBy>
  <cp:revision>2</cp:revision>
  <dcterms:created xsi:type="dcterms:W3CDTF">2012-05-25T23:03:38Z</dcterms:created>
  <dcterms:modified xsi:type="dcterms:W3CDTF">2012-05-25T23:06:13Z</dcterms:modified>
</cp:coreProperties>
</file>