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768" y="-11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2204-364C-EB46-A09F-EFD7C5F3B4FC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8A34-1A06-1D4E-AB28-299BFF5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2204-364C-EB46-A09F-EFD7C5F3B4FC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8A34-1A06-1D4E-AB28-299BFF5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7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2204-364C-EB46-A09F-EFD7C5F3B4FC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8A34-1A06-1D4E-AB28-299BFF5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1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2204-364C-EB46-A09F-EFD7C5F3B4FC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8A34-1A06-1D4E-AB28-299BFF5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9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2204-364C-EB46-A09F-EFD7C5F3B4FC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8A34-1A06-1D4E-AB28-299BFF5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2204-364C-EB46-A09F-EFD7C5F3B4FC}" type="datetimeFigureOut">
              <a:rPr lang="en-US" smtClean="0"/>
              <a:t>5/14/18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8A34-1A06-1D4E-AB28-299BFF5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5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2204-364C-EB46-A09F-EFD7C5F3B4FC}" type="datetimeFigureOut">
              <a:rPr lang="en-US" smtClean="0"/>
              <a:t>5/14/18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8A34-1A06-1D4E-AB28-299BFF5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3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2204-364C-EB46-A09F-EFD7C5F3B4FC}" type="datetimeFigureOut">
              <a:rPr lang="en-US" smtClean="0"/>
              <a:t>5/14/18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8A34-1A06-1D4E-AB28-299BFF5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72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2204-364C-EB46-A09F-EFD7C5F3B4FC}" type="datetimeFigureOut">
              <a:rPr lang="en-US" smtClean="0"/>
              <a:t>5/14/18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8A34-1A06-1D4E-AB28-299BFF5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2204-364C-EB46-A09F-EFD7C5F3B4FC}" type="datetimeFigureOut">
              <a:rPr lang="en-US" smtClean="0"/>
              <a:t>5/14/18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8A34-1A06-1D4E-AB28-299BFF5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2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2204-364C-EB46-A09F-EFD7C5F3B4FC}" type="datetimeFigureOut">
              <a:rPr lang="en-US" smtClean="0"/>
              <a:t>5/14/18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8A34-1A06-1D4E-AB28-299BFF5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6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E2204-364C-EB46-A09F-EFD7C5F3B4FC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18A34-1A06-1D4E-AB28-299BFF5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1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596" y="1001641"/>
            <a:ext cx="2241176" cy="3067921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Entrenamiento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previo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433508" y="994245"/>
            <a:ext cx="2076823" cy="306792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Despu</a:t>
            </a:r>
            <a:r>
              <a:rPr lang="en-US" dirty="0" err="1" smtClean="0">
                <a:solidFill>
                  <a:schemeClr val="tx1"/>
                </a:solidFill>
              </a:rPr>
              <a:t>és</a:t>
            </a:r>
            <a:r>
              <a:rPr lang="en-US" dirty="0" smtClean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entrenamiento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58015" y="2005690"/>
            <a:ext cx="1523999" cy="168669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Costo</a:t>
            </a:r>
            <a:r>
              <a:rPr lang="en-US" sz="1200" dirty="0" smtClean="0">
                <a:solidFill>
                  <a:schemeClr val="tx1"/>
                </a:solidFill>
              </a:rPr>
              <a:t>- </a:t>
            </a:r>
            <a:r>
              <a:rPr lang="en-US" sz="1200" dirty="0" err="1" smtClean="0">
                <a:solidFill>
                  <a:schemeClr val="tx1"/>
                </a:solidFill>
              </a:rPr>
              <a:t>proporcionado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Muestra</a:t>
            </a:r>
            <a:r>
              <a:rPr lang="en-US" sz="1200" dirty="0" smtClean="0">
                <a:solidFill>
                  <a:schemeClr val="tx1"/>
                </a:solidFill>
              </a:rPr>
              <a:t> de </a:t>
            </a:r>
            <a:r>
              <a:rPr lang="en-US" sz="1200" dirty="0" err="1" smtClean="0">
                <a:solidFill>
                  <a:schemeClr val="tx1"/>
                </a:solidFill>
              </a:rPr>
              <a:t>rechazo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Sobre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muestreo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435173" y="1001642"/>
            <a:ext cx="2241176" cy="306792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Durante </a:t>
            </a:r>
            <a:r>
              <a:rPr lang="en-US" dirty="0" err="1" smtClean="0">
                <a:solidFill>
                  <a:schemeClr val="tx1"/>
                </a:solidFill>
              </a:rPr>
              <a:t>entrenamiento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793812" y="1998294"/>
            <a:ext cx="1523999" cy="169409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Regresi</a:t>
            </a:r>
            <a:r>
              <a:rPr lang="en-US" sz="1200" dirty="0" err="1" smtClean="0">
                <a:solidFill>
                  <a:schemeClr val="tx1"/>
                </a:solidFill>
              </a:rPr>
              <a:t>ón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logísstica</a:t>
            </a:r>
            <a:r>
              <a:rPr lang="en-US" sz="1200" dirty="0" smtClean="0">
                <a:solidFill>
                  <a:schemeClr val="tx1"/>
                </a:solidFill>
              </a:rPr>
              <a:t> sensible a </a:t>
            </a:r>
            <a:r>
              <a:rPr lang="en-US" sz="1200" dirty="0" err="1" smtClean="0">
                <a:solidFill>
                  <a:schemeClr val="tx1"/>
                </a:solidFill>
              </a:rPr>
              <a:t>costos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Árbol</a:t>
            </a:r>
            <a:r>
              <a:rPr lang="en-US" sz="1200" dirty="0" smtClean="0">
                <a:solidFill>
                  <a:schemeClr val="tx1"/>
                </a:solidFill>
              </a:rPr>
              <a:t> de </a:t>
            </a:r>
            <a:r>
              <a:rPr lang="en-US" sz="1200" dirty="0" err="1" smtClean="0">
                <a:solidFill>
                  <a:schemeClr val="tx1"/>
                </a:solidFill>
              </a:rPr>
              <a:t>decisión</a:t>
            </a:r>
            <a:r>
              <a:rPr lang="en-US" sz="1200" dirty="0" smtClean="0">
                <a:solidFill>
                  <a:schemeClr val="tx1"/>
                </a:solidFill>
              </a:rPr>
              <a:t> sensible a </a:t>
            </a:r>
            <a:r>
              <a:rPr lang="en-US" sz="1200" dirty="0" err="1" smtClean="0">
                <a:solidFill>
                  <a:schemeClr val="tx1"/>
                </a:solidFill>
              </a:rPr>
              <a:t>costos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724504" y="1998294"/>
            <a:ext cx="1523999" cy="168669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Riesgo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Minimo</a:t>
            </a:r>
            <a:r>
              <a:rPr lang="en-US" sz="1200" dirty="0" smtClean="0">
                <a:solidFill>
                  <a:schemeClr val="tx1"/>
                </a:solidFill>
              </a:rPr>
              <a:t> de Bayes.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>
            <a:off x="2774772" y="2535602"/>
            <a:ext cx="660401" cy="439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8" idx="1"/>
          </p:cNvCxnSpPr>
          <p:nvPr/>
        </p:nvCxnSpPr>
        <p:spPr>
          <a:xfrm flipV="1">
            <a:off x="5676349" y="2528206"/>
            <a:ext cx="757159" cy="739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1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32</Words>
  <Application>Microsoft Macintosh PowerPoint</Application>
  <PresentationFormat>On-screen Show (16:10)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fufo64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Fufo 64</dc:creator>
  <cp:lastModifiedBy>Fufo 64</cp:lastModifiedBy>
  <cp:revision>4</cp:revision>
  <dcterms:created xsi:type="dcterms:W3CDTF">2018-05-14T21:53:11Z</dcterms:created>
  <dcterms:modified xsi:type="dcterms:W3CDTF">2018-05-15T01:08:17Z</dcterms:modified>
</cp:coreProperties>
</file>