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786D-6183-4333-813E-769D0C4D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FC19A-8A61-4D77-BDEF-B07365DBC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25CA4-5F67-434C-A4D0-374E1F8B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3B11-3190-49A2-9F78-B5FFB2D1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4D30-4B13-4458-B18F-591EE77A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4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E41B-346D-4900-931E-6617527D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BA26C-103C-4859-ACC7-27D6911F8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056A2-B628-466E-9145-68EA9EE7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82923-8141-469B-AE61-773C295F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61F58-FFD2-4986-86C1-264DEB69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3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F8A5C-31EB-4EE1-937E-D5940D75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9DC1B-F6E3-43CC-B844-E68837841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064EC-A307-4F32-ADF5-623EAFF1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704E-F593-47D2-9038-3A7741A1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39501-1014-401F-9BC9-B5FC046D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1542-64D1-430E-808F-916717DF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344E-EFDD-43A4-9F02-ACF4A8EB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F527-9ADC-451A-BD29-8FF17B3B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CB71-31A6-452A-B09C-72FE2B0D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ADE06-B3D7-412F-B240-8870B60F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4D08-9C2D-42A4-8F88-48AD9445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2737-3488-4B06-9056-CC313562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7A58-BE33-4A03-8FA7-01D9209E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4EF14-7C77-4D85-8426-19F8CD07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84371-39F2-48AB-8CF6-591867AE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3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12AD-0B3D-4EC4-AA85-708A3425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2BFA-BC28-4DE2-BD98-D2093914A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38DCA-B857-43D1-A507-0150D5C18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5C5B2-60B5-4FC7-B950-7AE9C969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F277A-4611-4B6B-85B7-11CFFECB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A8BB4-993F-49F3-AEE6-000A5F84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9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C9CB-2CB8-4605-9F48-6BA1E6FA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2FFF1-10CD-4F27-8B77-64CB8A3BA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DE958-91F6-4D83-88ED-B4C3DF3BC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F828F-3D52-4F6A-AD5F-EFF894F93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64CC9-A827-4C67-AC11-A24C71182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DDE0A-F522-4D4C-99A8-A5F9BA5F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A4CFE-E965-439E-9300-27E6DBD8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DCF37-874C-497A-AD84-1F7B0DF0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2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B9FD-937E-4171-9449-2A68AA64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D28FB-F8DD-4C99-8F9A-7C7EFFB6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1FA85-3C67-42E1-8C0D-9EA0A888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B6CA7-0E4C-43F6-9A7F-FF92F31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3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65359-C560-45B2-881E-EA285084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DC09E-ED98-4731-9BAA-EC12CDBC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440E8-5252-4EC7-BB11-43CE496D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1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8E6D-3260-4889-81C4-DE252156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F160-B88F-4C05-BDD6-DF11400EA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B7C01-B4E4-4E2A-A9FD-CA9D08A87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48DDD-99D0-436E-9018-07F5B04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FF03-954D-4B4A-B9C9-07219473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E4AB8-507C-4857-A01E-8C1304ED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6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E702-CF9F-4DBA-80AB-E256C755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5A7E2-895C-4C75-8768-43E9D15FC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C847A-BE7D-4DF9-B9E1-6CAFDB1ED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0DAC-EEAA-4837-8EBA-2267988E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98A2D-D245-4396-BFC9-2BFB8B90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E5F20-89A8-4A4A-BFAF-506E8BCD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4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FAB88-8FBC-4E86-A0FD-D19BE899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87CF5-A297-4B09-87A3-A01C0D7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A5A7E-1CAE-4633-8B7F-7F2BC046D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4FD6-2E1C-4314-8039-A7990C740B0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12493-8E3A-435E-8BEF-6D4B14072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2243-32E9-4CD6-9686-03A16D570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9073-CC9E-49C1-89D4-C09DB870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6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id="{4A055A6F-3F45-4020-897A-E5B7EEE11B03}"/>
                  </a:ext>
                </a:extLst>
              </p:cNvPr>
              <p:cNvSpPr/>
              <p:nvPr/>
            </p:nvSpPr>
            <p:spPr>
              <a:xfrm>
                <a:off x="694591" y="615462"/>
                <a:ext cx="1573823" cy="1397976"/>
              </a:xfrm>
              <a:prstGeom prst="flowChartDocumen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1"/>
                    </a:solidFill>
                  </a:rPr>
                  <a:t>Leer imagen en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s-MX" b="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id="{4A055A6F-3F45-4020-897A-E5B7EEE11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1" y="615462"/>
                <a:ext cx="1573823" cy="1397976"/>
              </a:xfrm>
              <a:prstGeom prst="flowChartDocumen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C736B46-683C-4D57-BE12-F8F919CD0577}"/>
                  </a:ext>
                </a:extLst>
              </p:cNvPr>
              <p:cNvSpPr/>
              <p:nvPr/>
            </p:nvSpPr>
            <p:spPr>
              <a:xfrm>
                <a:off x="5539155" y="602274"/>
                <a:ext cx="1846385" cy="122213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Calcular matriz de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C736B46-683C-4D57-BE12-F8F919CD0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155" y="602274"/>
                <a:ext cx="1846385" cy="122213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6CC84C-A09E-412B-B56C-99ECCBADFA09}"/>
                  </a:ext>
                </a:extLst>
              </p:cNvPr>
              <p:cNvSpPr/>
              <p:nvPr/>
            </p:nvSpPr>
            <p:spPr>
              <a:xfrm>
                <a:off x="5152294" y="2532185"/>
                <a:ext cx="2620106" cy="179363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Resolver (3) y guardar los tres vectores propios asociados a los 3 valores propios más pequeños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(Lanczos)</a:t>
                </a: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6CC84C-A09E-412B-B56C-99ECCBADF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94" y="2532185"/>
                <a:ext cx="2620106" cy="1793630"/>
              </a:xfrm>
              <a:prstGeom prst="roundRect">
                <a:avLst/>
              </a:prstGeom>
              <a:blipFill>
                <a:blip r:embed="rId4"/>
                <a:stretch>
                  <a:fillRect b="-1974"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DF53438-0B2E-48B0-9AE8-3E4881953BAA}"/>
                  </a:ext>
                </a:extLst>
              </p:cNvPr>
              <p:cNvSpPr/>
              <p:nvPr/>
            </p:nvSpPr>
            <p:spPr>
              <a:xfrm>
                <a:off x="2971799" y="549520"/>
                <a:ext cx="1644163" cy="130126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1"/>
                    </a:solidFill>
                  </a:rPr>
                  <a:t>Preprocesar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s-MX" dirty="0">
                    <a:solidFill>
                      <a:schemeClr val="accent1"/>
                    </a:solidFill>
                  </a:rPr>
                  <a:t> y obtener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DF53438-0B2E-48B0-9AE8-3E4881953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799" y="549520"/>
                <a:ext cx="1644163" cy="130126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D217984-7BE7-4381-A636-32B8ACB55E38}"/>
                  </a:ext>
                </a:extLst>
              </p:cNvPr>
              <p:cNvSpPr/>
              <p:nvPr/>
            </p:nvSpPr>
            <p:spPr>
              <a:xfrm>
                <a:off x="1907929" y="2866293"/>
                <a:ext cx="2303586" cy="1419958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1"/>
                    </a:solidFill>
                  </a:rPr>
                  <a:t>Aplicar kmeans a las entradas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para obtener 2 y 3 grupos </a:t>
                </a: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D217984-7BE7-4381-A636-32B8ACB55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929" y="2866293"/>
                <a:ext cx="2303586" cy="141995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045AABC-076B-4308-891E-3C620F1C744D}"/>
                  </a:ext>
                </a:extLst>
              </p:cNvPr>
              <p:cNvSpPr/>
              <p:nvPr/>
            </p:nvSpPr>
            <p:spPr>
              <a:xfrm>
                <a:off x="2268414" y="4932485"/>
                <a:ext cx="1604598" cy="106386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1"/>
                    </a:solidFill>
                  </a:rPr>
                  <a:t>Aplicar grupos a 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MX" dirty="0">
                    <a:solidFill>
                      <a:schemeClr val="accent1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045AABC-076B-4308-891E-3C620F1C7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414" y="4932485"/>
                <a:ext cx="1604598" cy="106386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id="{52E3CF39-80F8-432C-AB75-2B114EDB64C8}"/>
              </a:ext>
            </a:extLst>
          </p:cNvPr>
          <p:cNvSpPr/>
          <p:nvPr/>
        </p:nvSpPr>
        <p:spPr>
          <a:xfrm>
            <a:off x="2268414" y="1011115"/>
            <a:ext cx="703385" cy="2022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E42DBC8-46A3-4445-9407-F4F923C19013}"/>
              </a:ext>
            </a:extLst>
          </p:cNvPr>
          <p:cNvSpPr/>
          <p:nvPr/>
        </p:nvSpPr>
        <p:spPr>
          <a:xfrm>
            <a:off x="4615962" y="1011115"/>
            <a:ext cx="923193" cy="2022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DA48B52-3877-4712-892A-9208BAEDF5F0}"/>
              </a:ext>
            </a:extLst>
          </p:cNvPr>
          <p:cNvSpPr/>
          <p:nvPr/>
        </p:nvSpPr>
        <p:spPr>
          <a:xfrm>
            <a:off x="6330462" y="1850781"/>
            <a:ext cx="193430" cy="655027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9C7E5B94-5AC5-4A47-A20B-0167A19B4E16}"/>
              </a:ext>
            </a:extLst>
          </p:cNvPr>
          <p:cNvSpPr/>
          <p:nvPr/>
        </p:nvSpPr>
        <p:spPr>
          <a:xfrm>
            <a:off x="4211515" y="3301512"/>
            <a:ext cx="940779" cy="202224"/>
          </a:xfrm>
          <a:prstGeom prst="lef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25E7D9F-DBD8-44E1-B7F0-7821A13424CF}"/>
              </a:ext>
            </a:extLst>
          </p:cNvPr>
          <p:cNvSpPr/>
          <p:nvPr/>
        </p:nvSpPr>
        <p:spPr>
          <a:xfrm>
            <a:off x="2971799" y="4325815"/>
            <a:ext cx="219809" cy="6066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1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 .</dc:creator>
  <cp:lastModifiedBy>Fou .</cp:lastModifiedBy>
  <cp:revision>3</cp:revision>
  <dcterms:created xsi:type="dcterms:W3CDTF">2018-04-16T03:57:01Z</dcterms:created>
  <dcterms:modified xsi:type="dcterms:W3CDTF">2018-04-16T04:16:11Z</dcterms:modified>
</cp:coreProperties>
</file>