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32179-F8CA-428F-B3A1-9CEFE315C941}">
  <a:tblStyle styleId="{6DA32179-F8CA-428F-B3A1-9CEFE315C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e11c2b73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e11c2b73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captures a number of different components that will impact your ability to create and bring a product to market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TA ONLY: Quizzes (Checkbox, Task)">
  <p:cSld name="BIG_NUMB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524021" y="1333525"/>
            <a:ext cx="34950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506171" y="473950"/>
            <a:ext cx="35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337" y="1565950"/>
            <a:ext cx="2889325" cy="26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25" y="1643725"/>
            <a:ext cx="2612800" cy="23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 - Intro only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086350" y="19698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2086350" y="26055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851425" y="3996227"/>
            <a:ext cx="3115075" cy="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ard - intro only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5400" y="679125"/>
            <a:ext cx="7867200" cy="38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ard - intro only 1">
  <p:cSld name="TITLE_AND_TWO_COLUMN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05400" y="1432275"/>
            <a:ext cx="78672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4310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BIG_NUMBER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4555550" y="0"/>
            <a:ext cx="4588500" cy="5143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TA ONLY: Quizzes (Radio Box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506350" y="473950"/>
            <a:ext cx="3541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529450" y="1333525"/>
            <a:ext cx="34950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952500" y="1199075"/>
          <a:ext cx="7239000" cy="3324075"/>
        </p:xfrm>
        <a:graphic>
          <a:graphicData uri="http://schemas.openxmlformats.org/drawingml/2006/table">
            <a:tbl>
              <a:tblPr>
                <a:noFill/>
                <a:tableStyleId>{6DA32179-F8CA-428F-B3A1-9CEFE315C941}</a:tableStyleId>
              </a:tblPr>
              <a:tblGrid>
                <a:gridCol w="134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080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Partners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Activities</a:t>
                      </a:r>
                      <a:endParaRPr/>
                    </a:p>
                  </a:txBody>
                  <a:tcPr marL="91425" marR="91425" marT="91425" marB="91425"/>
                </a:tc>
                <a:tc rowSpan="2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Proposition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Relationships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Segments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Resources</a:t>
                      </a:r>
                      <a:endParaRPr/>
                    </a:p>
                  </a:txBody>
                  <a:tcPr marL="91425" marR="91425" marT="91425" marB="91425"/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Channels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0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Structure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Revenue Streams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dc:creator>user</dc:creator>
  <cp:lastModifiedBy>Diego Diego</cp:lastModifiedBy>
  <cp:revision>1</cp:revision>
  <dcterms:modified xsi:type="dcterms:W3CDTF">2021-05-17T03:33:23Z</dcterms:modified>
</cp:coreProperties>
</file>