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6917400" y="271800"/>
            <a:ext cx="2050920" cy="1703880"/>
            <a:chOff x="6917400" y="271800"/>
            <a:chExt cx="2050920" cy="1703880"/>
          </a:xfrm>
        </p:grpSpPr>
        <p:sp>
          <p:nvSpPr>
            <p:cNvPr id="1" name="Google Shape;10;p2"/>
            <p:cNvSpPr/>
            <p:nvPr/>
          </p:nvSpPr>
          <p:spPr>
            <a:xfrm rot="1872000">
              <a:off x="7071480" y="448920"/>
              <a:ext cx="922320" cy="85248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1;p2"/>
            <p:cNvSpPr/>
            <p:nvPr/>
          </p:nvSpPr>
          <p:spPr>
            <a:xfrm rot="1872000">
              <a:off x="7261200" y="668520"/>
              <a:ext cx="63900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 rot="1872000">
              <a:off x="7637760" y="715320"/>
              <a:ext cx="39240" cy="25308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 rot="1872000">
              <a:off x="7707600" y="982080"/>
              <a:ext cx="50760" cy="23652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4;p2"/>
            <p:cNvSpPr/>
            <p:nvPr/>
          </p:nvSpPr>
          <p:spPr>
            <a:xfrm rot="1872000">
              <a:off x="7317720" y="838440"/>
              <a:ext cx="299880" cy="6480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5;p2"/>
            <p:cNvSpPr/>
            <p:nvPr/>
          </p:nvSpPr>
          <p:spPr>
            <a:xfrm rot="1872000">
              <a:off x="7361280" y="1105200"/>
              <a:ext cx="308880" cy="5436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6;p2"/>
            <p:cNvSpPr/>
            <p:nvPr/>
          </p:nvSpPr>
          <p:spPr>
            <a:xfrm rot="1872000">
              <a:off x="7891920" y="945720"/>
              <a:ext cx="922320" cy="85248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7;p2"/>
            <p:cNvSpPr/>
            <p:nvPr/>
          </p:nvSpPr>
          <p:spPr>
            <a:xfrm rot="1872000">
              <a:off x="7901280" y="1056240"/>
              <a:ext cx="63900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8;p2"/>
            <p:cNvSpPr/>
            <p:nvPr/>
          </p:nvSpPr>
          <p:spPr>
            <a:xfrm rot="1872000">
              <a:off x="8300880" y="1119960"/>
              <a:ext cx="47520" cy="25380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2"/>
            <p:cNvSpPr/>
            <p:nvPr/>
          </p:nvSpPr>
          <p:spPr>
            <a:xfrm rot="1872000">
              <a:off x="8039160" y="1157400"/>
              <a:ext cx="50040" cy="25920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0;p2"/>
            <p:cNvSpPr/>
            <p:nvPr/>
          </p:nvSpPr>
          <p:spPr>
            <a:xfrm rot="1872000">
              <a:off x="8235720" y="1390680"/>
              <a:ext cx="286200" cy="6480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1;p2"/>
            <p:cNvSpPr/>
            <p:nvPr/>
          </p:nvSpPr>
          <p:spPr>
            <a:xfrm rot="1872000">
              <a:off x="7974720" y="1476720"/>
              <a:ext cx="309600" cy="5436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2;p2"/>
            <p:cNvSpPr/>
            <p:nvPr/>
          </p:nvSpPr>
          <p:spPr>
            <a:xfrm rot="1872000">
              <a:off x="7254720" y="1328040"/>
              <a:ext cx="513000" cy="34308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3;p2"/>
            <p:cNvSpPr/>
            <p:nvPr/>
          </p:nvSpPr>
          <p:spPr>
            <a:xfrm rot="1872000">
              <a:off x="7362720" y="140472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4;p2"/>
            <p:cNvSpPr/>
            <p:nvPr/>
          </p:nvSpPr>
          <p:spPr>
            <a:xfrm rot="1872000">
              <a:off x="7558920" y="1511640"/>
              <a:ext cx="512280" cy="34308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5;p2"/>
            <p:cNvSpPr/>
            <p:nvPr/>
          </p:nvSpPr>
          <p:spPr>
            <a:xfrm rot="1872000">
              <a:off x="7780320" y="171108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6;p2"/>
            <p:cNvSpPr/>
            <p:nvPr/>
          </p:nvSpPr>
          <p:spPr>
            <a:xfrm rot="1872000">
              <a:off x="7445160" y="1323000"/>
              <a:ext cx="513000" cy="34308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7;p2"/>
            <p:cNvSpPr/>
            <p:nvPr/>
          </p:nvSpPr>
          <p:spPr>
            <a:xfrm rot="1872000">
              <a:off x="7710480" y="142776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oogle Shape;28;p2"/>
          <p:cNvGrpSpPr/>
          <p:nvPr/>
        </p:nvGrpSpPr>
        <p:grpSpPr>
          <a:xfrm>
            <a:off x="176040" y="272520"/>
            <a:ext cx="2050560" cy="1703880"/>
            <a:chOff x="176040" y="272520"/>
            <a:chExt cx="2050560" cy="1703880"/>
          </a:xfrm>
        </p:grpSpPr>
        <p:sp>
          <p:nvSpPr>
            <p:cNvPr id="20" name="Google Shape;29;p2"/>
            <p:cNvSpPr/>
            <p:nvPr/>
          </p:nvSpPr>
          <p:spPr>
            <a:xfrm flipV="1" rot="8928000">
              <a:off x="1149840" y="449280"/>
              <a:ext cx="922320" cy="85248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0;p2"/>
            <p:cNvSpPr/>
            <p:nvPr/>
          </p:nvSpPr>
          <p:spPr>
            <a:xfrm flipV="1" rot="8928000">
              <a:off x="1243440" y="667440"/>
              <a:ext cx="63900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1;p2"/>
            <p:cNvSpPr/>
            <p:nvPr/>
          </p:nvSpPr>
          <p:spPr>
            <a:xfrm flipV="1" rot="8928000">
              <a:off x="1466280" y="715680"/>
              <a:ext cx="39240" cy="25308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2;p2"/>
            <p:cNvSpPr/>
            <p:nvPr/>
          </p:nvSpPr>
          <p:spPr>
            <a:xfrm flipV="1" rot="8928000">
              <a:off x="1385280" y="982440"/>
              <a:ext cx="50760" cy="23616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33;p2"/>
            <p:cNvSpPr/>
            <p:nvPr/>
          </p:nvSpPr>
          <p:spPr>
            <a:xfrm flipV="1" rot="8928000">
              <a:off x="1525320" y="838800"/>
              <a:ext cx="300240" cy="6480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4;p2"/>
            <p:cNvSpPr/>
            <p:nvPr/>
          </p:nvSpPr>
          <p:spPr>
            <a:xfrm flipV="1" rot="8928000">
              <a:off x="1473120" y="1105200"/>
              <a:ext cx="308880" cy="5472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5;p2"/>
            <p:cNvSpPr/>
            <p:nvPr/>
          </p:nvSpPr>
          <p:spPr>
            <a:xfrm flipV="1" rot="8928000">
              <a:off x="329760" y="946080"/>
              <a:ext cx="922320" cy="85248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Google Shape;36;p2"/>
            <p:cNvSpPr/>
            <p:nvPr/>
          </p:nvSpPr>
          <p:spPr>
            <a:xfrm flipV="1" rot="8928000">
              <a:off x="603000" y="1055160"/>
              <a:ext cx="63900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Google Shape;37;p2"/>
            <p:cNvSpPr/>
            <p:nvPr/>
          </p:nvSpPr>
          <p:spPr>
            <a:xfrm flipV="1" rot="8928000">
              <a:off x="794520" y="1119600"/>
              <a:ext cx="47520" cy="25380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Google Shape;38;p2"/>
            <p:cNvSpPr/>
            <p:nvPr/>
          </p:nvSpPr>
          <p:spPr>
            <a:xfrm flipV="1" rot="8928000">
              <a:off x="1054440" y="1158120"/>
              <a:ext cx="50040" cy="25920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Google Shape;39;p2"/>
            <p:cNvSpPr/>
            <p:nvPr/>
          </p:nvSpPr>
          <p:spPr>
            <a:xfrm flipV="1" rot="8928000">
              <a:off x="621360" y="1391040"/>
              <a:ext cx="286200" cy="6480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0;p2"/>
            <p:cNvSpPr/>
            <p:nvPr/>
          </p:nvSpPr>
          <p:spPr>
            <a:xfrm flipV="1" rot="8928000">
              <a:off x="858600" y="1476360"/>
              <a:ext cx="309960" cy="5436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1;p2"/>
            <p:cNvSpPr/>
            <p:nvPr/>
          </p:nvSpPr>
          <p:spPr>
            <a:xfrm flipV="1" rot="8928000">
              <a:off x="1375560" y="1326960"/>
              <a:ext cx="513000" cy="34308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2;p2"/>
            <p:cNvSpPr/>
            <p:nvPr/>
          </p:nvSpPr>
          <p:spPr>
            <a:xfrm flipV="1" rot="8928000">
              <a:off x="1637280" y="1405080"/>
              <a:ext cx="14328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3;p2"/>
            <p:cNvSpPr/>
            <p:nvPr/>
          </p:nvSpPr>
          <p:spPr>
            <a:xfrm flipV="1" rot="8928000">
              <a:off x="1072080" y="1513080"/>
              <a:ext cx="512280" cy="34308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4;p2"/>
            <p:cNvSpPr/>
            <p:nvPr/>
          </p:nvSpPr>
          <p:spPr>
            <a:xfrm flipV="1" rot="8928000">
              <a:off x="1219680" y="1711800"/>
              <a:ext cx="14328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Google Shape;45;p2"/>
            <p:cNvSpPr/>
            <p:nvPr/>
          </p:nvSpPr>
          <p:spPr>
            <a:xfrm flipV="1" rot="8928000">
              <a:off x="1185120" y="1321920"/>
              <a:ext cx="513000" cy="34308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Google Shape;46;p2"/>
            <p:cNvSpPr/>
            <p:nvPr/>
          </p:nvSpPr>
          <p:spPr>
            <a:xfrm flipV="1" rot="8928000">
              <a:off x="1289520" y="1428480"/>
              <a:ext cx="14328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" name="Google Shape;47;p2"/>
          <p:cNvGrpSpPr/>
          <p:nvPr/>
        </p:nvGrpSpPr>
        <p:grpSpPr>
          <a:xfrm>
            <a:off x="55080" y="2766960"/>
            <a:ext cx="2131560" cy="2039760"/>
            <a:chOff x="55080" y="2766960"/>
            <a:chExt cx="2131560" cy="2039760"/>
          </a:xfrm>
        </p:grpSpPr>
        <p:sp>
          <p:nvSpPr>
            <p:cNvPr id="39" name="Google Shape;48;p2"/>
            <p:cNvSpPr/>
            <p:nvPr/>
          </p:nvSpPr>
          <p:spPr>
            <a:xfrm flipH="1" rot="568800">
              <a:off x="186480" y="2908800"/>
              <a:ext cx="1868040" cy="1756080"/>
            </a:xfrm>
            <a:custGeom>
              <a:avLst/>
              <a:gdLst/>
              <a:ahLst/>
              <a:rect l="l" t="t" r="r" b="b"/>
              <a:pathLst>
                <a:path w="59500" h="55911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49;p2"/>
            <p:cNvSpPr/>
            <p:nvPr/>
          </p:nvSpPr>
          <p:spPr>
            <a:xfrm flipH="1" rot="568800">
              <a:off x="1608120" y="4211280"/>
              <a:ext cx="204840" cy="549360"/>
            </a:xfrm>
            <a:custGeom>
              <a:avLst/>
              <a:gdLst/>
              <a:ahLst/>
              <a:rect l="l" t="t" r="r" b="b"/>
              <a:pathLst>
                <a:path w="6542" h="16968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50;p2"/>
            <p:cNvSpPr/>
            <p:nvPr/>
          </p:nvSpPr>
          <p:spPr>
            <a:xfrm flipH="1" rot="568800">
              <a:off x="1439640" y="3782520"/>
              <a:ext cx="204840" cy="587160"/>
            </a:xfrm>
            <a:custGeom>
              <a:avLst/>
              <a:gdLst/>
              <a:ahLst/>
              <a:rect l="l" t="t" r="r" b="b"/>
              <a:pathLst>
                <a:path w="6543" h="1772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Google Shape;51;p2"/>
            <p:cNvSpPr/>
            <p:nvPr/>
          </p:nvSpPr>
          <p:spPr>
            <a:xfrm flipH="1" rot="568800">
              <a:off x="1274400" y="3367440"/>
              <a:ext cx="204840" cy="575280"/>
            </a:xfrm>
            <a:custGeom>
              <a:avLst/>
              <a:gdLst/>
              <a:ahLst/>
              <a:rect l="l" t="t" r="r" b="b"/>
              <a:pathLst>
                <a:path w="6542" h="17746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52;p2"/>
            <p:cNvSpPr/>
            <p:nvPr/>
          </p:nvSpPr>
          <p:spPr>
            <a:xfrm flipH="1" rot="568800">
              <a:off x="1102320" y="3013560"/>
              <a:ext cx="204120" cy="513000"/>
            </a:xfrm>
            <a:custGeom>
              <a:avLst/>
              <a:gdLst/>
              <a:ahLst/>
              <a:rect l="l" t="t" r="r" b="b"/>
              <a:pathLst>
                <a:path w="6518" h="15791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53;p2"/>
            <p:cNvSpPr/>
            <p:nvPr/>
          </p:nvSpPr>
          <p:spPr>
            <a:xfrm flipH="1" rot="568800">
              <a:off x="526680" y="3634200"/>
              <a:ext cx="117360" cy="224280"/>
            </a:xfrm>
            <a:custGeom>
              <a:avLst/>
              <a:gdLst/>
              <a:ahLst/>
              <a:rect l="l" t="t" r="r" b="b"/>
              <a:pathLst>
                <a:path w="3560" h="7169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54;p2"/>
            <p:cNvSpPr/>
            <p:nvPr/>
          </p:nvSpPr>
          <p:spPr>
            <a:xfrm flipH="1" rot="568800">
              <a:off x="844560" y="2862720"/>
              <a:ext cx="220320" cy="300600"/>
            </a:xfrm>
            <a:custGeom>
              <a:avLst/>
              <a:gdLst/>
              <a:ahLst/>
              <a:rect l="l" t="t" r="r" b="b"/>
              <a:pathLst>
                <a:path w="7043" h="9324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55;p2"/>
            <p:cNvSpPr/>
            <p:nvPr/>
          </p:nvSpPr>
          <p:spPr>
            <a:xfrm flipH="1" rot="568800">
              <a:off x="329040" y="2816280"/>
              <a:ext cx="354240" cy="981000"/>
            </a:xfrm>
            <a:custGeom>
              <a:avLst/>
              <a:gdLst/>
              <a:ahLst/>
              <a:rect l="l" t="t" r="r" b="b"/>
              <a:pathLst>
                <a:path w="11304" h="30678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56;p2"/>
            <p:cNvSpPr/>
            <p:nvPr/>
          </p:nvSpPr>
          <p:spPr>
            <a:xfrm flipH="1" rot="568800">
              <a:off x="1216440" y="4226760"/>
              <a:ext cx="266760" cy="301680"/>
            </a:xfrm>
            <a:custGeom>
              <a:avLst/>
              <a:gdLst/>
              <a:ahLst/>
              <a:rect l="l" t="t" r="r" b="b"/>
              <a:pathLst>
                <a:path w="8522" h="9645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57;p2"/>
            <p:cNvSpPr/>
            <p:nvPr/>
          </p:nvSpPr>
          <p:spPr>
            <a:xfrm flipH="1" rot="568800">
              <a:off x="1706400" y="4141440"/>
              <a:ext cx="312480" cy="235800"/>
            </a:xfrm>
            <a:custGeom>
              <a:avLst/>
              <a:gdLst/>
              <a:ahLst/>
              <a:rect l="l" t="t" r="r" b="b"/>
              <a:pathLst>
                <a:path w="9976" h="7527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58;p2"/>
            <p:cNvSpPr/>
            <p:nvPr/>
          </p:nvSpPr>
          <p:spPr>
            <a:xfrm flipH="1" rot="568800">
              <a:off x="1082520" y="4053240"/>
              <a:ext cx="514800" cy="267840"/>
            </a:xfrm>
            <a:custGeom>
              <a:avLst/>
              <a:gdLst/>
              <a:ahLst/>
              <a:rect l="l" t="t" r="r" b="b"/>
              <a:pathLst>
                <a:path w="16417" h="8554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59;p2"/>
            <p:cNvSpPr/>
            <p:nvPr/>
          </p:nvSpPr>
          <p:spPr>
            <a:xfrm flipH="1" rot="568800">
              <a:off x="1058400" y="4173840"/>
              <a:ext cx="524160" cy="164520"/>
            </a:xfrm>
            <a:custGeom>
              <a:avLst/>
              <a:gdLst/>
              <a:ahLst/>
              <a:rect l="l" t="t" r="r" b="b"/>
              <a:pathLst>
                <a:path w="16710" h="5257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60;p2"/>
            <p:cNvSpPr/>
            <p:nvPr/>
          </p:nvSpPr>
          <p:spPr>
            <a:xfrm flipH="1" rot="568800">
              <a:off x="1616400" y="3852720"/>
              <a:ext cx="429840" cy="429120"/>
            </a:xfrm>
            <a:custGeom>
              <a:avLst/>
              <a:gdLst/>
              <a:ahLst/>
              <a:rect l="l" t="t" r="r" b="b"/>
              <a:pathLst>
                <a:path w="13710" h="13684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61;p2"/>
            <p:cNvSpPr/>
            <p:nvPr/>
          </p:nvSpPr>
          <p:spPr>
            <a:xfrm flipH="1" rot="568800">
              <a:off x="1664280" y="3949560"/>
              <a:ext cx="470160" cy="343800"/>
            </a:xfrm>
            <a:custGeom>
              <a:avLst/>
              <a:gdLst/>
              <a:ahLst/>
              <a:rect l="l" t="t" r="r" b="b"/>
              <a:pathLst>
                <a:path w="14988" h="10966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62;p2"/>
            <p:cNvSpPr/>
            <p:nvPr/>
          </p:nvSpPr>
          <p:spPr>
            <a:xfrm flipH="1" rot="568800">
              <a:off x="1457640" y="4062960"/>
              <a:ext cx="277920" cy="257400"/>
            </a:xfrm>
            <a:custGeom>
              <a:avLst/>
              <a:gdLst/>
              <a:ahLst/>
              <a:rect l="l" t="t" r="r" b="b"/>
              <a:pathLst>
                <a:path w="8873" h="8222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oogle Shape;63;p2"/>
          <p:cNvGrpSpPr/>
          <p:nvPr/>
        </p:nvGrpSpPr>
        <p:grpSpPr>
          <a:xfrm>
            <a:off x="6726960" y="2748600"/>
            <a:ext cx="2114280" cy="2068920"/>
            <a:chOff x="6726960" y="2748600"/>
            <a:chExt cx="2114280" cy="2068920"/>
          </a:xfrm>
        </p:grpSpPr>
        <p:grpSp>
          <p:nvGrpSpPr>
            <p:cNvPr id="55" name="Google Shape;64;p2"/>
            <p:cNvGrpSpPr/>
            <p:nvPr/>
          </p:nvGrpSpPr>
          <p:grpSpPr>
            <a:xfrm>
              <a:off x="6726960" y="2748600"/>
              <a:ext cx="2114280" cy="2068920"/>
              <a:chOff x="6726960" y="2748600"/>
              <a:chExt cx="2114280" cy="2068920"/>
            </a:xfrm>
          </p:grpSpPr>
          <p:sp>
            <p:nvSpPr>
              <p:cNvPr id="56" name="Google Shape;65;p2"/>
              <p:cNvSpPr/>
              <p:nvPr/>
            </p:nvSpPr>
            <p:spPr>
              <a:xfrm rot="1294800">
                <a:off x="6881400" y="3342600"/>
                <a:ext cx="1805040" cy="1184040"/>
              </a:xfrm>
              <a:custGeom>
                <a:avLst/>
                <a:gdLst/>
                <a:ahLst/>
                <a:rect l="l" t="t" r="r" b="b"/>
                <a:pathLst>
                  <a:path w="35381" h="23213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Google Shape;66;p2"/>
              <p:cNvSpPr/>
              <p:nvPr/>
            </p:nvSpPr>
            <p:spPr>
              <a:xfrm rot="1294800">
                <a:off x="7045200" y="3660480"/>
                <a:ext cx="1499400" cy="456840"/>
              </a:xfrm>
              <a:custGeom>
                <a:avLst/>
                <a:gdLst/>
                <a:ahLst/>
                <a:rect l="l" t="t" r="r" b="b"/>
                <a:pathLst>
                  <a:path w="29395" h="8963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Google Shape;67;p2"/>
              <p:cNvSpPr/>
              <p:nvPr/>
            </p:nvSpPr>
            <p:spPr>
              <a:xfrm rot="1294800">
                <a:off x="7209360" y="3540960"/>
                <a:ext cx="1372320" cy="273960"/>
              </a:xfrm>
              <a:custGeom>
                <a:avLst/>
                <a:gdLst/>
                <a:ahLst/>
                <a:rect l="l" t="t" r="r" b="b"/>
                <a:pathLst>
                  <a:path w="26902" h="5381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Google Shape;68;p2"/>
              <p:cNvSpPr/>
              <p:nvPr/>
            </p:nvSpPr>
            <p:spPr>
              <a:xfrm rot="1294800">
                <a:off x="6910560" y="3940200"/>
                <a:ext cx="1478880" cy="284400"/>
              </a:xfrm>
              <a:custGeom>
                <a:avLst/>
                <a:gdLst/>
                <a:ahLst/>
                <a:rect l="l" t="t" r="r" b="b"/>
                <a:pathLst>
                  <a:path w="28990" h="5588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Google Shape;69;p2"/>
              <p:cNvSpPr/>
              <p:nvPr/>
            </p:nvSpPr>
            <p:spPr>
              <a:xfrm rot="1294800">
                <a:off x="7263000" y="3733200"/>
                <a:ext cx="102960" cy="78480"/>
              </a:xfrm>
              <a:custGeom>
                <a:avLst/>
                <a:gdLst/>
                <a:ahLst/>
                <a:rect l="l" t="t" r="r" b="b"/>
                <a:pathLst>
                  <a:path w="2031" h="1554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Google Shape;70;p2"/>
              <p:cNvSpPr/>
              <p:nvPr/>
            </p:nvSpPr>
            <p:spPr>
              <a:xfrm rot="1294800">
                <a:off x="7500600" y="3915360"/>
                <a:ext cx="102960" cy="78480"/>
              </a:xfrm>
              <a:custGeom>
                <a:avLst/>
                <a:gdLst/>
                <a:ahLst/>
                <a:rect l="l" t="t" r="r" b="b"/>
                <a:pathLst>
                  <a:path w="2031" h="1554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Google Shape;71;p2"/>
              <p:cNvSpPr/>
              <p:nvPr/>
            </p:nvSpPr>
            <p:spPr>
              <a:xfrm rot="1294800">
                <a:off x="7772760" y="4068360"/>
                <a:ext cx="102960" cy="78480"/>
              </a:xfrm>
              <a:custGeom>
                <a:avLst/>
                <a:gdLst/>
                <a:ahLst/>
                <a:rect l="l" t="t" r="r" b="b"/>
                <a:pathLst>
                  <a:path w="2031" h="1555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Google Shape;72;p2"/>
              <p:cNvSpPr/>
              <p:nvPr/>
            </p:nvSpPr>
            <p:spPr>
              <a:xfrm rot="1294800">
                <a:off x="8039520" y="4203720"/>
                <a:ext cx="102960" cy="79920"/>
              </a:xfrm>
              <a:custGeom>
                <a:avLst/>
                <a:gdLst/>
                <a:ahLst/>
                <a:rect l="l" t="t" r="r" b="b"/>
                <a:pathLst>
                  <a:path w="2031" h="158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Google Shape;73;p2"/>
              <p:cNvSpPr/>
              <p:nvPr/>
            </p:nvSpPr>
            <p:spPr>
              <a:xfrm rot="1294800">
                <a:off x="8240040" y="4066200"/>
                <a:ext cx="102960" cy="78480"/>
              </a:xfrm>
              <a:custGeom>
                <a:avLst/>
                <a:gdLst/>
                <a:ahLst/>
                <a:rect l="l" t="t" r="r" b="b"/>
                <a:pathLst>
                  <a:path w="2032" h="1555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Google Shape;74;p2"/>
              <p:cNvSpPr/>
              <p:nvPr/>
            </p:nvSpPr>
            <p:spPr>
              <a:xfrm rot="1294800">
                <a:off x="7983720" y="3953520"/>
                <a:ext cx="101520" cy="78480"/>
              </a:xfrm>
              <a:custGeom>
                <a:avLst/>
                <a:gdLst/>
                <a:ahLst/>
                <a:rect l="l" t="t" r="r" b="b"/>
                <a:pathLst>
                  <a:path w="2006" h="1555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Google Shape;75;p2"/>
              <p:cNvSpPr/>
              <p:nvPr/>
            </p:nvSpPr>
            <p:spPr>
              <a:xfrm rot="1294800">
                <a:off x="7725600" y="3823920"/>
                <a:ext cx="101520" cy="79920"/>
              </a:xfrm>
              <a:custGeom>
                <a:avLst/>
                <a:gdLst/>
                <a:ahLst/>
                <a:rect l="l" t="t" r="r" b="b"/>
                <a:pathLst>
                  <a:path w="2006" h="158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Google Shape;76;p2"/>
              <p:cNvSpPr/>
              <p:nvPr/>
            </p:nvSpPr>
            <p:spPr>
              <a:xfrm rot="1294800">
                <a:off x="7503840" y="3678480"/>
                <a:ext cx="101520" cy="79920"/>
              </a:xfrm>
              <a:custGeom>
                <a:avLst/>
                <a:gdLst/>
                <a:ahLst/>
                <a:rect l="l" t="t" r="r" b="b"/>
                <a:pathLst>
                  <a:path w="2006" h="158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Google Shape;77;p2"/>
              <p:cNvSpPr/>
              <p:nvPr/>
            </p:nvSpPr>
            <p:spPr>
              <a:xfrm rot="1294800">
                <a:off x="7452720" y="3476520"/>
                <a:ext cx="996840" cy="215280"/>
              </a:xfrm>
              <a:custGeom>
                <a:avLst/>
                <a:gdLst/>
                <a:ahLst/>
                <a:rect l="l" t="t" r="r" b="b"/>
                <a:pathLst>
                  <a:path w="25098" h="5435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Google Shape;78;p2"/>
              <p:cNvSpPr/>
              <p:nvPr/>
            </p:nvSpPr>
            <p:spPr>
              <a:xfrm rot="1294800">
                <a:off x="7032240" y="4082040"/>
                <a:ext cx="1094760" cy="243360"/>
              </a:xfrm>
              <a:custGeom>
                <a:avLst/>
                <a:gdLst/>
                <a:ahLst/>
                <a:rect l="l" t="t" r="r" b="b"/>
                <a:pathLst>
                  <a:path w="26662" h="5941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Google Shape;79;p2"/>
              <p:cNvSpPr/>
              <p:nvPr/>
            </p:nvSpPr>
            <p:spPr>
              <a:xfrm rot="1294800">
                <a:off x="7893000" y="3137040"/>
                <a:ext cx="533880" cy="31788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Google Shape;80;p2"/>
              <p:cNvSpPr/>
              <p:nvPr/>
            </p:nvSpPr>
            <p:spPr>
              <a:xfrm rot="1294800">
                <a:off x="7829640" y="3292200"/>
                <a:ext cx="471240" cy="17460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Google Shape;81;p2"/>
              <p:cNvSpPr/>
              <p:nvPr/>
            </p:nvSpPr>
            <p:spPr>
              <a:xfrm rot="1294800">
                <a:off x="8115480" y="2806920"/>
                <a:ext cx="409320" cy="47376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" name="Google Shape;82;p2"/>
            <p:cNvSpPr/>
            <p:nvPr/>
          </p:nvSpPr>
          <p:spPr>
            <a:xfrm>
              <a:off x="7300800" y="3491280"/>
              <a:ext cx="85680" cy="67320"/>
            </a:xfrm>
            <a:custGeom>
              <a:avLst/>
              <a:gdLst/>
              <a:ahLst/>
              <a:rect l="l" t="t" r="r" b="b"/>
              <a:pathLst>
                <a:path w="2006" h="158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Google Shape;83;p2"/>
          <p:cNvGrpSpPr/>
          <p:nvPr/>
        </p:nvGrpSpPr>
        <p:grpSpPr>
          <a:xfrm>
            <a:off x="8393040" y="4392720"/>
            <a:ext cx="423720" cy="495720"/>
            <a:chOff x="8393040" y="4392720"/>
            <a:chExt cx="423720" cy="495720"/>
          </a:xfrm>
        </p:grpSpPr>
        <p:sp>
          <p:nvSpPr>
            <p:cNvPr id="75" name="Google Shape;84;p2"/>
            <p:cNvSpPr/>
            <p:nvPr/>
          </p:nvSpPr>
          <p:spPr>
            <a:xfrm>
              <a:off x="8633880" y="4392720"/>
              <a:ext cx="182880" cy="121680"/>
            </a:xfrm>
            <a:custGeom>
              <a:avLst/>
              <a:gdLst/>
              <a:ahLst/>
              <a:rect l="l" t="t" r="r" b="b"/>
              <a:pathLst>
                <a:path w="3502" h="2337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85;p2"/>
            <p:cNvSpPr/>
            <p:nvPr/>
          </p:nvSpPr>
          <p:spPr>
            <a:xfrm>
              <a:off x="8393040" y="4794480"/>
              <a:ext cx="140400" cy="93960"/>
            </a:xfrm>
            <a:custGeom>
              <a:avLst/>
              <a:gdLst/>
              <a:ahLst/>
              <a:rect l="l" t="t" r="r" b="b"/>
              <a:pathLst>
                <a:path w="2694" h="1809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" name="Google Shape;86;p2"/>
          <p:cNvGrpSpPr/>
          <p:nvPr/>
        </p:nvGrpSpPr>
        <p:grpSpPr>
          <a:xfrm>
            <a:off x="327600" y="297360"/>
            <a:ext cx="492120" cy="474840"/>
            <a:chOff x="327600" y="297360"/>
            <a:chExt cx="492120" cy="474840"/>
          </a:xfrm>
        </p:grpSpPr>
        <p:sp>
          <p:nvSpPr>
            <p:cNvPr id="78" name="Google Shape;87;p2"/>
            <p:cNvSpPr/>
            <p:nvPr/>
          </p:nvSpPr>
          <p:spPr>
            <a:xfrm rot="11314800">
              <a:off x="335520" y="637200"/>
              <a:ext cx="182880" cy="121680"/>
            </a:xfrm>
            <a:custGeom>
              <a:avLst/>
              <a:gdLst/>
              <a:ahLst/>
              <a:rect l="l" t="t" r="r" b="b"/>
              <a:pathLst>
                <a:path w="3502" h="2337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Google Shape;88;p2"/>
            <p:cNvSpPr/>
            <p:nvPr/>
          </p:nvSpPr>
          <p:spPr>
            <a:xfrm rot="11314800">
              <a:off x="672840" y="307080"/>
              <a:ext cx="140400" cy="93960"/>
            </a:xfrm>
            <a:custGeom>
              <a:avLst/>
              <a:gdLst/>
              <a:ahLst/>
              <a:rect l="l" t="t" r="r" b="b"/>
              <a:pathLst>
                <a:path w="2694" h="1809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" name="Google Shape;89;p2"/>
          <p:cNvSpPr/>
          <p:nvPr/>
        </p:nvSpPr>
        <p:spPr>
          <a:xfrm>
            <a:off x="479520" y="4377240"/>
            <a:ext cx="259920" cy="397440"/>
          </a:xfrm>
          <a:custGeom>
            <a:avLst/>
            <a:gdLst/>
            <a:ahLst/>
            <a:rect l="l" t="t" r="r" b="b"/>
            <a:pathLst>
              <a:path w="7595" h="1160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90;p2"/>
          <p:cNvSpPr/>
          <p:nvPr/>
        </p:nvSpPr>
        <p:spPr>
          <a:xfrm>
            <a:off x="353520" y="4775040"/>
            <a:ext cx="118440" cy="79560"/>
          </a:xfrm>
          <a:custGeom>
            <a:avLst/>
            <a:gdLst/>
            <a:ahLst/>
            <a:rect l="l" t="t" r="r" b="b"/>
            <a:pathLst>
              <a:path w="3511" h="2362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91;p2"/>
          <p:cNvSpPr/>
          <p:nvPr/>
        </p:nvSpPr>
        <p:spPr>
          <a:xfrm flipH="1" rot="19170000">
            <a:off x="8283600" y="324720"/>
            <a:ext cx="259920" cy="397440"/>
          </a:xfrm>
          <a:custGeom>
            <a:avLst/>
            <a:gdLst/>
            <a:ahLst/>
            <a:rect l="l" t="t" r="r" b="b"/>
            <a:pathLst>
              <a:path w="7595" h="1160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92;p2"/>
          <p:cNvSpPr/>
          <p:nvPr/>
        </p:nvSpPr>
        <p:spPr>
          <a:xfrm flipH="1" rot="19170000">
            <a:off x="8658720" y="537480"/>
            <a:ext cx="118440" cy="79560"/>
          </a:xfrm>
          <a:custGeom>
            <a:avLst/>
            <a:gdLst/>
            <a:ahLst/>
            <a:rect l="l" t="t" r="r" b="b"/>
            <a:pathLst>
              <a:path w="3511" h="2362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28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449;p17"/>
          <p:cNvGrpSpPr/>
          <p:nvPr/>
        </p:nvGrpSpPr>
        <p:grpSpPr>
          <a:xfrm>
            <a:off x="310320" y="3936240"/>
            <a:ext cx="596520" cy="925560"/>
            <a:chOff x="310320" y="3936240"/>
            <a:chExt cx="596520" cy="925560"/>
          </a:xfrm>
        </p:grpSpPr>
        <p:sp>
          <p:nvSpPr>
            <p:cNvPr id="618" name="Google Shape;450;p17"/>
            <p:cNvSpPr/>
            <p:nvPr/>
          </p:nvSpPr>
          <p:spPr>
            <a:xfrm flipH="1">
              <a:off x="478440" y="3984480"/>
              <a:ext cx="289800" cy="43884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451;p17"/>
            <p:cNvSpPr/>
            <p:nvPr/>
          </p:nvSpPr>
          <p:spPr>
            <a:xfrm flipH="1">
              <a:off x="310320" y="4469760"/>
              <a:ext cx="151200" cy="10152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452;p17"/>
            <p:cNvSpPr/>
            <p:nvPr/>
          </p:nvSpPr>
          <p:spPr>
            <a:xfrm flipH="1">
              <a:off x="762480" y="3936240"/>
              <a:ext cx="71280" cy="4752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453;p17"/>
            <p:cNvSpPr/>
            <p:nvPr/>
          </p:nvSpPr>
          <p:spPr>
            <a:xfrm flipH="1">
              <a:off x="819720" y="4424400"/>
              <a:ext cx="87120" cy="5832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454;p17"/>
            <p:cNvSpPr/>
            <p:nvPr/>
          </p:nvSpPr>
          <p:spPr>
            <a:xfrm flipH="1" rot="885600">
              <a:off x="644760" y="4601160"/>
              <a:ext cx="160560" cy="24372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82;p26"/>
          <p:cNvSpPr/>
          <p:nvPr/>
        </p:nvSpPr>
        <p:spPr>
          <a:xfrm>
            <a:off x="1889640" y="3633840"/>
            <a:ext cx="536400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CREDITS:</a:t>
            </a:r>
            <a:r>
              <a:rPr b="0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 This presentation template was created by </a:t>
            </a:r>
            <a:r>
              <a:rPr b="1" lang="en" sz="12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2"/>
              </a:rPr>
              <a:t>Slidesgo</a:t>
            </a:r>
            <a:r>
              <a:rPr b="0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, including icons by </a:t>
            </a:r>
            <a:r>
              <a:rPr b="1" lang="en" sz="12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3"/>
              </a:rPr>
              <a:t>Flaticon</a:t>
            </a:r>
            <a:r>
              <a:rPr b="0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, and infographics &amp; images by</a:t>
            </a:r>
            <a:r>
              <a:rPr b="1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 </a:t>
            </a:r>
            <a:r>
              <a:rPr b="1" lang="en" sz="12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4"/>
              </a:rPr>
              <a:t>Freepik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662" name="Google Shape;683;p26"/>
          <p:cNvGrpSpPr/>
          <p:nvPr/>
        </p:nvGrpSpPr>
        <p:grpSpPr>
          <a:xfrm>
            <a:off x="7495560" y="3986280"/>
            <a:ext cx="910440" cy="597960"/>
            <a:chOff x="7495560" y="3986280"/>
            <a:chExt cx="910440" cy="597960"/>
          </a:xfrm>
        </p:grpSpPr>
        <p:sp>
          <p:nvSpPr>
            <p:cNvPr id="663" name="Google Shape;684;p26"/>
            <p:cNvSpPr/>
            <p:nvPr/>
          </p:nvSpPr>
          <p:spPr>
            <a:xfrm flipV="1" rot="10800000">
              <a:off x="7619760" y="4050360"/>
              <a:ext cx="290160" cy="43992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685;p26"/>
            <p:cNvSpPr/>
            <p:nvPr/>
          </p:nvSpPr>
          <p:spPr>
            <a:xfrm flipV="1" rot="5400000">
              <a:off x="8004960" y="4457160"/>
              <a:ext cx="151560" cy="10152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686;p26"/>
            <p:cNvSpPr/>
            <p:nvPr/>
          </p:nvSpPr>
          <p:spPr>
            <a:xfrm flipV="1" rot="5400000">
              <a:off x="7483680" y="4070880"/>
              <a:ext cx="71280" cy="4788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687;p26"/>
            <p:cNvSpPr/>
            <p:nvPr/>
          </p:nvSpPr>
          <p:spPr>
            <a:xfrm flipV="1" rot="5400000">
              <a:off x="7970400" y="4000680"/>
              <a:ext cx="87120" cy="5832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688;p26"/>
            <p:cNvSpPr/>
            <p:nvPr/>
          </p:nvSpPr>
          <p:spPr>
            <a:xfrm flipV="1" rot="9451800">
              <a:off x="8204400" y="4046400"/>
              <a:ext cx="160920" cy="2440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8" name="Google Shape;689;p26"/>
          <p:cNvGrpSpPr/>
          <p:nvPr/>
        </p:nvGrpSpPr>
        <p:grpSpPr>
          <a:xfrm>
            <a:off x="727920" y="3986280"/>
            <a:ext cx="920520" cy="597600"/>
            <a:chOff x="727920" y="3986280"/>
            <a:chExt cx="920520" cy="597600"/>
          </a:xfrm>
        </p:grpSpPr>
        <p:sp>
          <p:nvSpPr>
            <p:cNvPr id="669" name="Google Shape;690;p26"/>
            <p:cNvSpPr/>
            <p:nvPr/>
          </p:nvSpPr>
          <p:spPr>
            <a:xfrm>
              <a:off x="1234080" y="4050360"/>
              <a:ext cx="290160" cy="43992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691;p26"/>
            <p:cNvSpPr/>
            <p:nvPr/>
          </p:nvSpPr>
          <p:spPr>
            <a:xfrm rot="5400000">
              <a:off x="987120" y="4457160"/>
              <a:ext cx="151560" cy="10152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692;p26"/>
            <p:cNvSpPr/>
            <p:nvPr/>
          </p:nvSpPr>
          <p:spPr>
            <a:xfrm rot="5400000">
              <a:off x="1588680" y="4070880"/>
              <a:ext cx="71280" cy="4788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693;p26"/>
            <p:cNvSpPr/>
            <p:nvPr/>
          </p:nvSpPr>
          <p:spPr>
            <a:xfrm rot="5400000">
              <a:off x="1086840" y="4000680"/>
              <a:ext cx="87120" cy="5832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694;p26"/>
            <p:cNvSpPr/>
            <p:nvPr/>
          </p:nvSpPr>
          <p:spPr>
            <a:xfrm rot="1825800">
              <a:off x="778320" y="4045680"/>
              <a:ext cx="160920" cy="2440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4" name="Google Shape;695;p26"/>
          <p:cNvGrpSpPr/>
          <p:nvPr/>
        </p:nvGrpSpPr>
        <p:grpSpPr>
          <a:xfrm>
            <a:off x="660600" y="1695960"/>
            <a:ext cx="1467000" cy="2040120"/>
            <a:chOff x="660600" y="1695960"/>
            <a:chExt cx="1467000" cy="2040120"/>
          </a:xfrm>
        </p:grpSpPr>
        <p:sp>
          <p:nvSpPr>
            <p:cNvPr id="675" name="Google Shape;696;p26"/>
            <p:cNvSpPr/>
            <p:nvPr/>
          </p:nvSpPr>
          <p:spPr>
            <a:xfrm rot="15270600">
              <a:off x="988920" y="2751480"/>
              <a:ext cx="922320" cy="85212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697;p26"/>
            <p:cNvSpPr/>
            <p:nvPr/>
          </p:nvSpPr>
          <p:spPr>
            <a:xfrm rot="15270600">
              <a:off x="1177920" y="2730600"/>
              <a:ext cx="63900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698;p26"/>
            <p:cNvSpPr/>
            <p:nvPr/>
          </p:nvSpPr>
          <p:spPr>
            <a:xfrm rot="15270600">
              <a:off x="1316520" y="2990160"/>
              <a:ext cx="39240" cy="25308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699;p26"/>
            <p:cNvSpPr/>
            <p:nvPr/>
          </p:nvSpPr>
          <p:spPr>
            <a:xfrm rot="15270600">
              <a:off x="1433160" y="2758320"/>
              <a:ext cx="50760" cy="23652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700;p26"/>
            <p:cNvSpPr/>
            <p:nvPr/>
          </p:nvSpPr>
          <p:spPr>
            <a:xfrm rot="15270600">
              <a:off x="1344240" y="3192840"/>
              <a:ext cx="299880" cy="6480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701;p26"/>
            <p:cNvSpPr/>
            <p:nvPr/>
          </p:nvSpPr>
          <p:spPr>
            <a:xfrm rot="15270600">
              <a:off x="1484280" y="2974680"/>
              <a:ext cx="308880" cy="5436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702;p26"/>
            <p:cNvSpPr/>
            <p:nvPr/>
          </p:nvSpPr>
          <p:spPr>
            <a:xfrm rot="15270600">
              <a:off x="732960" y="1827720"/>
              <a:ext cx="922320" cy="85212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703;p26"/>
            <p:cNvSpPr/>
            <p:nvPr/>
          </p:nvSpPr>
          <p:spPr>
            <a:xfrm rot="15270600">
              <a:off x="978120" y="2009160"/>
              <a:ext cx="63900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704;p26"/>
            <p:cNvSpPr/>
            <p:nvPr/>
          </p:nvSpPr>
          <p:spPr>
            <a:xfrm rot="15270600">
              <a:off x="1104480" y="2237040"/>
              <a:ext cx="47520" cy="25380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705;p26"/>
            <p:cNvSpPr/>
            <p:nvPr/>
          </p:nvSpPr>
          <p:spPr>
            <a:xfrm rot="15270600">
              <a:off x="1320480" y="2383920"/>
              <a:ext cx="50040" cy="25920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706;p26"/>
            <p:cNvSpPr/>
            <p:nvPr/>
          </p:nvSpPr>
          <p:spPr>
            <a:xfrm rot="15270600">
              <a:off x="1066680" y="2165760"/>
              <a:ext cx="286200" cy="6480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707;p26"/>
            <p:cNvSpPr/>
            <p:nvPr/>
          </p:nvSpPr>
          <p:spPr>
            <a:xfrm rot="15270600">
              <a:off x="1291680" y="2283840"/>
              <a:ext cx="309600" cy="5436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708;p26"/>
            <p:cNvSpPr/>
            <p:nvPr/>
          </p:nvSpPr>
          <p:spPr>
            <a:xfrm rot="15270600">
              <a:off x="1637280" y="2566800"/>
              <a:ext cx="513000" cy="34308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709;p26"/>
            <p:cNvSpPr/>
            <p:nvPr/>
          </p:nvSpPr>
          <p:spPr>
            <a:xfrm rot="15270600">
              <a:off x="1846080" y="277776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710;p26"/>
            <p:cNvSpPr/>
            <p:nvPr/>
          </p:nvSpPr>
          <p:spPr>
            <a:xfrm rot="15270600">
              <a:off x="1542240" y="2224800"/>
              <a:ext cx="512280" cy="34308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711;p26"/>
            <p:cNvSpPr/>
            <p:nvPr/>
          </p:nvSpPr>
          <p:spPr>
            <a:xfrm rot="15270600">
              <a:off x="1752840" y="226836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712;p26"/>
            <p:cNvSpPr/>
            <p:nvPr/>
          </p:nvSpPr>
          <p:spPr>
            <a:xfrm rot="15270600">
              <a:off x="1495080" y="2439720"/>
              <a:ext cx="513000" cy="34308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713;p26"/>
            <p:cNvSpPr/>
            <p:nvPr/>
          </p:nvSpPr>
          <p:spPr>
            <a:xfrm rot="15270600">
              <a:off x="1608840" y="252216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3" name="Google Shape;714;p26"/>
          <p:cNvGrpSpPr/>
          <p:nvPr/>
        </p:nvGrpSpPr>
        <p:grpSpPr>
          <a:xfrm>
            <a:off x="6904440" y="1699200"/>
            <a:ext cx="1578960" cy="2064240"/>
            <a:chOff x="6904440" y="1699200"/>
            <a:chExt cx="1578960" cy="2064240"/>
          </a:xfrm>
        </p:grpSpPr>
        <p:sp>
          <p:nvSpPr>
            <p:cNvPr id="694" name="Google Shape;715;p26"/>
            <p:cNvSpPr/>
            <p:nvPr/>
          </p:nvSpPr>
          <p:spPr>
            <a:xfrm flipV="1" rot="17543400">
              <a:off x="7086960" y="2747880"/>
              <a:ext cx="922320" cy="85212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716;p26"/>
            <p:cNvSpPr/>
            <p:nvPr/>
          </p:nvSpPr>
          <p:spPr>
            <a:xfrm flipV="1" rot="17543400">
              <a:off x="7196400" y="2721240"/>
              <a:ext cx="639000" cy="65448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717;p26"/>
            <p:cNvSpPr/>
            <p:nvPr/>
          </p:nvSpPr>
          <p:spPr>
            <a:xfrm flipV="1" rot="17543400">
              <a:off x="7649280" y="2999880"/>
              <a:ext cx="39240" cy="25308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718;p26"/>
            <p:cNvSpPr/>
            <p:nvPr/>
          </p:nvSpPr>
          <p:spPr>
            <a:xfrm flipV="1" rot="17543400">
              <a:off x="7550640" y="2756520"/>
              <a:ext cx="50760" cy="23688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719;p26"/>
            <p:cNvSpPr/>
            <p:nvPr/>
          </p:nvSpPr>
          <p:spPr>
            <a:xfrm flipV="1" rot="17543400">
              <a:off x="7348320" y="3183480"/>
              <a:ext cx="299880" cy="6516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720;p26"/>
            <p:cNvSpPr/>
            <p:nvPr/>
          </p:nvSpPr>
          <p:spPr>
            <a:xfrm flipV="1" rot="17543400">
              <a:off x="7227720" y="2949840"/>
              <a:ext cx="308880" cy="5472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721;p26"/>
            <p:cNvSpPr/>
            <p:nvPr/>
          </p:nvSpPr>
          <p:spPr>
            <a:xfrm flipV="1" rot="17543400">
              <a:off x="7452360" y="1861200"/>
              <a:ext cx="922320" cy="85212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722;p26"/>
            <p:cNvSpPr/>
            <p:nvPr/>
          </p:nvSpPr>
          <p:spPr>
            <a:xfrm flipV="1" rot="17543400">
              <a:off x="7481160" y="2029320"/>
              <a:ext cx="639000" cy="65448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723;p26"/>
            <p:cNvSpPr/>
            <p:nvPr/>
          </p:nvSpPr>
          <p:spPr>
            <a:xfrm flipV="1" rot="17543400">
              <a:off x="7941600" y="2278080"/>
              <a:ext cx="47520" cy="25380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724;p26"/>
            <p:cNvSpPr/>
            <p:nvPr/>
          </p:nvSpPr>
          <p:spPr>
            <a:xfrm flipV="1" rot="17543400">
              <a:off x="7706160" y="2397240"/>
              <a:ext cx="50040" cy="25920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725;p26"/>
            <p:cNvSpPr/>
            <p:nvPr/>
          </p:nvSpPr>
          <p:spPr>
            <a:xfrm flipV="1" rot="17543400">
              <a:off x="7760880" y="2198160"/>
              <a:ext cx="286200" cy="6516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726;p26"/>
            <p:cNvSpPr/>
            <p:nvPr/>
          </p:nvSpPr>
          <p:spPr>
            <a:xfrm flipV="1" rot="17543400">
              <a:off x="7500600" y="2286720"/>
              <a:ext cx="309600" cy="5472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727;p26"/>
            <p:cNvSpPr/>
            <p:nvPr/>
          </p:nvSpPr>
          <p:spPr>
            <a:xfrm flipV="1" rot="17543400">
              <a:off x="6904080" y="2513880"/>
              <a:ext cx="512640" cy="34308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728;p26"/>
            <p:cNvSpPr/>
            <p:nvPr/>
          </p:nvSpPr>
          <p:spPr>
            <a:xfrm flipV="1" rot="17543400">
              <a:off x="7055280" y="272088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729;p26"/>
            <p:cNvSpPr/>
            <p:nvPr/>
          </p:nvSpPr>
          <p:spPr>
            <a:xfrm flipV="1" rot="17543400">
              <a:off x="7039440" y="2184480"/>
              <a:ext cx="512280" cy="34308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730;p26"/>
            <p:cNvSpPr/>
            <p:nvPr/>
          </p:nvSpPr>
          <p:spPr>
            <a:xfrm flipV="1" rot="17543400">
              <a:off x="7209000" y="222660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731;p26"/>
            <p:cNvSpPr/>
            <p:nvPr/>
          </p:nvSpPr>
          <p:spPr>
            <a:xfrm flipV="1" rot="17543400">
              <a:off x="7060680" y="2405160"/>
              <a:ext cx="512640" cy="34308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732;p26"/>
            <p:cNvSpPr/>
            <p:nvPr/>
          </p:nvSpPr>
          <p:spPr>
            <a:xfrm flipV="1" rot="17543400">
              <a:off x="7321320" y="2495880"/>
              <a:ext cx="142920" cy="9576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734;p27"/>
          <p:cNvGrpSpPr/>
          <p:nvPr/>
        </p:nvGrpSpPr>
        <p:grpSpPr>
          <a:xfrm>
            <a:off x="1242360" y="798120"/>
            <a:ext cx="1059840" cy="781200"/>
            <a:chOff x="1242360" y="798120"/>
            <a:chExt cx="1059840" cy="781200"/>
          </a:xfrm>
        </p:grpSpPr>
        <p:grpSp>
          <p:nvGrpSpPr>
            <p:cNvPr id="123" name="Google Shape;735;p27"/>
            <p:cNvGrpSpPr/>
            <p:nvPr/>
          </p:nvGrpSpPr>
          <p:grpSpPr>
            <a:xfrm>
              <a:off x="1242360" y="798120"/>
              <a:ext cx="1059840" cy="494280"/>
              <a:chOff x="1242360" y="798120"/>
              <a:chExt cx="1059840" cy="494280"/>
            </a:xfrm>
          </p:grpSpPr>
          <p:sp>
            <p:nvSpPr>
              <p:cNvPr id="124" name="Google Shape;736;p27"/>
              <p:cNvSpPr/>
              <p:nvPr/>
            </p:nvSpPr>
            <p:spPr>
              <a:xfrm rot="21348600">
                <a:off x="1607760" y="808560"/>
                <a:ext cx="309600" cy="47304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Google Shape;737;p27"/>
              <p:cNvSpPr/>
              <p:nvPr/>
            </p:nvSpPr>
            <p:spPr>
              <a:xfrm rot="1707600">
                <a:off x="2092680" y="898560"/>
                <a:ext cx="190440" cy="1274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Google Shape;738;p27"/>
              <p:cNvSpPr/>
              <p:nvPr/>
            </p:nvSpPr>
            <p:spPr>
              <a:xfrm rot="1707600">
                <a:off x="1256400" y="1138320"/>
                <a:ext cx="142560" cy="9576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" name="Google Shape;739;p27"/>
            <p:cNvSpPr/>
            <p:nvPr/>
          </p:nvSpPr>
          <p:spPr>
            <a:xfrm flipH="1" rot="21036000">
              <a:off x="1414440" y="1373040"/>
              <a:ext cx="254160" cy="18684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Google Shape;752;p27"/>
          <p:cNvSpPr/>
          <p:nvPr/>
        </p:nvSpPr>
        <p:spPr>
          <a:xfrm>
            <a:off x="-228600" y="3414960"/>
            <a:ext cx="1504080" cy="169452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oogle Shape;753;p27"/>
          <p:cNvGrpSpPr/>
          <p:nvPr/>
        </p:nvGrpSpPr>
        <p:grpSpPr>
          <a:xfrm>
            <a:off x="6360480" y="-1369800"/>
            <a:ext cx="3799080" cy="3215160"/>
            <a:chOff x="6360480" y="-1369800"/>
            <a:chExt cx="3799080" cy="3215160"/>
          </a:xfrm>
        </p:grpSpPr>
        <p:sp>
          <p:nvSpPr>
            <p:cNvPr id="130" name="Google Shape;754;p27"/>
            <p:cNvSpPr/>
            <p:nvPr/>
          </p:nvSpPr>
          <p:spPr>
            <a:xfrm rot="3790200">
              <a:off x="7316280" y="-1204560"/>
              <a:ext cx="2143800" cy="288540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755;p27"/>
            <p:cNvSpPr/>
            <p:nvPr/>
          </p:nvSpPr>
          <p:spPr>
            <a:xfrm rot="3790200">
              <a:off x="6755040" y="173160"/>
              <a:ext cx="133560" cy="14184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756;p27"/>
            <p:cNvSpPr/>
            <p:nvPr/>
          </p:nvSpPr>
          <p:spPr>
            <a:xfrm rot="3790200">
              <a:off x="6471360" y="284040"/>
              <a:ext cx="393480" cy="47628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757;p27"/>
            <p:cNvSpPr/>
            <p:nvPr/>
          </p:nvSpPr>
          <p:spPr>
            <a:xfrm rot="3790200">
              <a:off x="6487920" y="289440"/>
              <a:ext cx="387720" cy="52452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758;p27"/>
            <p:cNvSpPr/>
            <p:nvPr/>
          </p:nvSpPr>
          <p:spPr>
            <a:xfrm rot="3790200">
              <a:off x="6587640" y="306360"/>
              <a:ext cx="130320" cy="24336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759;p27"/>
            <p:cNvSpPr/>
            <p:nvPr/>
          </p:nvSpPr>
          <p:spPr>
            <a:xfrm rot="3790200">
              <a:off x="6540120" y="535680"/>
              <a:ext cx="49680" cy="3816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760;p27"/>
            <p:cNvSpPr/>
            <p:nvPr/>
          </p:nvSpPr>
          <p:spPr>
            <a:xfrm rot="3790200">
              <a:off x="7469280" y="236160"/>
              <a:ext cx="133560" cy="10656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761;p27"/>
            <p:cNvSpPr/>
            <p:nvPr/>
          </p:nvSpPr>
          <p:spPr>
            <a:xfrm rot="3790200">
              <a:off x="7336080" y="470520"/>
              <a:ext cx="556920" cy="28836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762;p27"/>
            <p:cNvSpPr/>
            <p:nvPr/>
          </p:nvSpPr>
          <p:spPr>
            <a:xfrm rot="3790200">
              <a:off x="7319520" y="482760"/>
              <a:ext cx="620640" cy="24084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763;p27"/>
            <p:cNvSpPr/>
            <p:nvPr/>
          </p:nvSpPr>
          <p:spPr>
            <a:xfrm rot="3790200">
              <a:off x="7399080" y="469080"/>
              <a:ext cx="254160" cy="13716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764;p27"/>
            <p:cNvSpPr/>
            <p:nvPr/>
          </p:nvSpPr>
          <p:spPr>
            <a:xfrm rot="3790200">
              <a:off x="7520040" y="673920"/>
              <a:ext cx="50040" cy="3816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765;p27"/>
            <p:cNvSpPr/>
            <p:nvPr/>
          </p:nvSpPr>
          <p:spPr>
            <a:xfrm rot="3790200">
              <a:off x="8549640" y="307440"/>
              <a:ext cx="134640" cy="14256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766;p27"/>
            <p:cNvSpPr/>
            <p:nvPr/>
          </p:nvSpPr>
          <p:spPr>
            <a:xfrm rot="3790200">
              <a:off x="8274600" y="429480"/>
              <a:ext cx="395280" cy="46944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767;p27"/>
            <p:cNvSpPr/>
            <p:nvPr/>
          </p:nvSpPr>
          <p:spPr>
            <a:xfrm rot="3790200">
              <a:off x="8273160" y="428760"/>
              <a:ext cx="407160" cy="51408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768;p27"/>
            <p:cNvSpPr/>
            <p:nvPr/>
          </p:nvSpPr>
          <p:spPr>
            <a:xfrm rot="3790200">
              <a:off x="8384400" y="444960"/>
              <a:ext cx="135360" cy="24228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769;p27"/>
            <p:cNvSpPr/>
            <p:nvPr/>
          </p:nvSpPr>
          <p:spPr>
            <a:xfrm rot="3790200">
              <a:off x="8342280" y="676080"/>
              <a:ext cx="49680" cy="3852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770;p27"/>
          <p:cNvGrpSpPr/>
          <p:nvPr/>
        </p:nvGrpSpPr>
        <p:grpSpPr>
          <a:xfrm>
            <a:off x="-1015920" y="-1369440"/>
            <a:ext cx="3798720" cy="3215520"/>
            <a:chOff x="-1015920" y="-1369440"/>
            <a:chExt cx="3798720" cy="3215520"/>
          </a:xfrm>
        </p:grpSpPr>
        <p:sp>
          <p:nvSpPr>
            <p:cNvPr id="147" name="Google Shape;771;p27"/>
            <p:cNvSpPr/>
            <p:nvPr/>
          </p:nvSpPr>
          <p:spPr>
            <a:xfrm flipV="1" rot="7010400">
              <a:off x="-316080" y="-1204560"/>
              <a:ext cx="2143800" cy="288576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772;p27"/>
            <p:cNvSpPr/>
            <p:nvPr/>
          </p:nvSpPr>
          <p:spPr>
            <a:xfrm flipV="1" rot="7010400">
              <a:off x="2253960" y="174600"/>
              <a:ext cx="133560" cy="14148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773;p27"/>
            <p:cNvSpPr/>
            <p:nvPr/>
          </p:nvSpPr>
          <p:spPr>
            <a:xfrm flipV="1" rot="7010400">
              <a:off x="2278440" y="284760"/>
              <a:ext cx="393480" cy="47628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774;p27"/>
            <p:cNvSpPr/>
            <p:nvPr/>
          </p:nvSpPr>
          <p:spPr>
            <a:xfrm flipV="1" rot="7010400">
              <a:off x="2267280" y="289440"/>
              <a:ext cx="387720" cy="52452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775;p27"/>
            <p:cNvSpPr/>
            <p:nvPr/>
          </p:nvSpPr>
          <p:spPr>
            <a:xfrm flipV="1" rot="7010400">
              <a:off x="2425680" y="307080"/>
              <a:ext cx="130320" cy="24336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776;p27"/>
            <p:cNvSpPr/>
            <p:nvPr/>
          </p:nvSpPr>
          <p:spPr>
            <a:xfrm flipV="1" rot="7010400">
              <a:off x="2553480" y="536040"/>
              <a:ext cx="49680" cy="3816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777;p27"/>
            <p:cNvSpPr/>
            <p:nvPr/>
          </p:nvSpPr>
          <p:spPr>
            <a:xfrm flipV="1" rot="7010400">
              <a:off x="1540440" y="236160"/>
              <a:ext cx="133560" cy="10692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778;p27"/>
            <p:cNvSpPr/>
            <p:nvPr/>
          </p:nvSpPr>
          <p:spPr>
            <a:xfrm flipV="1" rot="7010400">
              <a:off x="1250640" y="471240"/>
              <a:ext cx="556560" cy="28836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779;p27"/>
            <p:cNvSpPr/>
            <p:nvPr/>
          </p:nvSpPr>
          <p:spPr>
            <a:xfrm flipV="1" rot="7010400">
              <a:off x="1203120" y="484200"/>
              <a:ext cx="620640" cy="24084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780;p27"/>
            <p:cNvSpPr/>
            <p:nvPr/>
          </p:nvSpPr>
          <p:spPr>
            <a:xfrm flipV="1" rot="7010400">
              <a:off x="1490040" y="469800"/>
              <a:ext cx="254160" cy="13716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781;p27"/>
            <p:cNvSpPr/>
            <p:nvPr/>
          </p:nvSpPr>
          <p:spPr>
            <a:xfrm flipV="1" rot="7010400">
              <a:off x="1572480" y="673920"/>
              <a:ext cx="50040" cy="3780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782;p27"/>
            <p:cNvSpPr/>
            <p:nvPr/>
          </p:nvSpPr>
          <p:spPr>
            <a:xfrm flipV="1" rot="7010400">
              <a:off x="459360" y="307080"/>
              <a:ext cx="134640" cy="14256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783;p27"/>
            <p:cNvSpPr/>
            <p:nvPr/>
          </p:nvSpPr>
          <p:spPr>
            <a:xfrm flipV="1" rot="7010400">
              <a:off x="473040" y="429840"/>
              <a:ext cx="395280" cy="46944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784;p27"/>
            <p:cNvSpPr/>
            <p:nvPr/>
          </p:nvSpPr>
          <p:spPr>
            <a:xfrm flipV="1" rot="7010400">
              <a:off x="462960" y="428760"/>
              <a:ext cx="407160" cy="51444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785;p27"/>
            <p:cNvSpPr/>
            <p:nvPr/>
          </p:nvSpPr>
          <p:spPr>
            <a:xfrm flipV="1" rot="7010400">
              <a:off x="623520" y="444240"/>
              <a:ext cx="135360" cy="24264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786;p27"/>
            <p:cNvSpPr/>
            <p:nvPr/>
          </p:nvSpPr>
          <p:spPr>
            <a:xfrm flipV="1" rot="7010400">
              <a:off x="751320" y="675720"/>
              <a:ext cx="49680" cy="3888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" name="Google Shape;787;p27"/>
          <p:cNvGrpSpPr/>
          <p:nvPr/>
        </p:nvGrpSpPr>
        <p:grpSpPr>
          <a:xfrm>
            <a:off x="7682400" y="3989880"/>
            <a:ext cx="803520" cy="556560"/>
            <a:chOff x="7682400" y="3989880"/>
            <a:chExt cx="803520" cy="556560"/>
          </a:xfrm>
        </p:grpSpPr>
        <p:grpSp>
          <p:nvGrpSpPr>
            <p:cNvPr id="164" name="Google Shape;788;p27"/>
            <p:cNvGrpSpPr/>
            <p:nvPr/>
          </p:nvGrpSpPr>
          <p:grpSpPr>
            <a:xfrm>
              <a:off x="7682400" y="3989880"/>
              <a:ext cx="803520" cy="353520"/>
              <a:chOff x="7682400" y="3989880"/>
              <a:chExt cx="803520" cy="353520"/>
            </a:xfrm>
          </p:grpSpPr>
          <p:sp>
            <p:nvSpPr>
              <p:cNvPr id="165" name="Google Shape;789;p27"/>
              <p:cNvSpPr/>
              <p:nvPr/>
            </p:nvSpPr>
            <p:spPr>
              <a:xfrm flipV="1" rot="10800600">
                <a:off x="7974000" y="3989880"/>
                <a:ext cx="231480" cy="35352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Google Shape;790;p27"/>
              <p:cNvSpPr/>
              <p:nvPr/>
            </p:nvSpPr>
            <p:spPr>
              <a:xfrm flipV="1" rot="8841600">
                <a:off x="7696800" y="4079520"/>
                <a:ext cx="142200" cy="950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Google Shape;791;p27"/>
              <p:cNvSpPr/>
              <p:nvPr/>
            </p:nvSpPr>
            <p:spPr>
              <a:xfrm flipV="1" rot="8841600">
                <a:off x="8368200" y="4212720"/>
                <a:ext cx="106560" cy="709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" name="Google Shape;792;p27"/>
            <p:cNvSpPr/>
            <p:nvPr/>
          </p:nvSpPr>
          <p:spPr>
            <a:xfrm flipV="1" rot="10488000">
              <a:off x="8181000" y="4398120"/>
              <a:ext cx="190080" cy="13932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96;p3"/>
          <p:cNvGrpSpPr/>
          <p:nvPr/>
        </p:nvGrpSpPr>
        <p:grpSpPr>
          <a:xfrm>
            <a:off x="290880" y="352080"/>
            <a:ext cx="1466640" cy="1273320"/>
            <a:chOff x="290880" y="352080"/>
            <a:chExt cx="1466640" cy="1273320"/>
          </a:xfrm>
        </p:grpSpPr>
        <p:sp>
          <p:nvSpPr>
            <p:cNvPr id="208" name="Google Shape;97;p3"/>
            <p:cNvSpPr/>
            <p:nvPr/>
          </p:nvSpPr>
          <p:spPr>
            <a:xfrm>
              <a:off x="389880" y="451800"/>
              <a:ext cx="1245600" cy="104976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98;p3"/>
            <p:cNvSpPr/>
            <p:nvPr/>
          </p:nvSpPr>
          <p:spPr>
            <a:xfrm>
              <a:off x="1559520" y="35208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99;p3"/>
            <p:cNvSpPr/>
            <p:nvPr/>
          </p:nvSpPr>
          <p:spPr>
            <a:xfrm>
              <a:off x="290880" y="142632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oogle Shape;100;p3"/>
          <p:cNvGrpSpPr/>
          <p:nvPr/>
        </p:nvGrpSpPr>
        <p:grpSpPr>
          <a:xfrm>
            <a:off x="7359840" y="358920"/>
            <a:ext cx="1480680" cy="1261080"/>
            <a:chOff x="7359840" y="358920"/>
            <a:chExt cx="1480680" cy="1261080"/>
          </a:xfrm>
        </p:grpSpPr>
        <p:sp>
          <p:nvSpPr>
            <p:cNvPr id="212" name="Google Shape;101;p3"/>
            <p:cNvSpPr/>
            <p:nvPr/>
          </p:nvSpPr>
          <p:spPr>
            <a:xfrm flipH="1" rot="10761600">
              <a:off x="7466400" y="476640"/>
              <a:ext cx="1245600" cy="104904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102;p3"/>
            <p:cNvSpPr/>
            <p:nvPr/>
          </p:nvSpPr>
          <p:spPr>
            <a:xfrm flipH="1" rot="10761600">
              <a:off x="8641440" y="141948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103;p3"/>
            <p:cNvSpPr/>
            <p:nvPr/>
          </p:nvSpPr>
          <p:spPr>
            <a:xfrm flipH="1" rot="10761600">
              <a:off x="7360920" y="35964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357;p14"/>
          <p:cNvGrpSpPr/>
          <p:nvPr/>
        </p:nvGrpSpPr>
        <p:grpSpPr>
          <a:xfrm>
            <a:off x="842400" y="3431880"/>
            <a:ext cx="979200" cy="1149120"/>
            <a:chOff x="842400" y="3431880"/>
            <a:chExt cx="979200" cy="1149120"/>
          </a:xfrm>
        </p:grpSpPr>
        <p:grpSp>
          <p:nvGrpSpPr>
            <p:cNvPr id="254" name="Google Shape;358;p14"/>
            <p:cNvGrpSpPr/>
            <p:nvPr/>
          </p:nvGrpSpPr>
          <p:grpSpPr>
            <a:xfrm>
              <a:off x="842400" y="3431880"/>
              <a:ext cx="642960" cy="1149120"/>
              <a:chOff x="842400" y="3431880"/>
              <a:chExt cx="642960" cy="1149120"/>
            </a:xfrm>
          </p:grpSpPr>
          <p:sp>
            <p:nvSpPr>
              <p:cNvPr id="255" name="Google Shape;359;p14"/>
              <p:cNvSpPr/>
              <p:nvPr/>
            </p:nvSpPr>
            <p:spPr>
              <a:xfrm rot="396000">
                <a:off x="961920" y="3746520"/>
                <a:ext cx="360360" cy="5511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Google Shape;360;p14"/>
              <p:cNvSpPr/>
              <p:nvPr/>
            </p:nvSpPr>
            <p:spPr>
              <a:xfrm rot="17186400">
                <a:off x="834120" y="3484800"/>
                <a:ext cx="221760" cy="1486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Google Shape;361;p14"/>
              <p:cNvSpPr/>
              <p:nvPr/>
            </p:nvSpPr>
            <p:spPr>
              <a:xfrm rot="17186400">
                <a:off x="1325160" y="4429440"/>
                <a:ext cx="166320" cy="11160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8" name="Google Shape;362;p14"/>
            <p:cNvSpPr/>
            <p:nvPr/>
          </p:nvSpPr>
          <p:spPr>
            <a:xfrm rot="315000">
              <a:off x="1526760" y="4062240"/>
              <a:ext cx="285480" cy="20952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oogle Shape;363;p14"/>
          <p:cNvGrpSpPr/>
          <p:nvPr/>
        </p:nvGrpSpPr>
        <p:grpSpPr>
          <a:xfrm>
            <a:off x="7296840" y="469800"/>
            <a:ext cx="1298520" cy="1099800"/>
            <a:chOff x="7296840" y="469800"/>
            <a:chExt cx="1298520" cy="1099800"/>
          </a:xfrm>
        </p:grpSpPr>
        <p:grpSp>
          <p:nvGrpSpPr>
            <p:cNvPr id="260" name="Google Shape;364;p14"/>
            <p:cNvGrpSpPr/>
            <p:nvPr/>
          </p:nvGrpSpPr>
          <p:grpSpPr>
            <a:xfrm>
              <a:off x="7296840" y="469800"/>
              <a:ext cx="1298520" cy="725400"/>
              <a:chOff x="7296840" y="469800"/>
              <a:chExt cx="1298520" cy="725400"/>
            </a:xfrm>
          </p:grpSpPr>
          <p:sp>
            <p:nvSpPr>
              <p:cNvPr id="261" name="Google Shape;365;p14"/>
              <p:cNvSpPr/>
              <p:nvPr/>
            </p:nvSpPr>
            <p:spPr>
              <a:xfrm flipV="1" rot="9721800">
                <a:off x="7762680" y="516960"/>
                <a:ext cx="402840" cy="6156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Google Shape;366;p14"/>
              <p:cNvSpPr/>
              <p:nvPr/>
            </p:nvSpPr>
            <p:spPr>
              <a:xfrm flipV="1" rot="9721800">
                <a:off x="7315920" y="534960"/>
                <a:ext cx="248040" cy="1652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Google Shape;367;p14"/>
              <p:cNvSpPr/>
              <p:nvPr/>
            </p:nvSpPr>
            <p:spPr>
              <a:xfrm flipV="1" rot="9721800">
                <a:off x="8394480" y="1044000"/>
                <a:ext cx="185760" cy="1249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4" name="Google Shape;368;p14"/>
            <p:cNvSpPr/>
            <p:nvPr/>
          </p:nvSpPr>
          <p:spPr>
            <a:xfrm flipV="1" rot="9721800">
              <a:off x="7981200" y="1291680"/>
              <a:ext cx="318960" cy="23436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" name="Google Shape;369;p14"/>
          <p:cNvGrpSpPr/>
          <p:nvPr/>
        </p:nvGrpSpPr>
        <p:grpSpPr>
          <a:xfrm>
            <a:off x="-1209960" y="-1405440"/>
            <a:ext cx="3799080" cy="3215520"/>
            <a:chOff x="-1209960" y="-1405440"/>
            <a:chExt cx="3799080" cy="3215520"/>
          </a:xfrm>
        </p:grpSpPr>
        <p:sp>
          <p:nvSpPr>
            <p:cNvPr id="266" name="Google Shape;370;p14"/>
            <p:cNvSpPr/>
            <p:nvPr/>
          </p:nvSpPr>
          <p:spPr>
            <a:xfrm flipV="1" rot="7010400">
              <a:off x="-510120" y="-1240560"/>
              <a:ext cx="2143800" cy="288576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371;p14"/>
            <p:cNvSpPr/>
            <p:nvPr/>
          </p:nvSpPr>
          <p:spPr>
            <a:xfrm flipV="1" rot="7010400">
              <a:off x="2059920" y="138600"/>
              <a:ext cx="133560" cy="14148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372;p14"/>
            <p:cNvSpPr/>
            <p:nvPr/>
          </p:nvSpPr>
          <p:spPr>
            <a:xfrm flipV="1" rot="7010400">
              <a:off x="2084400" y="248760"/>
              <a:ext cx="393480" cy="47628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373;p14"/>
            <p:cNvSpPr/>
            <p:nvPr/>
          </p:nvSpPr>
          <p:spPr>
            <a:xfrm flipV="1" rot="7010400">
              <a:off x="2073600" y="253440"/>
              <a:ext cx="387720" cy="52452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374;p14"/>
            <p:cNvSpPr/>
            <p:nvPr/>
          </p:nvSpPr>
          <p:spPr>
            <a:xfrm flipV="1" rot="7010400">
              <a:off x="2231640" y="271080"/>
              <a:ext cx="130320" cy="24336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375;p14"/>
            <p:cNvSpPr/>
            <p:nvPr/>
          </p:nvSpPr>
          <p:spPr>
            <a:xfrm flipV="1" rot="7010400">
              <a:off x="2359800" y="500040"/>
              <a:ext cx="49680" cy="3816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376;p14"/>
            <p:cNvSpPr/>
            <p:nvPr/>
          </p:nvSpPr>
          <p:spPr>
            <a:xfrm flipV="1" rot="7010400">
              <a:off x="1346400" y="200160"/>
              <a:ext cx="133560" cy="10692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377;p14"/>
            <p:cNvSpPr/>
            <p:nvPr/>
          </p:nvSpPr>
          <p:spPr>
            <a:xfrm flipV="1" rot="7010400">
              <a:off x="1056600" y="435240"/>
              <a:ext cx="556560" cy="28836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378;p14"/>
            <p:cNvSpPr/>
            <p:nvPr/>
          </p:nvSpPr>
          <p:spPr>
            <a:xfrm flipV="1" rot="7010400">
              <a:off x="1009080" y="448200"/>
              <a:ext cx="620640" cy="24084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379;p14"/>
            <p:cNvSpPr/>
            <p:nvPr/>
          </p:nvSpPr>
          <p:spPr>
            <a:xfrm flipV="1" rot="7010400">
              <a:off x="1296000" y="433800"/>
              <a:ext cx="254160" cy="13716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80;p14"/>
            <p:cNvSpPr/>
            <p:nvPr/>
          </p:nvSpPr>
          <p:spPr>
            <a:xfrm flipV="1" rot="7010400">
              <a:off x="1378440" y="637920"/>
              <a:ext cx="50040" cy="3780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381;p14"/>
            <p:cNvSpPr/>
            <p:nvPr/>
          </p:nvSpPr>
          <p:spPr>
            <a:xfrm flipV="1" rot="7010400">
              <a:off x="265320" y="271080"/>
              <a:ext cx="134640" cy="14256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382;p14"/>
            <p:cNvSpPr/>
            <p:nvPr/>
          </p:nvSpPr>
          <p:spPr>
            <a:xfrm flipV="1" rot="7010400">
              <a:off x="279000" y="393840"/>
              <a:ext cx="395280" cy="46944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383;p14"/>
            <p:cNvSpPr/>
            <p:nvPr/>
          </p:nvSpPr>
          <p:spPr>
            <a:xfrm flipV="1" rot="7010400">
              <a:off x="269280" y="392760"/>
              <a:ext cx="407160" cy="51444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84;p14"/>
            <p:cNvSpPr/>
            <p:nvPr/>
          </p:nvSpPr>
          <p:spPr>
            <a:xfrm flipV="1" rot="7010400">
              <a:off x="429480" y="408240"/>
              <a:ext cx="135360" cy="24264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385;p14"/>
            <p:cNvSpPr/>
            <p:nvPr/>
          </p:nvSpPr>
          <p:spPr>
            <a:xfrm flipV="1" rot="7010400">
              <a:off x="557280" y="639720"/>
              <a:ext cx="49680" cy="3888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2" name="Google Shape;386;p14"/>
          <p:cNvGrpSpPr/>
          <p:nvPr/>
        </p:nvGrpSpPr>
        <p:grpSpPr>
          <a:xfrm>
            <a:off x="6782400" y="2714040"/>
            <a:ext cx="2602440" cy="3452400"/>
            <a:chOff x="6782400" y="2714040"/>
            <a:chExt cx="2602440" cy="3452400"/>
          </a:xfrm>
        </p:grpSpPr>
        <p:sp>
          <p:nvSpPr>
            <p:cNvPr id="283" name="Google Shape;387;p14"/>
            <p:cNvSpPr/>
            <p:nvPr/>
          </p:nvSpPr>
          <p:spPr>
            <a:xfrm rot="11386800">
              <a:off x="7011720" y="3119760"/>
              <a:ext cx="2143800" cy="288540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388;p14"/>
            <p:cNvSpPr/>
            <p:nvPr/>
          </p:nvSpPr>
          <p:spPr>
            <a:xfrm rot="11386800">
              <a:off x="8945640" y="3230280"/>
              <a:ext cx="133560" cy="14184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389;p14"/>
            <p:cNvSpPr/>
            <p:nvPr/>
          </p:nvSpPr>
          <p:spPr>
            <a:xfrm rot="11386800">
              <a:off x="8683920" y="2773080"/>
              <a:ext cx="393480" cy="47628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390;p14"/>
            <p:cNvSpPr/>
            <p:nvPr/>
          </p:nvSpPr>
          <p:spPr>
            <a:xfrm rot="11386800">
              <a:off x="8654760" y="2743200"/>
              <a:ext cx="387720" cy="52452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391;p14"/>
            <p:cNvSpPr/>
            <p:nvPr/>
          </p:nvSpPr>
          <p:spPr>
            <a:xfrm rot="11386800">
              <a:off x="8901000" y="2934000"/>
              <a:ext cx="130320" cy="24336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392;p14"/>
            <p:cNvSpPr/>
            <p:nvPr/>
          </p:nvSpPr>
          <p:spPr>
            <a:xfrm rot="11386800">
              <a:off x="8891640" y="2890080"/>
              <a:ext cx="49680" cy="3816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393;p14"/>
            <p:cNvSpPr/>
            <p:nvPr/>
          </p:nvSpPr>
          <p:spPr>
            <a:xfrm rot="11386800">
              <a:off x="8482680" y="3793320"/>
              <a:ext cx="133560" cy="10656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394;p14"/>
            <p:cNvSpPr/>
            <p:nvPr/>
          </p:nvSpPr>
          <p:spPr>
            <a:xfrm rot="11386800">
              <a:off x="7963560" y="3571920"/>
              <a:ext cx="556920" cy="28836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395;p14"/>
            <p:cNvSpPr/>
            <p:nvPr/>
          </p:nvSpPr>
          <p:spPr>
            <a:xfrm rot="11386800">
              <a:off x="7931880" y="3614760"/>
              <a:ext cx="620640" cy="24084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396;p14"/>
            <p:cNvSpPr/>
            <p:nvPr/>
          </p:nvSpPr>
          <p:spPr>
            <a:xfrm rot="11386800">
              <a:off x="8228880" y="3622320"/>
              <a:ext cx="254160" cy="13716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397;p14"/>
            <p:cNvSpPr/>
            <p:nvPr/>
          </p:nvSpPr>
          <p:spPr>
            <a:xfrm rot="11386800">
              <a:off x="8195760" y="3594600"/>
              <a:ext cx="50040" cy="3816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398;p14"/>
            <p:cNvSpPr/>
            <p:nvPr/>
          </p:nvSpPr>
          <p:spPr>
            <a:xfrm rot="11386800">
              <a:off x="7766640" y="4590720"/>
              <a:ext cx="134640" cy="14256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399;p14"/>
            <p:cNvSpPr/>
            <p:nvPr/>
          </p:nvSpPr>
          <p:spPr>
            <a:xfrm rot="11386800">
              <a:off x="7492680" y="4140360"/>
              <a:ext cx="395280" cy="46944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400;p14"/>
            <p:cNvSpPr/>
            <p:nvPr/>
          </p:nvSpPr>
          <p:spPr>
            <a:xfrm rot="11386800">
              <a:off x="7466760" y="4108680"/>
              <a:ext cx="407160" cy="51408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401;p14"/>
            <p:cNvSpPr/>
            <p:nvPr/>
          </p:nvSpPr>
          <p:spPr>
            <a:xfrm rot="11386800">
              <a:off x="7713360" y="4296240"/>
              <a:ext cx="135360" cy="24228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402;p14"/>
            <p:cNvSpPr/>
            <p:nvPr/>
          </p:nvSpPr>
          <p:spPr>
            <a:xfrm rot="11386800">
              <a:off x="7704000" y="4253040"/>
              <a:ext cx="49680" cy="3852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568;p22"/>
          <p:cNvGrpSpPr/>
          <p:nvPr/>
        </p:nvGrpSpPr>
        <p:grpSpPr>
          <a:xfrm>
            <a:off x="6678000" y="-790200"/>
            <a:ext cx="1979640" cy="1717560"/>
            <a:chOff x="6678000" y="-790200"/>
            <a:chExt cx="1979640" cy="1717560"/>
          </a:xfrm>
        </p:grpSpPr>
        <p:sp>
          <p:nvSpPr>
            <p:cNvPr id="376" name="Google Shape;569;p22"/>
            <p:cNvSpPr/>
            <p:nvPr/>
          </p:nvSpPr>
          <p:spPr>
            <a:xfrm rot="2200200">
              <a:off x="7038720" y="-499680"/>
              <a:ext cx="1348920" cy="113688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570;p22"/>
            <p:cNvSpPr/>
            <p:nvPr/>
          </p:nvSpPr>
          <p:spPr>
            <a:xfrm rot="2200200">
              <a:off x="8193960" y="62640"/>
              <a:ext cx="150120" cy="15264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571;p22"/>
            <p:cNvSpPr/>
            <p:nvPr/>
          </p:nvSpPr>
          <p:spPr>
            <a:xfrm rot="2200200">
              <a:off x="8078760" y="248760"/>
              <a:ext cx="456480" cy="47700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572;p22"/>
            <p:cNvSpPr/>
            <p:nvPr/>
          </p:nvSpPr>
          <p:spPr>
            <a:xfrm rot="2200200">
              <a:off x="8093880" y="231120"/>
              <a:ext cx="446760" cy="53964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573;p22"/>
            <p:cNvSpPr/>
            <p:nvPr/>
          </p:nvSpPr>
          <p:spPr>
            <a:xfrm rot="2200200">
              <a:off x="8140680" y="280440"/>
              <a:ext cx="170280" cy="25128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574;p22"/>
            <p:cNvSpPr/>
            <p:nvPr/>
          </p:nvSpPr>
          <p:spPr>
            <a:xfrm rot="2200200">
              <a:off x="8193960" y="552600"/>
              <a:ext cx="53640" cy="4140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575;p22"/>
            <p:cNvSpPr/>
            <p:nvPr/>
          </p:nvSpPr>
          <p:spPr>
            <a:xfrm rot="2200200">
              <a:off x="7126560" y="-73080"/>
              <a:ext cx="118440" cy="14508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576;p22"/>
            <p:cNvSpPr/>
            <p:nvPr/>
          </p:nvSpPr>
          <p:spPr>
            <a:xfrm rot="2200200">
              <a:off x="6803640" y="0"/>
              <a:ext cx="502200" cy="58860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577;p22"/>
            <p:cNvSpPr/>
            <p:nvPr/>
          </p:nvSpPr>
          <p:spPr>
            <a:xfrm rot="2200200">
              <a:off x="6975360" y="16560"/>
              <a:ext cx="304560" cy="65412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578;p22"/>
            <p:cNvSpPr/>
            <p:nvPr/>
          </p:nvSpPr>
          <p:spPr>
            <a:xfrm rot="2200200">
              <a:off x="7000920" y="48600"/>
              <a:ext cx="75600" cy="28008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579;p22"/>
            <p:cNvSpPr/>
            <p:nvPr/>
          </p:nvSpPr>
          <p:spPr>
            <a:xfrm rot="2200200">
              <a:off x="6939720" y="322920"/>
              <a:ext cx="54360" cy="4212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7" name="Google Shape;580;p22"/>
          <p:cNvGrpSpPr/>
          <p:nvPr/>
        </p:nvGrpSpPr>
        <p:grpSpPr>
          <a:xfrm>
            <a:off x="568440" y="-789480"/>
            <a:ext cx="1979640" cy="1717560"/>
            <a:chOff x="568440" y="-789480"/>
            <a:chExt cx="1979640" cy="1717560"/>
          </a:xfrm>
        </p:grpSpPr>
        <p:sp>
          <p:nvSpPr>
            <p:cNvPr id="388" name="Google Shape;581;p22"/>
            <p:cNvSpPr/>
            <p:nvPr/>
          </p:nvSpPr>
          <p:spPr>
            <a:xfrm flipV="1" rot="8599800">
              <a:off x="838080" y="-499320"/>
              <a:ext cx="1348920" cy="113688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582;p22"/>
            <p:cNvSpPr/>
            <p:nvPr/>
          </p:nvSpPr>
          <p:spPr>
            <a:xfrm flipV="1" rot="8599800">
              <a:off x="881280" y="62280"/>
              <a:ext cx="150120" cy="15264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583;p22"/>
            <p:cNvSpPr/>
            <p:nvPr/>
          </p:nvSpPr>
          <p:spPr>
            <a:xfrm flipV="1" rot="8599800">
              <a:off x="689400" y="250200"/>
              <a:ext cx="456480" cy="47700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Google Shape;584;p22"/>
            <p:cNvSpPr/>
            <p:nvPr/>
          </p:nvSpPr>
          <p:spPr>
            <a:xfrm flipV="1" rot="8599800">
              <a:off x="685080" y="230400"/>
              <a:ext cx="446760" cy="53964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585;p22"/>
            <p:cNvSpPr/>
            <p:nvPr/>
          </p:nvSpPr>
          <p:spPr>
            <a:xfrm flipV="1" rot="8599800">
              <a:off x="914400" y="281160"/>
              <a:ext cx="169920" cy="25128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Google Shape;586;p22"/>
            <p:cNvSpPr/>
            <p:nvPr/>
          </p:nvSpPr>
          <p:spPr>
            <a:xfrm flipV="1" rot="8599800">
              <a:off x="977400" y="551520"/>
              <a:ext cx="53640" cy="4140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Google Shape;587;p22"/>
            <p:cNvSpPr/>
            <p:nvPr/>
          </p:nvSpPr>
          <p:spPr>
            <a:xfrm flipV="1" rot="8599800">
              <a:off x="1980000" y="-72720"/>
              <a:ext cx="118440" cy="14544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Google Shape;588;p22"/>
            <p:cNvSpPr/>
            <p:nvPr/>
          </p:nvSpPr>
          <p:spPr>
            <a:xfrm flipV="1" rot="8599800">
              <a:off x="1919520" y="720"/>
              <a:ext cx="502200" cy="58896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589;p22"/>
            <p:cNvSpPr/>
            <p:nvPr/>
          </p:nvSpPr>
          <p:spPr>
            <a:xfrm flipV="1" rot="8599800">
              <a:off x="1945080" y="16920"/>
              <a:ext cx="304560" cy="65412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590;p22"/>
            <p:cNvSpPr/>
            <p:nvPr/>
          </p:nvSpPr>
          <p:spPr>
            <a:xfrm flipV="1" rot="8599800">
              <a:off x="2148480" y="48960"/>
              <a:ext cx="75240" cy="28008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591;p22"/>
            <p:cNvSpPr/>
            <p:nvPr/>
          </p:nvSpPr>
          <p:spPr>
            <a:xfrm flipV="1" rot="8599800">
              <a:off x="2231280" y="324000"/>
              <a:ext cx="54360" cy="4212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9" name="Google Shape;592;p22"/>
          <p:cNvGrpSpPr/>
          <p:nvPr/>
        </p:nvGrpSpPr>
        <p:grpSpPr>
          <a:xfrm>
            <a:off x="3717720" y="4422240"/>
            <a:ext cx="1082880" cy="555480"/>
            <a:chOff x="3717720" y="4422240"/>
            <a:chExt cx="1082880" cy="555480"/>
          </a:xfrm>
        </p:grpSpPr>
        <p:grpSp>
          <p:nvGrpSpPr>
            <p:cNvPr id="400" name="Google Shape;593;p22"/>
            <p:cNvGrpSpPr/>
            <p:nvPr/>
          </p:nvGrpSpPr>
          <p:grpSpPr>
            <a:xfrm>
              <a:off x="3781440" y="4433760"/>
              <a:ext cx="1019160" cy="543960"/>
              <a:chOff x="3781440" y="4433760"/>
              <a:chExt cx="1019160" cy="543960"/>
            </a:xfrm>
          </p:grpSpPr>
          <p:sp>
            <p:nvSpPr>
              <p:cNvPr id="401" name="Google Shape;594;p22"/>
              <p:cNvSpPr/>
              <p:nvPr/>
            </p:nvSpPr>
            <p:spPr>
              <a:xfrm flipV="1" rot="10892400">
                <a:off x="4434840" y="4539960"/>
                <a:ext cx="250560" cy="37980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595;p22"/>
              <p:cNvSpPr/>
              <p:nvPr/>
            </p:nvSpPr>
            <p:spPr>
              <a:xfrm flipV="1" rot="10892400">
                <a:off x="4079880" y="4821480"/>
                <a:ext cx="130680" cy="8784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596;p22"/>
              <p:cNvSpPr/>
              <p:nvPr/>
            </p:nvSpPr>
            <p:spPr>
              <a:xfrm flipV="1" rot="10892400">
                <a:off x="3781800" y="4434120"/>
                <a:ext cx="61560" cy="4104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Google Shape;597;p22"/>
              <p:cNvSpPr/>
              <p:nvPr/>
            </p:nvSpPr>
            <p:spPr>
              <a:xfrm flipV="1" rot="10892400">
                <a:off x="4724640" y="4926240"/>
                <a:ext cx="75240" cy="5040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Google Shape;598;p22"/>
              <p:cNvSpPr/>
              <p:nvPr/>
            </p:nvSpPr>
            <p:spPr>
              <a:xfrm flipV="1" rot="11777400">
                <a:off x="4012560" y="4542480"/>
                <a:ext cx="138960" cy="21060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6" name="Google Shape;599;p22"/>
            <p:cNvSpPr/>
            <p:nvPr/>
          </p:nvSpPr>
          <p:spPr>
            <a:xfrm flipH="1" rot="92400">
              <a:off x="3718800" y="4689360"/>
              <a:ext cx="130680" cy="8784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600;p22"/>
            <p:cNvSpPr/>
            <p:nvPr/>
          </p:nvSpPr>
          <p:spPr>
            <a:xfrm flipH="1" rot="92400">
              <a:off x="4230720" y="4423320"/>
              <a:ext cx="100080" cy="6624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8" name="Google Shape;601;p22"/>
          <p:cNvGrpSpPr/>
          <p:nvPr/>
        </p:nvGrpSpPr>
        <p:grpSpPr>
          <a:xfrm>
            <a:off x="4352760" y="4452120"/>
            <a:ext cx="1077480" cy="566640"/>
            <a:chOff x="4352760" y="4452120"/>
            <a:chExt cx="1077480" cy="566640"/>
          </a:xfrm>
        </p:grpSpPr>
        <p:grpSp>
          <p:nvGrpSpPr>
            <p:cNvPr id="409" name="Google Shape;602;p22"/>
            <p:cNvGrpSpPr/>
            <p:nvPr/>
          </p:nvGrpSpPr>
          <p:grpSpPr>
            <a:xfrm>
              <a:off x="4352760" y="4453920"/>
              <a:ext cx="1009440" cy="564840"/>
              <a:chOff x="4352760" y="4453920"/>
              <a:chExt cx="1009440" cy="564840"/>
            </a:xfrm>
          </p:grpSpPr>
          <p:sp>
            <p:nvSpPr>
              <p:cNvPr id="410" name="Google Shape;603;p22"/>
              <p:cNvSpPr/>
              <p:nvPr/>
            </p:nvSpPr>
            <p:spPr>
              <a:xfrm rot="21438000">
                <a:off x="4940280" y="4849560"/>
                <a:ext cx="130680" cy="8784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Google Shape;604;p22"/>
              <p:cNvSpPr/>
              <p:nvPr/>
            </p:nvSpPr>
            <p:spPr>
              <a:xfrm rot="21438000">
                <a:off x="5299560" y="4455000"/>
                <a:ext cx="61560" cy="4104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Google Shape;605;p22"/>
              <p:cNvSpPr/>
              <p:nvPr/>
            </p:nvSpPr>
            <p:spPr>
              <a:xfrm rot="21438000">
                <a:off x="4353840" y="4966200"/>
                <a:ext cx="75240" cy="5040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Google Shape;606;p22"/>
              <p:cNvSpPr/>
              <p:nvPr/>
            </p:nvSpPr>
            <p:spPr>
              <a:xfrm rot="20553000">
                <a:off x="4995000" y="4568760"/>
                <a:ext cx="138960" cy="21060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4" name="Google Shape;607;p22"/>
            <p:cNvSpPr/>
            <p:nvPr/>
          </p:nvSpPr>
          <p:spPr>
            <a:xfrm flipH="1" flipV="1" rot="10638000">
              <a:off x="5297400" y="4710240"/>
              <a:ext cx="130680" cy="8784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608;p22"/>
            <p:cNvSpPr/>
            <p:nvPr/>
          </p:nvSpPr>
          <p:spPr>
            <a:xfrm flipH="1" flipV="1" rot="10638000">
              <a:off x="4810680" y="4453920"/>
              <a:ext cx="100080" cy="6696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6" name="Google Shape;609;p22"/>
          <p:cNvGrpSpPr/>
          <p:nvPr/>
        </p:nvGrpSpPr>
        <p:grpSpPr>
          <a:xfrm>
            <a:off x="7467120" y="1265040"/>
            <a:ext cx="705960" cy="683280"/>
            <a:chOff x="7467120" y="1265040"/>
            <a:chExt cx="705960" cy="683280"/>
          </a:xfrm>
        </p:grpSpPr>
        <p:grpSp>
          <p:nvGrpSpPr>
            <p:cNvPr id="417" name="Google Shape;610;p22"/>
            <p:cNvGrpSpPr/>
            <p:nvPr/>
          </p:nvGrpSpPr>
          <p:grpSpPr>
            <a:xfrm>
              <a:off x="7556040" y="1265040"/>
              <a:ext cx="617040" cy="683280"/>
              <a:chOff x="7556040" y="1265040"/>
              <a:chExt cx="617040" cy="683280"/>
            </a:xfrm>
          </p:grpSpPr>
          <p:sp>
            <p:nvSpPr>
              <p:cNvPr id="418" name="Google Shape;611;p22"/>
              <p:cNvSpPr/>
              <p:nvPr/>
            </p:nvSpPr>
            <p:spPr>
              <a:xfrm flipV="1" rot="10892400">
                <a:off x="7984080" y="1819800"/>
                <a:ext cx="187200" cy="12564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Google Shape;612;p22"/>
              <p:cNvSpPr/>
              <p:nvPr/>
            </p:nvSpPr>
            <p:spPr>
              <a:xfrm flipV="1" rot="10892400">
                <a:off x="7556760" y="1265760"/>
                <a:ext cx="88200" cy="5904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613;p22"/>
              <p:cNvSpPr/>
              <p:nvPr/>
            </p:nvSpPr>
            <p:spPr>
              <a:xfrm flipV="1" rot="11777400">
                <a:off x="7887240" y="1419480"/>
                <a:ext cx="199080" cy="30168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1" name="Google Shape;614;p22"/>
            <p:cNvSpPr/>
            <p:nvPr/>
          </p:nvSpPr>
          <p:spPr>
            <a:xfrm flipH="1" rot="92400">
              <a:off x="7468200" y="1631160"/>
              <a:ext cx="187200" cy="12564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2" name="Google Shape;615;p22"/>
          <p:cNvGrpSpPr/>
          <p:nvPr/>
        </p:nvGrpSpPr>
        <p:grpSpPr>
          <a:xfrm>
            <a:off x="734040" y="1263960"/>
            <a:ext cx="705240" cy="683640"/>
            <a:chOff x="734040" y="1263960"/>
            <a:chExt cx="705240" cy="683640"/>
          </a:xfrm>
        </p:grpSpPr>
        <p:grpSp>
          <p:nvGrpSpPr>
            <p:cNvPr id="423" name="Google Shape;616;p22"/>
            <p:cNvGrpSpPr/>
            <p:nvPr/>
          </p:nvGrpSpPr>
          <p:grpSpPr>
            <a:xfrm>
              <a:off x="734040" y="1263960"/>
              <a:ext cx="616680" cy="683640"/>
              <a:chOff x="734040" y="1263960"/>
              <a:chExt cx="616680" cy="683640"/>
            </a:xfrm>
          </p:grpSpPr>
          <p:sp>
            <p:nvSpPr>
              <p:cNvPr id="424" name="Google Shape;617;p22"/>
              <p:cNvSpPr/>
              <p:nvPr/>
            </p:nvSpPr>
            <p:spPr>
              <a:xfrm rot="21507600">
                <a:off x="735480" y="1819080"/>
                <a:ext cx="187200" cy="12564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Google Shape;618;p22"/>
              <p:cNvSpPr/>
              <p:nvPr/>
            </p:nvSpPr>
            <p:spPr>
              <a:xfrm rot="21507600">
                <a:off x="1261800" y="1265040"/>
                <a:ext cx="88200" cy="5904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619;p22"/>
              <p:cNvSpPr/>
              <p:nvPr/>
            </p:nvSpPr>
            <p:spPr>
              <a:xfrm rot="20622600">
                <a:off x="820440" y="1419840"/>
                <a:ext cx="199080" cy="30168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7" name="Google Shape;620;p22"/>
            <p:cNvSpPr/>
            <p:nvPr/>
          </p:nvSpPr>
          <p:spPr>
            <a:xfrm flipH="1" flipV="1" rot="10707600">
              <a:off x="1249920" y="1631880"/>
              <a:ext cx="187200" cy="12564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04;p15"/>
          <p:cNvSpPr/>
          <p:nvPr/>
        </p:nvSpPr>
        <p:spPr>
          <a:xfrm flipH="1">
            <a:off x="7965000" y="3660120"/>
            <a:ext cx="1504080" cy="169452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Google Shape;405;p15"/>
          <p:cNvSpPr/>
          <p:nvPr/>
        </p:nvSpPr>
        <p:spPr>
          <a:xfrm flipH="1" rot="11356800">
            <a:off x="11880" y="-249840"/>
            <a:ext cx="1504080" cy="169488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160;p6"/>
          <p:cNvGrpSpPr/>
          <p:nvPr/>
        </p:nvGrpSpPr>
        <p:grpSpPr>
          <a:xfrm>
            <a:off x="368280" y="254880"/>
            <a:ext cx="627120" cy="900360"/>
            <a:chOff x="368280" y="254880"/>
            <a:chExt cx="627120" cy="900360"/>
          </a:xfrm>
        </p:grpSpPr>
        <p:sp>
          <p:nvSpPr>
            <p:cNvPr id="507" name="Google Shape;161;p6"/>
            <p:cNvSpPr/>
            <p:nvPr/>
          </p:nvSpPr>
          <p:spPr>
            <a:xfrm flipV="1" rot="11485800">
              <a:off x="597960" y="278280"/>
              <a:ext cx="284400" cy="4312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162;p6"/>
            <p:cNvSpPr/>
            <p:nvPr/>
          </p:nvSpPr>
          <p:spPr>
            <a:xfrm flipV="1" rot="11485800">
              <a:off x="376560" y="702000"/>
              <a:ext cx="148320" cy="1000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163;p6"/>
            <p:cNvSpPr/>
            <p:nvPr/>
          </p:nvSpPr>
          <p:spPr>
            <a:xfrm flipV="1" rot="11485800">
              <a:off x="921600" y="269640"/>
              <a:ext cx="69840" cy="4716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164;p6"/>
            <p:cNvSpPr/>
            <p:nvPr/>
          </p:nvSpPr>
          <p:spPr>
            <a:xfrm flipV="1" rot="11485800">
              <a:off x="880200" y="752040"/>
              <a:ext cx="85320" cy="5724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165;p6"/>
            <p:cNvSpPr/>
            <p:nvPr/>
          </p:nvSpPr>
          <p:spPr>
            <a:xfrm flipV="1" rot="12371400">
              <a:off x="658800" y="893160"/>
              <a:ext cx="157680" cy="23904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2" name="Google Shape;166;p6"/>
          <p:cNvGrpSpPr/>
          <p:nvPr/>
        </p:nvGrpSpPr>
        <p:grpSpPr>
          <a:xfrm>
            <a:off x="8496360" y="4222080"/>
            <a:ext cx="420120" cy="626760"/>
            <a:chOff x="8496360" y="4222080"/>
            <a:chExt cx="420120" cy="626760"/>
          </a:xfrm>
        </p:grpSpPr>
        <p:sp>
          <p:nvSpPr>
            <p:cNvPr id="513" name="Google Shape;167;p6"/>
            <p:cNvSpPr/>
            <p:nvPr/>
          </p:nvSpPr>
          <p:spPr>
            <a:xfrm>
              <a:off x="8765280" y="4498200"/>
              <a:ext cx="151200" cy="10152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168;p6"/>
            <p:cNvSpPr/>
            <p:nvPr/>
          </p:nvSpPr>
          <p:spPr>
            <a:xfrm>
              <a:off x="8697960" y="4222080"/>
              <a:ext cx="71280" cy="4752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169;p6"/>
            <p:cNvSpPr/>
            <p:nvPr/>
          </p:nvSpPr>
          <p:spPr>
            <a:xfrm rot="21192000">
              <a:off x="8514000" y="4522320"/>
              <a:ext cx="207720" cy="31500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280" cy="12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409;p16"/>
          <p:cNvGrpSpPr/>
          <p:nvPr/>
        </p:nvGrpSpPr>
        <p:grpSpPr>
          <a:xfrm>
            <a:off x="6678000" y="-790200"/>
            <a:ext cx="1979640" cy="1717560"/>
            <a:chOff x="6678000" y="-790200"/>
            <a:chExt cx="1979640" cy="1717560"/>
          </a:xfrm>
        </p:grpSpPr>
        <p:sp>
          <p:nvSpPr>
            <p:cNvPr id="555" name="Google Shape;410;p16"/>
            <p:cNvSpPr/>
            <p:nvPr/>
          </p:nvSpPr>
          <p:spPr>
            <a:xfrm rot="2200200">
              <a:off x="7038720" y="-499680"/>
              <a:ext cx="1348920" cy="113688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411;p16"/>
            <p:cNvSpPr/>
            <p:nvPr/>
          </p:nvSpPr>
          <p:spPr>
            <a:xfrm rot="2200200">
              <a:off x="8193960" y="62640"/>
              <a:ext cx="150120" cy="15264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412;p16"/>
            <p:cNvSpPr/>
            <p:nvPr/>
          </p:nvSpPr>
          <p:spPr>
            <a:xfrm rot="2200200">
              <a:off x="8078760" y="248760"/>
              <a:ext cx="456480" cy="47700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413;p16"/>
            <p:cNvSpPr/>
            <p:nvPr/>
          </p:nvSpPr>
          <p:spPr>
            <a:xfrm rot="2200200">
              <a:off x="8093880" y="231120"/>
              <a:ext cx="446760" cy="53964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414;p16"/>
            <p:cNvSpPr/>
            <p:nvPr/>
          </p:nvSpPr>
          <p:spPr>
            <a:xfrm rot="2200200">
              <a:off x="8140680" y="280440"/>
              <a:ext cx="170280" cy="25128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415;p16"/>
            <p:cNvSpPr/>
            <p:nvPr/>
          </p:nvSpPr>
          <p:spPr>
            <a:xfrm rot="2200200">
              <a:off x="8193960" y="552600"/>
              <a:ext cx="53640" cy="4140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416;p16"/>
            <p:cNvSpPr/>
            <p:nvPr/>
          </p:nvSpPr>
          <p:spPr>
            <a:xfrm rot="2200200">
              <a:off x="7126560" y="-73080"/>
              <a:ext cx="118440" cy="14508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417;p16"/>
            <p:cNvSpPr/>
            <p:nvPr/>
          </p:nvSpPr>
          <p:spPr>
            <a:xfrm rot="2200200">
              <a:off x="6803640" y="0"/>
              <a:ext cx="502200" cy="58860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418;p16"/>
            <p:cNvSpPr/>
            <p:nvPr/>
          </p:nvSpPr>
          <p:spPr>
            <a:xfrm rot="2200200">
              <a:off x="6975360" y="16560"/>
              <a:ext cx="304560" cy="65412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419;p16"/>
            <p:cNvSpPr/>
            <p:nvPr/>
          </p:nvSpPr>
          <p:spPr>
            <a:xfrm rot="2200200">
              <a:off x="7000920" y="48600"/>
              <a:ext cx="75600" cy="28008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420;p16"/>
            <p:cNvSpPr/>
            <p:nvPr/>
          </p:nvSpPr>
          <p:spPr>
            <a:xfrm rot="2200200">
              <a:off x="6939720" y="322920"/>
              <a:ext cx="54360" cy="4212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oogle Shape;421;p16"/>
          <p:cNvGrpSpPr/>
          <p:nvPr/>
        </p:nvGrpSpPr>
        <p:grpSpPr>
          <a:xfrm>
            <a:off x="568440" y="-789480"/>
            <a:ext cx="1979640" cy="1717560"/>
            <a:chOff x="568440" y="-789480"/>
            <a:chExt cx="1979640" cy="1717560"/>
          </a:xfrm>
        </p:grpSpPr>
        <p:sp>
          <p:nvSpPr>
            <p:cNvPr id="567" name="Google Shape;422;p16"/>
            <p:cNvSpPr/>
            <p:nvPr/>
          </p:nvSpPr>
          <p:spPr>
            <a:xfrm flipV="1" rot="8599800">
              <a:off x="838080" y="-499320"/>
              <a:ext cx="1348920" cy="113688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423;p16"/>
            <p:cNvSpPr/>
            <p:nvPr/>
          </p:nvSpPr>
          <p:spPr>
            <a:xfrm flipV="1" rot="8599800">
              <a:off x="881280" y="62280"/>
              <a:ext cx="150120" cy="15264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424;p16"/>
            <p:cNvSpPr/>
            <p:nvPr/>
          </p:nvSpPr>
          <p:spPr>
            <a:xfrm flipV="1" rot="8599800">
              <a:off x="689400" y="250200"/>
              <a:ext cx="456480" cy="47700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425;p16"/>
            <p:cNvSpPr/>
            <p:nvPr/>
          </p:nvSpPr>
          <p:spPr>
            <a:xfrm flipV="1" rot="8599800">
              <a:off x="685080" y="230400"/>
              <a:ext cx="446760" cy="53964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426;p16"/>
            <p:cNvSpPr/>
            <p:nvPr/>
          </p:nvSpPr>
          <p:spPr>
            <a:xfrm flipV="1" rot="8599800">
              <a:off x="914400" y="281160"/>
              <a:ext cx="169920" cy="25128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427;p16"/>
            <p:cNvSpPr/>
            <p:nvPr/>
          </p:nvSpPr>
          <p:spPr>
            <a:xfrm flipV="1" rot="8599800">
              <a:off x="977400" y="551520"/>
              <a:ext cx="53640" cy="4140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428;p16"/>
            <p:cNvSpPr/>
            <p:nvPr/>
          </p:nvSpPr>
          <p:spPr>
            <a:xfrm flipV="1" rot="8599800">
              <a:off x="1980000" y="-72720"/>
              <a:ext cx="118440" cy="14544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429;p16"/>
            <p:cNvSpPr/>
            <p:nvPr/>
          </p:nvSpPr>
          <p:spPr>
            <a:xfrm flipV="1" rot="8599800">
              <a:off x="1919520" y="720"/>
              <a:ext cx="502200" cy="58896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430;p16"/>
            <p:cNvSpPr/>
            <p:nvPr/>
          </p:nvSpPr>
          <p:spPr>
            <a:xfrm flipV="1" rot="8599800">
              <a:off x="1945080" y="16920"/>
              <a:ext cx="304560" cy="65412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431;p16"/>
            <p:cNvSpPr/>
            <p:nvPr/>
          </p:nvSpPr>
          <p:spPr>
            <a:xfrm flipV="1" rot="8599800">
              <a:off x="2148480" y="48960"/>
              <a:ext cx="75240" cy="28008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432;p16"/>
            <p:cNvSpPr/>
            <p:nvPr/>
          </p:nvSpPr>
          <p:spPr>
            <a:xfrm flipV="1" rot="8599800">
              <a:off x="2231280" y="324000"/>
              <a:ext cx="54360" cy="4212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8" name="Google Shape;433;p16"/>
          <p:cNvSpPr/>
          <p:nvPr/>
        </p:nvSpPr>
        <p:spPr>
          <a:xfrm flipH="1">
            <a:off x="7848000" y="3414960"/>
            <a:ext cx="1504080" cy="169452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8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8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ithub.com/Tran-Ngoc-Bao/AnalyzeGameData/tree/master/installation_instructions" TargetMode="External"/><Relationship Id="rId2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933;p32"/>
          <p:cNvSpPr/>
          <p:nvPr/>
        </p:nvSpPr>
        <p:spPr>
          <a:xfrm>
            <a:off x="2336400" y="3471120"/>
            <a:ext cx="4470480" cy="3661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PlaceHolder 1"/>
          <p:cNvSpPr>
            <a:spLocks noGrp="1"/>
          </p:cNvSpPr>
          <p:nvPr>
            <p:ph type="subTitle"/>
          </p:nvPr>
        </p:nvSpPr>
        <p:spPr>
          <a:xfrm>
            <a:off x="2473200" y="3421800"/>
            <a:ext cx="4197240" cy="485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45716"/>
                </a:solidFill>
                <a:latin typeface="Roboto"/>
                <a:ea typeface="Roboto"/>
              </a:rPr>
              <a:t>Giảng viên: Trần Việt Trung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title"/>
          </p:nvPr>
        </p:nvSpPr>
        <p:spPr>
          <a:xfrm>
            <a:off x="1245600" y="1302120"/>
            <a:ext cx="6374160" cy="1912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c63b3d"/>
                </a:solidFill>
                <a:latin typeface="Roboto"/>
                <a:ea typeface="Roboto"/>
              </a:rPr>
              <a:t>Lưu trữ và phân tích dữ liệu trò chơi điện tử</a:t>
            </a:r>
            <a:br>
              <a:rPr sz="4000"/>
            </a:b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Nhóm 1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53" name="Google Shape;936;p32"/>
          <p:cNvGrpSpPr/>
          <p:nvPr/>
        </p:nvGrpSpPr>
        <p:grpSpPr>
          <a:xfrm>
            <a:off x="6259680" y="196560"/>
            <a:ext cx="958320" cy="1037520"/>
            <a:chOff x="6259680" y="196560"/>
            <a:chExt cx="958320" cy="1037520"/>
          </a:xfrm>
        </p:grpSpPr>
        <p:grpSp>
          <p:nvGrpSpPr>
            <p:cNvPr id="754" name="Google Shape;937;p32"/>
            <p:cNvGrpSpPr/>
            <p:nvPr/>
          </p:nvGrpSpPr>
          <p:grpSpPr>
            <a:xfrm>
              <a:off x="6259680" y="454680"/>
              <a:ext cx="958320" cy="779400"/>
              <a:chOff x="6259680" y="454680"/>
              <a:chExt cx="958320" cy="779400"/>
            </a:xfrm>
          </p:grpSpPr>
          <p:sp>
            <p:nvSpPr>
              <p:cNvPr id="755" name="Google Shape;938;p32"/>
              <p:cNvSpPr/>
              <p:nvPr/>
            </p:nvSpPr>
            <p:spPr>
              <a:xfrm flipH="1">
                <a:off x="6630120" y="565920"/>
                <a:ext cx="335880" cy="5133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Google Shape;939;p32"/>
              <p:cNvSpPr/>
              <p:nvPr/>
            </p:nvSpPr>
            <p:spPr>
              <a:xfrm flipH="1">
                <a:off x="6332760" y="454680"/>
                <a:ext cx="206640" cy="1382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Google Shape;940;p32"/>
              <p:cNvSpPr/>
              <p:nvPr/>
            </p:nvSpPr>
            <p:spPr>
              <a:xfrm flipH="1">
                <a:off x="7063200" y="1130040"/>
                <a:ext cx="154800" cy="10404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Google Shape;941;p32"/>
              <p:cNvSpPr/>
              <p:nvPr/>
            </p:nvSpPr>
            <p:spPr>
              <a:xfrm flipH="1">
                <a:off x="6259680" y="1075680"/>
                <a:ext cx="118800" cy="7956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59" name="Google Shape;942;p32"/>
            <p:cNvSpPr/>
            <p:nvPr/>
          </p:nvSpPr>
          <p:spPr>
            <a:xfrm>
              <a:off x="6515280" y="196560"/>
              <a:ext cx="350640" cy="25740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oogle Shape;943;p32"/>
          <p:cNvGrpSpPr/>
          <p:nvPr/>
        </p:nvGrpSpPr>
        <p:grpSpPr>
          <a:xfrm>
            <a:off x="1995840" y="164520"/>
            <a:ext cx="1055520" cy="1073880"/>
            <a:chOff x="1995840" y="164520"/>
            <a:chExt cx="1055520" cy="1073880"/>
          </a:xfrm>
        </p:grpSpPr>
        <p:grpSp>
          <p:nvGrpSpPr>
            <p:cNvPr id="761" name="Google Shape;944;p32"/>
            <p:cNvGrpSpPr/>
            <p:nvPr/>
          </p:nvGrpSpPr>
          <p:grpSpPr>
            <a:xfrm>
              <a:off x="1995840" y="164520"/>
              <a:ext cx="1055520" cy="858240"/>
              <a:chOff x="1995840" y="164520"/>
              <a:chExt cx="1055520" cy="858240"/>
            </a:xfrm>
          </p:grpSpPr>
          <p:sp>
            <p:nvSpPr>
              <p:cNvPr id="762" name="Google Shape;945;p32"/>
              <p:cNvSpPr/>
              <p:nvPr/>
            </p:nvSpPr>
            <p:spPr>
              <a:xfrm>
                <a:off x="2273400" y="287280"/>
                <a:ext cx="370080" cy="5655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3" name="Google Shape;946;p32"/>
              <p:cNvSpPr/>
              <p:nvPr/>
            </p:nvSpPr>
            <p:spPr>
              <a:xfrm>
                <a:off x="2743560" y="164520"/>
                <a:ext cx="227520" cy="1522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4" name="Google Shape;947;p32"/>
              <p:cNvSpPr/>
              <p:nvPr/>
            </p:nvSpPr>
            <p:spPr>
              <a:xfrm>
                <a:off x="1995840" y="908280"/>
                <a:ext cx="170640" cy="1144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Google Shape;948;p32"/>
              <p:cNvSpPr/>
              <p:nvPr/>
            </p:nvSpPr>
            <p:spPr>
              <a:xfrm>
                <a:off x="2920680" y="848520"/>
                <a:ext cx="130680" cy="8748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66" name="Google Shape;949;p32"/>
            <p:cNvSpPr/>
            <p:nvPr/>
          </p:nvSpPr>
          <p:spPr>
            <a:xfrm>
              <a:off x="2323080" y="1023480"/>
              <a:ext cx="293040" cy="21492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7" name="Google Shape;950;p32"/>
          <p:cNvGrpSpPr/>
          <p:nvPr/>
        </p:nvGrpSpPr>
        <p:grpSpPr>
          <a:xfrm>
            <a:off x="3459240" y="272160"/>
            <a:ext cx="2224800" cy="648720"/>
            <a:chOff x="3459240" y="272160"/>
            <a:chExt cx="2224800" cy="648720"/>
          </a:xfrm>
        </p:grpSpPr>
        <p:sp>
          <p:nvSpPr>
            <p:cNvPr id="768" name="Google Shape;951;p32"/>
            <p:cNvSpPr/>
            <p:nvPr/>
          </p:nvSpPr>
          <p:spPr>
            <a:xfrm>
              <a:off x="3542760" y="272160"/>
              <a:ext cx="2028600" cy="64872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952;p32"/>
            <p:cNvSpPr/>
            <p:nvPr/>
          </p:nvSpPr>
          <p:spPr>
            <a:xfrm>
              <a:off x="3459240" y="54216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953;p32"/>
            <p:cNvSpPr/>
            <p:nvPr/>
          </p:nvSpPr>
          <p:spPr>
            <a:xfrm>
              <a:off x="5486040" y="54216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1" name="Google Shape;954;p32"/>
          <p:cNvGrpSpPr/>
          <p:nvPr/>
        </p:nvGrpSpPr>
        <p:grpSpPr>
          <a:xfrm>
            <a:off x="3542040" y="4169160"/>
            <a:ext cx="2224800" cy="648720"/>
            <a:chOff x="3542040" y="4169160"/>
            <a:chExt cx="2224800" cy="648720"/>
          </a:xfrm>
        </p:grpSpPr>
        <p:sp>
          <p:nvSpPr>
            <p:cNvPr id="772" name="Google Shape;955;p32"/>
            <p:cNvSpPr/>
            <p:nvPr/>
          </p:nvSpPr>
          <p:spPr>
            <a:xfrm flipH="1">
              <a:off x="3654720" y="4169160"/>
              <a:ext cx="2028600" cy="64872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956;p32"/>
            <p:cNvSpPr/>
            <p:nvPr/>
          </p:nvSpPr>
          <p:spPr>
            <a:xfrm flipH="1">
              <a:off x="5568840" y="443916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957;p32"/>
            <p:cNvSpPr/>
            <p:nvPr/>
          </p:nvSpPr>
          <p:spPr>
            <a:xfrm flipH="1">
              <a:off x="3542040" y="443916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2.2 Lưu trữ dữ liệu vào Hadoop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00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1" name="Google Shape;1233;p41"/>
          <p:cNvGrpSpPr/>
          <p:nvPr/>
        </p:nvGrpSpPr>
        <p:grpSpPr>
          <a:xfrm>
            <a:off x="-222480" y="3545640"/>
            <a:ext cx="2275200" cy="1564920"/>
            <a:chOff x="-222480" y="3545640"/>
            <a:chExt cx="2275200" cy="1564920"/>
          </a:xfrm>
        </p:grpSpPr>
        <p:sp>
          <p:nvSpPr>
            <p:cNvPr id="1002" name="Google Shape;1234;p41"/>
            <p:cNvSpPr/>
            <p:nvPr/>
          </p:nvSpPr>
          <p:spPr>
            <a:xfrm>
              <a:off x="120240" y="4839840"/>
              <a:ext cx="1875600" cy="270720"/>
            </a:xfrm>
            <a:prstGeom prst="ellipse">
              <a:avLst/>
            </a:prstGeom>
            <a:solidFill>
              <a:srgbClr val="fdfbf6">
                <a:alpha val="5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03" name="Google Shape;1235;p41"/>
            <p:cNvGrpSpPr/>
            <p:nvPr/>
          </p:nvGrpSpPr>
          <p:grpSpPr>
            <a:xfrm>
              <a:off x="1641960" y="3545640"/>
              <a:ext cx="410760" cy="274320"/>
              <a:chOff x="1641960" y="3545640"/>
              <a:chExt cx="410760" cy="274320"/>
            </a:xfrm>
          </p:grpSpPr>
          <p:sp>
            <p:nvSpPr>
              <p:cNvPr id="1004" name="Google Shape;1236;p41"/>
              <p:cNvSpPr/>
              <p:nvPr/>
            </p:nvSpPr>
            <p:spPr>
              <a:xfrm rot="18453000">
                <a:off x="1885320" y="3673080"/>
                <a:ext cx="155880" cy="1054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Google Shape;1237;p41"/>
              <p:cNvSpPr/>
              <p:nvPr/>
            </p:nvSpPr>
            <p:spPr>
              <a:xfrm rot="18453000">
                <a:off x="1650240" y="3577320"/>
                <a:ext cx="120240" cy="8064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06" name="Google Shape;1238;p41"/>
            <p:cNvSpPr/>
            <p:nvPr/>
          </p:nvSpPr>
          <p:spPr>
            <a:xfrm>
              <a:off x="877680" y="3942720"/>
              <a:ext cx="839160" cy="932760"/>
            </a:xfrm>
            <a:custGeom>
              <a:avLst/>
              <a:gdLst/>
              <a:ahLst/>
              <a:rect l="l" t="t" r="r" b="b"/>
              <a:pathLst>
                <a:path w="34788" h="38667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1239;p41"/>
            <p:cNvSpPr/>
            <p:nvPr/>
          </p:nvSpPr>
          <p:spPr>
            <a:xfrm>
              <a:off x="903960" y="4011120"/>
              <a:ext cx="112680" cy="75240"/>
            </a:xfrm>
            <a:custGeom>
              <a:avLst/>
              <a:gdLst/>
              <a:ahLst/>
              <a:rect l="l" t="t" r="r" b="b"/>
              <a:pathLst>
                <a:path w="4704" h="3139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1240;p41"/>
            <p:cNvSpPr/>
            <p:nvPr/>
          </p:nvSpPr>
          <p:spPr>
            <a:xfrm>
              <a:off x="1247400" y="4352400"/>
              <a:ext cx="112320" cy="7524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241;p41"/>
            <p:cNvSpPr/>
            <p:nvPr/>
          </p:nvSpPr>
          <p:spPr>
            <a:xfrm>
              <a:off x="1262160" y="4699080"/>
              <a:ext cx="112320" cy="75240"/>
            </a:xfrm>
            <a:custGeom>
              <a:avLst/>
              <a:gdLst/>
              <a:ahLst/>
              <a:rect l="l" t="t" r="r" b="b"/>
              <a:pathLst>
                <a:path w="4679" h="313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242;p41"/>
            <p:cNvSpPr/>
            <p:nvPr/>
          </p:nvSpPr>
          <p:spPr>
            <a:xfrm>
              <a:off x="1558800" y="3998160"/>
              <a:ext cx="111960" cy="75240"/>
            </a:xfrm>
            <a:custGeom>
              <a:avLst/>
              <a:gdLst/>
              <a:ahLst/>
              <a:rect l="l" t="t" r="r" b="b"/>
              <a:pathLst>
                <a:path w="4670" h="314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243;p41"/>
            <p:cNvSpPr/>
            <p:nvPr/>
          </p:nvSpPr>
          <p:spPr>
            <a:xfrm>
              <a:off x="1501920" y="4553280"/>
              <a:ext cx="111960" cy="7524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244;p41"/>
            <p:cNvSpPr/>
            <p:nvPr/>
          </p:nvSpPr>
          <p:spPr>
            <a:xfrm>
              <a:off x="1207440" y="4138560"/>
              <a:ext cx="112320" cy="7524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1245;p41"/>
            <p:cNvSpPr/>
            <p:nvPr/>
          </p:nvSpPr>
          <p:spPr>
            <a:xfrm>
              <a:off x="927360" y="4203360"/>
              <a:ext cx="112320" cy="75240"/>
            </a:xfrm>
            <a:custGeom>
              <a:avLst/>
              <a:gdLst/>
              <a:ahLst/>
              <a:rect l="l" t="t" r="r" b="b"/>
              <a:pathLst>
                <a:path w="4681" h="3139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1246;p41"/>
            <p:cNvSpPr/>
            <p:nvPr/>
          </p:nvSpPr>
          <p:spPr>
            <a:xfrm>
              <a:off x="1518840" y="4282560"/>
              <a:ext cx="111960" cy="74520"/>
            </a:xfrm>
            <a:custGeom>
              <a:avLst/>
              <a:gdLst/>
              <a:ahLst/>
              <a:rect l="l" t="t" r="r" b="b"/>
              <a:pathLst>
                <a:path w="4662" h="3116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1247;p41"/>
            <p:cNvSpPr/>
            <p:nvPr/>
          </p:nvSpPr>
          <p:spPr>
            <a:xfrm>
              <a:off x="1140120" y="3963240"/>
              <a:ext cx="111960" cy="7524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248;p41"/>
            <p:cNvSpPr/>
            <p:nvPr/>
          </p:nvSpPr>
          <p:spPr>
            <a:xfrm>
              <a:off x="1466280" y="4130280"/>
              <a:ext cx="78120" cy="5220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1249;p41"/>
            <p:cNvSpPr/>
            <p:nvPr/>
          </p:nvSpPr>
          <p:spPr>
            <a:xfrm>
              <a:off x="1078920" y="4090320"/>
              <a:ext cx="78480" cy="52200"/>
            </a:xfrm>
            <a:custGeom>
              <a:avLst/>
              <a:gdLst/>
              <a:ahLst/>
              <a:rect l="l" t="t" r="r" b="b"/>
              <a:pathLst>
                <a:path w="3277" h="218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1250;p41"/>
            <p:cNvSpPr/>
            <p:nvPr/>
          </p:nvSpPr>
          <p:spPr>
            <a:xfrm>
              <a:off x="1466280" y="4402080"/>
              <a:ext cx="78120" cy="5220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251;p41"/>
            <p:cNvSpPr/>
            <p:nvPr/>
          </p:nvSpPr>
          <p:spPr>
            <a:xfrm>
              <a:off x="1319760" y="4559400"/>
              <a:ext cx="78120" cy="5256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252;p41"/>
            <p:cNvSpPr/>
            <p:nvPr/>
          </p:nvSpPr>
          <p:spPr>
            <a:xfrm>
              <a:off x="1466280" y="4780080"/>
              <a:ext cx="77760" cy="52200"/>
            </a:xfrm>
            <a:custGeom>
              <a:avLst/>
              <a:gdLst/>
              <a:ahLst/>
              <a:rect l="l" t="t" r="r" b="b"/>
              <a:pathLst>
                <a:path w="3253" h="2186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253;p41"/>
            <p:cNvSpPr/>
            <p:nvPr/>
          </p:nvSpPr>
          <p:spPr>
            <a:xfrm>
              <a:off x="1088640" y="4293720"/>
              <a:ext cx="78120" cy="5256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1254;p41"/>
            <p:cNvSpPr/>
            <p:nvPr/>
          </p:nvSpPr>
          <p:spPr>
            <a:xfrm>
              <a:off x="1378080" y="3935520"/>
              <a:ext cx="65160" cy="947520"/>
            </a:xfrm>
            <a:custGeom>
              <a:avLst/>
              <a:gdLst/>
              <a:ahLst/>
              <a:rect l="l" t="t" r="r" b="b"/>
              <a:pathLst>
                <a:path w="2732" h="39274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1255;p41"/>
            <p:cNvSpPr/>
            <p:nvPr/>
          </p:nvSpPr>
          <p:spPr>
            <a:xfrm>
              <a:off x="869760" y="4241520"/>
              <a:ext cx="825120" cy="63360"/>
            </a:xfrm>
            <a:custGeom>
              <a:avLst/>
              <a:gdLst/>
              <a:ahLst/>
              <a:rect l="l" t="t" r="r" b="b"/>
              <a:pathLst>
                <a:path w="34212" h="2657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256;p41"/>
            <p:cNvSpPr/>
            <p:nvPr/>
          </p:nvSpPr>
          <p:spPr>
            <a:xfrm>
              <a:off x="1128600" y="3631680"/>
              <a:ext cx="510120" cy="330120"/>
            </a:xfrm>
            <a:custGeom>
              <a:avLst/>
              <a:gdLst/>
              <a:ahLst/>
              <a:rect l="l" t="t" r="r" b="b"/>
              <a:pathLst>
                <a:path w="21154" h="13697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257;p41"/>
            <p:cNvSpPr/>
            <p:nvPr/>
          </p:nvSpPr>
          <p:spPr>
            <a:xfrm>
              <a:off x="1230480" y="3933000"/>
              <a:ext cx="201960" cy="215280"/>
            </a:xfrm>
            <a:custGeom>
              <a:avLst/>
              <a:gdLst/>
              <a:ahLst/>
              <a:rect l="l" t="t" r="r" b="b"/>
              <a:pathLst>
                <a:path w="8397" h="8948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258;p41"/>
            <p:cNvSpPr/>
            <p:nvPr/>
          </p:nvSpPr>
          <p:spPr>
            <a:xfrm>
              <a:off x="1395000" y="3924720"/>
              <a:ext cx="196560" cy="216720"/>
            </a:xfrm>
            <a:custGeom>
              <a:avLst/>
              <a:gdLst/>
              <a:ahLst/>
              <a:rect l="l" t="t" r="r" b="b"/>
              <a:pathLst>
                <a:path w="8172" h="8998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1259;p41"/>
            <p:cNvSpPr/>
            <p:nvPr/>
          </p:nvSpPr>
          <p:spPr>
            <a:xfrm>
              <a:off x="405000" y="4362120"/>
              <a:ext cx="915480" cy="644760"/>
            </a:xfrm>
            <a:custGeom>
              <a:avLst/>
              <a:gdLst/>
              <a:ahLst/>
              <a:rect l="l" t="t" r="r" b="b"/>
              <a:pathLst>
                <a:path w="37946" h="2672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1260;p41"/>
            <p:cNvSpPr/>
            <p:nvPr/>
          </p:nvSpPr>
          <p:spPr>
            <a:xfrm>
              <a:off x="478440" y="4408920"/>
              <a:ext cx="759600" cy="567720"/>
            </a:xfrm>
            <a:custGeom>
              <a:avLst/>
              <a:gdLst/>
              <a:ahLst/>
              <a:rect l="l" t="t" r="r" b="b"/>
              <a:pathLst>
                <a:path w="38673" h="28907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1261;p41"/>
            <p:cNvSpPr/>
            <p:nvPr/>
          </p:nvSpPr>
          <p:spPr>
            <a:xfrm>
              <a:off x="668880" y="4361040"/>
              <a:ext cx="589320" cy="452880"/>
            </a:xfrm>
            <a:custGeom>
              <a:avLst/>
              <a:gdLst/>
              <a:ahLst/>
              <a:rect l="l" t="t" r="r" b="b"/>
              <a:pathLst>
                <a:path w="30018" h="23075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262;p41"/>
            <p:cNvSpPr/>
            <p:nvPr/>
          </p:nvSpPr>
          <p:spPr>
            <a:xfrm>
              <a:off x="912600" y="4373280"/>
              <a:ext cx="333000" cy="257760"/>
            </a:xfrm>
            <a:custGeom>
              <a:avLst/>
              <a:gdLst/>
              <a:ahLst/>
              <a:rect l="l" t="t" r="r" b="b"/>
              <a:pathLst>
                <a:path w="16975" h="13147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263;p41"/>
            <p:cNvSpPr/>
            <p:nvPr/>
          </p:nvSpPr>
          <p:spPr>
            <a:xfrm>
              <a:off x="424800" y="4562640"/>
              <a:ext cx="545760" cy="403920"/>
            </a:xfrm>
            <a:custGeom>
              <a:avLst/>
              <a:gdLst/>
              <a:ahLst/>
              <a:rect l="l" t="t" r="r" b="b"/>
              <a:pathLst>
                <a:path w="27791" h="20574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1264;p41"/>
            <p:cNvSpPr/>
            <p:nvPr/>
          </p:nvSpPr>
          <p:spPr>
            <a:xfrm>
              <a:off x="405000" y="4728600"/>
              <a:ext cx="383040" cy="266760"/>
            </a:xfrm>
            <a:custGeom>
              <a:avLst/>
              <a:gdLst/>
              <a:ahLst/>
              <a:rect l="l" t="t" r="r" b="b"/>
              <a:pathLst>
                <a:path w="19522" h="13608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1265;p41"/>
            <p:cNvSpPr/>
            <p:nvPr/>
          </p:nvSpPr>
          <p:spPr>
            <a:xfrm>
              <a:off x="654840" y="4351680"/>
              <a:ext cx="62280" cy="666360"/>
            </a:xfrm>
            <a:custGeom>
              <a:avLst/>
              <a:gdLst/>
              <a:ahLst/>
              <a:rect l="l" t="t" r="r" b="b"/>
              <a:pathLst>
                <a:path w="2607" h="2762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266;p41"/>
            <p:cNvSpPr/>
            <p:nvPr/>
          </p:nvSpPr>
          <p:spPr>
            <a:xfrm>
              <a:off x="399600" y="4611960"/>
              <a:ext cx="919080" cy="59760"/>
            </a:xfrm>
            <a:custGeom>
              <a:avLst/>
              <a:gdLst/>
              <a:ahLst/>
              <a:rect l="l" t="t" r="r" b="b"/>
              <a:pathLst>
                <a:path w="38097" h="250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267;p41"/>
            <p:cNvSpPr/>
            <p:nvPr/>
          </p:nvSpPr>
          <p:spPr>
            <a:xfrm>
              <a:off x="464400" y="4129200"/>
              <a:ext cx="415440" cy="260640"/>
            </a:xfrm>
            <a:custGeom>
              <a:avLst/>
              <a:gdLst/>
              <a:ahLst/>
              <a:rect l="l" t="t" r="r" b="b"/>
              <a:pathLst>
                <a:path w="17244" h="1082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1268;p41"/>
            <p:cNvSpPr/>
            <p:nvPr/>
          </p:nvSpPr>
          <p:spPr>
            <a:xfrm>
              <a:off x="540720" y="4356000"/>
              <a:ext cx="156600" cy="209880"/>
            </a:xfrm>
            <a:custGeom>
              <a:avLst/>
              <a:gdLst/>
              <a:ahLst/>
              <a:rect l="l" t="t" r="r" b="b"/>
              <a:pathLst>
                <a:path w="6517" h="8722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269;p41"/>
            <p:cNvSpPr/>
            <p:nvPr/>
          </p:nvSpPr>
          <p:spPr>
            <a:xfrm>
              <a:off x="675000" y="4354200"/>
              <a:ext cx="222120" cy="203400"/>
            </a:xfrm>
            <a:custGeom>
              <a:avLst/>
              <a:gdLst/>
              <a:ahLst/>
              <a:rect l="l" t="t" r="r" b="b"/>
              <a:pathLst>
                <a:path w="9224" h="8447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8" name="Google Shape;1270;p41"/>
            <p:cNvGrpSpPr/>
            <p:nvPr/>
          </p:nvGrpSpPr>
          <p:grpSpPr>
            <a:xfrm>
              <a:off x="-222480" y="4035240"/>
              <a:ext cx="360000" cy="405000"/>
              <a:chOff x="-222480" y="4035240"/>
              <a:chExt cx="360000" cy="405000"/>
            </a:xfrm>
          </p:grpSpPr>
          <p:sp>
            <p:nvSpPr>
              <p:cNvPr id="1039" name="Google Shape;1271;p41"/>
              <p:cNvSpPr/>
              <p:nvPr/>
            </p:nvSpPr>
            <p:spPr>
              <a:xfrm rot="577200">
                <a:off x="-77400" y="4064760"/>
                <a:ext cx="191880" cy="293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Google Shape;1272;p41"/>
              <p:cNvSpPr/>
              <p:nvPr/>
            </p:nvSpPr>
            <p:spPr>
              <a:xfrm rot="19030200">
                <a:off x="-212760" y="4059360"/>
                <a:ext cx="97560" cy="658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Google Shape;1273;p41"/>
              <p:cNvSpPr/>
              <p:nvPr/>
            </p:nvSpPr>
            <p:spPr>
              <a:xfrm rot="19030200">
                <a:off x="-49320" y="4375440"/>
                <a:ext cx="70200" cy="4716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042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406400" y="904680"/>
            <a:ext cx="4521600" cy="38754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43" name="Google Shape;1058;p37"/>
          <p:cNvSpPr/>
          <p:nvPr/>
        </p:nvSpPr>
        <p:spPr>
          <a:xfrm>
            <a:off x="153720" y="1154880"/>
            <a:ext cx="4125600" cy="2301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Google Shape;1429;p46"/>
          <p:cNvSpPr/>
          <p:nvPr/>
        </p:nvSpPr>
        <p:spPr>
          <a:xfrm>
            <a:off x="464400" y="1548360"/>
            <a:ext cx="3814920" cy="22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245716"/>
                </a:solidFill>
                <a:latin typeface="Arial"/>
                <a:ea typeface="Arial"/>
              </a:rPr>
              <a:t>Có 2 Live Node và 0 Dead Node</a:t>
            </a:r>
            <a:endParaRPr b="0" lang="en-US" sz="17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245716"/>
                </a:solidFill>
                <a:latin typeface="Arial"/>
                <a:ea typeface="Arial"/>
              </a:rPr>
              <a:t>=&gt; Dữ liệu đã được lưu phân tán trên 2 máy Datanode1 và Datanode 2 thành công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 </a:t>
            </a: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Nhân bản dữ liệu để chống chịu lỗi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46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7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096920" y="1036800"/>
            <a:ext cx="7290360" cy="32490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Kiểm tra tính chống chịu lỗi 1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49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0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378080" y="913680"/>
            <a:ext cx="6539760" cy="31939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51" name="Google Shape;1058;p37"/>
          <p:cNvSpPr/>
          <p:nvPr/>
        </p:nvSpPr>
        <p:spPr>
          <a:xfrm>
            <a:off x="1465560" y="422964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Google Shape;1429;p46"/>
          <p:cNvSpPr/>
          <p:nvPr/>
        </p:nvSpPr>
        <p:spPr>
          <a:xfrm>
            <a:off x="3117960" y="4255200"/>
            <a:ext cx="324828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Kết quả khi shutdown datanode 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 </a:t>
            </a: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Kiểm tra tính chống chịu lỗi 2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54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5" name="Picture 2" descr="A screenshot of a computer&#10;&#10;Description automatically generated"/>
          <p:cNvPicPr/>
          <p:nvPr/>
        </p:nvPicPr>
        <p:blipFill>
          <a:blip r:embed="rId1"/>
          <a:srcRect l="0" t="0" r="0" b="19505"/>
          <a:stretch/>
        </p:blipFill>
        <p:spPr>
          <a:xfrm>
            <a:off x="1930680" y="839160"/>
            <a:ext cx="5282280" cy="35949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56" name="Google Shape;1058;p37"/>
          <p:cNvSpPr/>
          <p:nvPr/>
        </p:nvSpPr>
        <p:spPr>
          <a:xfrm>
            <a:off x="1465560" y="451440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Google Shape;1429;p46"/>
          <p:cNvSpPr/>
          <p:nvPr/>
        </p:nvSpPr>
        <p:spPr>
          <a:xfrm>
            <a:off x="2752920" y="452772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Kết quả khi shutdown cả 2 datanode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 </a:t>
            </a: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2.3 Xử lý dữ liệu bằng Spark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59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Google Shape;1058;p37"/>
          <p:cNvSpPr/>
          <p:nvPr/>
        </p:nvSpPr>
        <p:spPr>
          <a:xfrm>
            <a:off x="1465560" y="451440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Google Shape;1429;p46"/>
          <p:cNvSpPr/>
          <p:nvPr/>
        </p:nvSpPr>
        <p:spPr>
          <a:xfrm>
            <a:off x="2752920" y="45957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Khởi động Spark cluster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62" name="Picture 3" descr="A computer screen shot of a computer&#10;&#10;Description automatically generated"/>
          <p:cNvPicPr/>
          <p:nvPr/>
        </p:nvPicPr>
        <p:blipFill>
          <a:blip r:embed="rId1"/>
          <a:srcRect l="1019" t="0" r="0" b="4249"/>
          <a:stretch/>
        </p:blipFill>
        <p:spPr>
          <a:xfrm>
            <a:off x="2370600" y="873720"/>
            <a:ext cx="4401720" cy="33663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Lọc, truy vấn dữ liệu bằng Pyspark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64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Google Shape;1058;p37"/>
          <p:cNvSpPr/>
          <p:nvPr/>
        </p:nvSpPr>
        <p:spPr>
          <a:xfrm>
            <a:off x="1465560" y="451440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Google Shape;1429;p46"/>
          <p:cNvSpPr/>
          <p:nvPr/>
        </p:nvSpPr>
        <p:spPr>
          <a:xfrm>
            <a:off x="2752920" y="45957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Xử lý dữ liệu App Store trong 1 tuần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67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514160" y="884160"/>
            <a:ext cx="6115320" cy="34477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Kiểm tra tính chịu lỗi của Spark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69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Google Shape;1058;p37"/>
          <p:cNvSpPr/>
          <p:nvPr/>
        </p:nvSpPr>
        <p:spPr>
          <a:xfrm>
            <a:off x="1465560" y="451440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Google Shape;1429;p46"/>
          <p:cNvSpPr/>
          <p:nvPr/>
        </p:nvSpPr>
        <p:spPr>
          <a:xfrm>
            <a:off x="2300400" y="4564440"/>
            <a:ext cx="454248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Hoạt động của hệ thống sau khi tắt 1 worker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72" name="" descr=""/>
          <p:cNvPicPr/>
          <p:nvPr/>
        </p:nvPicPr>
        <p:blipFill>
          <a:blip r:embed="rId1"/>
          <a:stretch/>
        </p:blipFill>
        <p:spPr>
          <a:xfrm>
            <a:off x="1600200" y="914400"/>
            <a:ext cx="594324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2.4 Biểu diễn dữ liệu bằng Elasticsearch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4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Google Shape;1058;p37"/>
          <p:cNvSpPr/>
          <p:nvPr/>
        </p:nvSpPr>
        <p:spPr>
          <a:xfrm>
            <a:off x="1465560" y="451440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Google Shape;1429;p46"/>
          <p:cNvSpPr/>
          <p:nvPr/>
        </p:nvSpPr>
        <p:spPr>
          <a:xfrm>
            <a:off x="2752920" y="45957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Khởi động Elasticsearch cluster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77" name="" descr=""/>
          <p:cNvPicPr/>
          <p:nvPr/>
        </p:nvPicPr>
        <p:blipFill>
          <a:blip r:embed="rId1"/>
          <a:stretch/>
        </p:blipFill>
        <p:spPr>
          <a:xfrm>
            <a:off x="1658520" y="970920"/>
            <a:ext cx="5884920" cy="337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2.5 Biểu diễn dữ liệu bằng Kibana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9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Google Shape;1058;p37"/>
          <p:cNvSpPr/>
          <p:nvPr/>
        </p:nvSpPr>
        <p:spPr>
          <a:xfrm>
            <a:off x="1465560" y="4527720"/>
            <a:ext cx="62118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Google Shape;1429;p46"/>
          <p:cNvSpPr/>
          <p:nvPr/>
        </p:nvSpPr>
        <p:spPr>
          <a:xfrm>
            <a:off x="2752920" y="45957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Khởi động Kibana và vẽ biểu đồ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82" name="" descr=""/>
          <p:cNvPicPr/>
          <p:nvPr/>
        </p:nvPicPr>
        <p:blipFill>
          <a:blip r:embed="rId1"/>
          <a:stretch/>
        </p:blipFill>
        <p:spPr>
          <a:xfrm>
            <a:off x="2514600" y="815400"/>
            <a:ext cx="4114440" cy="352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28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App Store từ 4 - 10.12.2023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4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Google Shape;1058;p37"/>
          <p:cNvSpPr/>
          <p:nvPr/>
        </p:nvSpPr>
        <p:spPr>
          <a:xfrm>
            <a:off x="437400" y="4218840"/>
            <a:ext cx="320364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Google Shape;1429;p46"/>
          <p:cNvSpPr/>
          <p:nvPr/>
        </p:nvSpPr>
        <p:spPr>
          <a:xfrm>
            <a:off x="220320" y="42429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nhóm tuổi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87" name="Picture 3" descr="A pie chart with multiple colors&#10;&#10;Description automatically generated"/>
          <p:cNvPicPr/>
          <p:nvPr/>
        </p:nvPicPr>
        <p:blipFill>
          <a:blip r:embed="rId1"/>
          <a:stretch/>
        </p:blipFill>
        <p:spPr>
          <a:xfrm>
            <a:off x="437400" y="1134360"/>
            <a:ext cx="3056040" cy="26388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088" name="Picture 7" descr="A green and white graph&#10;&#10;Description automatically generated"/>
          <p:cNvPicPr/>
          <p:nvPr/>
        </p:nvPicPr>
        <p:blipFill>
          <a:blip r:embed="rId2"/>
          <a:stretch/>
        </p:blipFill>
        <p:spPr>
          <a:xfrm>
            <a:off x="5279760" y="1078560"/>
            <a:ext cx="3175200" cy="26946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89" name="Google Shape;1058;p37"/>
          <p:cNvSpPr/>
          <p:nvPr/>
        </p:nvSpPr>
        <p:spPr>
          <a:xfrm>
            <a:off x="5279760" y="4218840"/>
            <a:ext cx="31752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Google Shape;1429;p46"/>
          <p:cNvSpPr/>
          <p:nvPr/>
        </p:nvSpPr>
        <p:spPr>
          <a:xfrm>
            <a:off x="5048640" y="426240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loại trò chơi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36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Mục lục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76" name="Google Shape;970;p34"/>
          <p:cNvSpPr/>
          <p:nvPr/>
        </p:nvSpPr>
        <p:spPr>
          <a:xfrm>
            <a:off x="3187800" y="3475440"/>
            <a:ext cx="3035160" cy="6141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PlaceHolder 2"/>
          <p:cNvSpPr>
            <a:spLocks noGrp="1"/>
          </p:cNvSpPr>
          <p:nvPr>
            <p:ph type="title"/>
          </p:nvPr>
        </p:nvSpPr>
        <p:spPr>
          <a:xfrm>
            <a:off x="3495960" y="3015360"/>
            <a:ext cx="2233440" cy="44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2963e"/>
                </a:solidFill>
                <a:latin typeface="Roboto"/>
                <a:ea typeface="Roboto"/>
              </a:rPr>
              <a:t>03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title"/>
          </p:nvPr>
        </p:nvSpPr>
        <p:spPr>
          <a:xfrm>
            <a:off x="4902840" y="1284840"/>
            <a:ext cx="2233440" cy="44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2963e"/>
                </a:solidFill>
                <a:latin typeface="Roboto"/>
                <a:ea typeface="Roboto"/>
              </a:rPr>
              <a:t>02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 type="title"/>
          </p:nvPr>
        </p:nvSpPr>
        <p:spPr>
          <a:xfrm>
            <a:off x="2002320" y="1284840"/>
            <a:ext cx="2233440" cy="44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2963e"/>
                </a:solidFill>
                <a:latin typeface="Roboto"/>
                <a:ea typeface="Roboto"/>
              </a:rPr>
              <a:t>01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80" name="Google Shape;976;p34"/>
          <p:cNvSpPr/>
          <p:nvPr/>
        </p:nvSpPr>
        <p:spPr>
          <a:xfrm>
            <a:off x="1809720" y="1767600"/>
            <a:ext cx="2628000" cy="6141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PlaceHolder 5"/>
          <p:cNvSpPr>
            <a:spLocks noGrp="1"/>
          </p:cNvSpPr>
          <p:nvPr>
            <p:ph type="subTitle"/>
          </p:nvPr>
        </p:nvSpPr>
        <p:spPr>
          <a:xfrm>
            <a:off x="3304080" y="3565080"/>
            <a:ext cx="2802600" cy="7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Kết luận và đánh giá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6"/>
          <p:cNvSpPr>
            <a:spLocks noGrp="1"/>
          </p:cNvSpPr>
          <p:nvPr>
            <p:ph type="subTitle"/>
          </p:nvPr>
        </p:nvSpPr>
        <p:spPr>
          <a:xfrm>
            <a:off x="1891080" y="1819800"/>
            <a:ext cx="2452680" cy="7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Giới thiệu chung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3" name="Google Shape;981;p34"/>
          <p:cNvSpPr/>
          <p:nvPr/>
        </p:nvSpPr>
        <p:spPr>
          <a:xfrm>
            <a:off x="4705920" y="1767600"/>
            <a:ext cx="2628000" cy="6141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PlaceHolder 7"/>
          <p:cNvSpPr>
            <a:spLocks noGrp="1"/>
          </p:cNvSpPr>
          <p:nvPr>
            <p:ph type="subTitle"/>
          </p:nvPr>
        </p:nvSpPr>
        <p:spPr>
          <a:xfrm>
            <a:off x="4793400" y="1815840"/>
            <a:ext cx="2452680" cy="7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Các trải nghiệm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28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Google Play từ 4 - 10.12.2023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92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Google Shape;1058;p37"/>
          <p:cNvSpPr/>
          <p:nvPr/>
        </p:nvSpPr>
        <p:spPr>
          <a:xfrm>
            <a:off x="437400" y="4218840"/>
            <a:ext cx="320364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Google Shape;1429;p46"/>
          <p:cNvSpPr/>
          <p:nvPr/>
        </p:nvSpPr>
        <p:spPr>
          <a:xfrm>
            <a:off x="220320" y="42429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Công ty có lượt tải nhiều nhất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5" name="Google Shape;1058;p37"/>
          <p:cNvSpPr/>
          <p:nvPr/>
        </p:nvSpPr>
        <p:spPr>
          <a:xfrm>
            <a:off x="5122800" y="4208400"/>
            <a:ext cx="348912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Google Shape;1429;p46"/>
          <p:cNvSpPr/>
          <p:nvPr/>
        </p:nvSpPr>
        <p:spPr>
          <a:xfrm>
            <a:off x="5048640" y="426240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Game có lượt phản hồi nhiều nhất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97" name="Picture 2" descr="A graph with green bars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357480" y="1013400"/>
            <a:ext cx="3363480" cy="290448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098" name="Picture 10" descr="A graph of a number of green squares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5167080" y="1013400"/>
            <a:ext cx="3363480" cy="29181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28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App Store từ 11 - 17.12.2023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00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Google Shape;1058;p37"/>
          <p:cNvSpPr/>
          <p:nvPr/>
        </p:nvSpPr>
        <p:spPr>
          <a:xfrm>
            <a:off x="437400" y="4218840"/>
            <a:ext cx="320364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Google Shape;1429;p46"/>
          <p:cNvSpPr/>
          <p:nvPr/>
        </p:nvSpPr>
        <p:spPr>
          <a:xfrm>
            <a:off x="220320" y="42429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giá thành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3" name="Google Shape;1058;p37"/>
          <p:cNvSpPr/>
          <p:nvPr/>
        </p:nvSpPr>
        <p:spPr>
          <a:xfrm>
            <a:off x="5279760" y="4218840"/>
            <a:ext cx="317520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Google Shape;1429;p46"/>
          <p:cNvSpPr/>
          <p:nvPr/>
        </p:nvSpPr>
        <p:spPr>
          <a:xfrm>
            <a:off x="5048640" y="426240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dung lượng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05" name="Picture 10" descr="A pie chart with different colored circles&#10;&#10;Description automatically generated"/>
          <p:cNvPicPr/>
          <p:nvPr/>
        </p:nvPicPr>
        <p:blipFill>
          <a:blip r:embed="rId1"/>
          <a:stretch/>
        </p:blipFill>
        <p:spPr>
          <a:xfrm>
            <a:off x="542160" y="1104840"/>
            <a:ext cx="3151440" cy="272124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106" name="Picture 12" descr="A pie chart with different colored sections&#10;&#10;Description automatically generated"/>
          <p:cNvPicPr/>
          <p:nvPr/>
        </p:nvPicPr>
        <p:blipFill>
          <a:blip r:embed="rId2"/>
          <a:stretch/>
        </p:blipFill>
        <p:spPr>
          <a:xfrm>
            <a:off x="5096520" y="1104840"/>
            <a:ext cx="3228480" cy="272124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28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Google Play từ 11 - 17.12.2023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08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Google Shape;1058;p37"/>
          <p:cNvSpPr/>
          <p:nvPr/>
        </p:nvSpPr>
        <p:spPr>
          <a:xfrm>
            <a:off x="437400" y="4218840"/>
            <a:ext cx="320364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Google Shape;1429;p46"/>
          <p:cNvSpPr/>
          <p:nvPr/>
        </p:nvSpPr>
        <p:spPr>
          <a:xfrm>
            <a:off x="220320" y="424296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loại trò chơi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1" name="Google Shape;1058;p37"/>
          <p:cNvSpPr/>
          <p:nvPr/>
        </p:nvSpPr>
        <p:spPr>
          <a:xfrm>
            <a:off x="5112000" y="4218840"/>
            <a:ext cx="3342960" cy="519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Google Shape;1429;p46"/>
          <p:cNvSpPr/>
          <p:nvPr/>
        </p:nvSpPr>
        <p:spPr>
          <a:xfrm>
            <a:off x="4964760" y="4255200"/>
            <a:ext cx="363780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Game có lượt phản hồi nhiều nhất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13" name="Picture 2" descr="A graph of a number of green squares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351360" y="966600"/>
            <a:ext cx="3506760" cy="30423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114" name="Picture 4" descr="A graph of a bar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4904640" y="954000"/>
            <a:ext cx="3503880" cy="303984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091;p38"/>
          <p:cNvSpPr/>
          <p:nvPr/>
        </p:nvSpPr>
        <p:spPr>
          <a:xfrm>
            <a:off x="2534040" y="2553480"/>
            <a:ext cx="4071960" cy="8409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2609280" y="2549880"/>
            <a:ext cx="390060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Kết luận và đánh giá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title"/>
          </p:nvPr>
        </p:nvSpPr>
        <p:spPr>
          <a:xfrm>
            <a:off x="3151440" y="1221480"/>
            <a:ext cx="2840400" cy="11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0" spc="-1" strike="noStrike">
                <a:solidFill>
                  <a:srgbClr val="52963e"/>
                </a:solidFill>
                <a:latin typeface="Jua"/>
                <a:ea typeface="Jua"/>
              </a:rPr>
              <a:t>03</a:t>
            </a:r>
            <a:endParaRPr b="0" lang="en-US" sz="9000" spc="-1" strike="noStrike">
              <a:latin typeface="Arial"/>
            </a:endParaRPr>
          </a:p>
        </p:txBody>
      </p:sp>
      <p:grpSp>
        <p:nvGrpSpPr>
          <p:cNvPr id="1118" name="Google Shape;1095;p38"/>
          <p:cNvGrpSpPr/>
          <p:nvPr/>
        </p:nvGrpSpPr>
        <p:grpSpPr>
          <a:xfrm>
            <a:off x="2962440" y="426960"/>
            <a:ext cx="3217680" cy="1184400"/>
            <a:chOff x="2962440" y="426960"/>
            <a:chExt cx="3217680" cy="1184400"/>
          </a:xfrm>
        </p:grpSpPr>
        <p:grpSp>
          <p:nvGrpSpPr>
            <p:cNvPr id="1119" name="Google Shape;1096;p38"/>
            <p:cNvGrpSpPr/>
            <p:nvPr/>
          </p:nvGrpSpPr>
          <p:grpSpPr>
            <a:xfrm>
              <a:off x="4385160" y="426960"/>
              <a:ext cx="1794960" cy="1184400"/>
              <a:chOff x="4385160" y="426960"/>
              <a:chExt cx="1794960" cy="1184400"/>
            </a:xfrm>
          </p:grpSpPr>
          <p:sp>
            <p:nvSpPr>
              <p:cNvPr id="1120" name="Google Shape;1097;p38"/>
              <p:cNvSpPr/>
              <p:nvPr/>
            </p:nvSpPr>
            <p:spPr>
              <a:xfrm flipH="1" rot="20796000">
                <a:off x="5089680" y="570600"/>
                <a:ext cx="580320" cy="88668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098;p38"/>
              <p:cNvSpPr/>
              <p:nvPr/>
            </p:nvSpPr>
            <p:spPr>
              <a:xfrm flipH="1">
                <a:off x="4793040" y="835920"/>
                <a:ext cx="205560" cy="13752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Google Shape;1099;p38"/>
              <p:cNvSpPr/>
              <p:nvPr/>
            </p:nvSpPr>
            <p:spPr>
              <a:xfrm flipH="1">
                <a:off x="5520240" y="1508040"/>
                <a:ext cx="154080" cy="1033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3" name="Google Shape;1100;p38"/>
              <p:cNvSpPr/>
              <p:nvPr/>
            </p:nvSpPr>
            <p:spPr>
              <a:xfrm flipH="1">
                <a:off x="6062040" y="122328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4" name="Google Shape;1101;p38"/>
              <p:cNvSpPr/>
              <p:nvPr/>
            </p:nvSpPr>
            <p:spPr>
              <a:xfrm>
                <a:off x="4385160" y="426960"/>
                <a:ext cx="348840" cy="2559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Google Shape;1102;p38"/>
              <p:cNvSpPr/>
              <p:nvPr/>
            </p:nvSpPr>
            <p:spPr>
              <a:xfrm>
                <a:off x="5695200" y="1268280"/>
                <a:ext cx="233640" cy="1713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Google Shape;1103;p38"/>
              <p:cNvSpPr/>
              <p:nvPr/>
            </p:nvSpPr>
            <p:spPr>
              <a:xfrm flipH="1">
                <a:off x="5036760" y="46800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7" name="Google Shape;1104;p38"/>
            <p:cNvGrpSpPr/>
            <p:nvPr/>
          </p:nvGrpSpPr>
          <p:grpSpPr>
            <a:xfrm>
              <a:off x="2962440" y="468000"/>
              <a:ext cx="1387080" cy="1143360"/>
              <a:chOff x="2962440" y="468000"/>
              <a:chExt cx="1387080" cy="1143360"/>
            </a:xfrm>
          </p:grpSpPr>
          <p:sp>
            <p:nvSpPr>
              <p:cNvPr id="1128" name="Google Shape;1105;p38"/>
              <p:cNvSpPr/>
              <p:nvPr/>
            </p:nvSpPr>
            <p:spPr>
              <a:xfrm rot="804000">
                <a:off x="3472920" y="570600"/>
                <a:ext cx="580320" cy="88704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106;p38"/>
              <p:cNvSpPr/>
              <p:nvPr/>
            </p:nvSpPr>
            <p:spPr>
              <a:xfrm>
                <a:off x="4143960" y="835920"/>
                <a:ext cx="205560" cy="13752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107;p38"/>
              <p:cNvSpPr/>
              <p:nvPr/>
            </p:nvSpPr>
            <p:spPr>
              <a:xfrm>
                <a:off x="3468240" y="1508040"/>
                <a:ext cx="154080" cy="1033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108;p38"/>
              <p:cNvSpPr/>
              <p:nvPr/>
            </p:nvSpPr>
            <p:spPr>
              <a:xfrm>
                <a:off x="2962440" y="122328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109;p38"/>
              <p:cNvSpPr/>
              <p:nvPr/>
            </p:nvSpPr>
            <p:spPr>
              <a:xfrm flipH="1">
                <a:off x="3213720" y="1268280"/>
                <a:ext cx="233640" cy="1713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110;p38"/>
              <p:cNvSpPr/>
              <p:nvPr/>
            </p:nvSpPr>
            <p:spPr>
              <a:xfrm>
                <a:off x="3987720" y="46800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4" name="Google Shape;1111;p38"/>
          <p:cNvGrpSpPr/>
          <p:nvPr/>
        </p:nvGrpSpPr>
        <p:grpSpPr>
          <a:xfrm>
            <a:off x="1049400" y="3027240"/>
            <a:ext cx="1157400" cy="1468800"/>
            <a:chOff x="1049400" y="3027240"/>
            <a:chExt cx="1157400" cy="1468800"/>
          </a:xfrm>
        </p:grpSpPr>
        <p:sp>
          <p:nvSpPr>
            <p:cNvPr id="1135" name="Google Shape;1112;p38"/>
            <p:cNvSpPr/>
            <p:nvPr/>
          </p:nvSpPr>
          <p:spPr>
            <a:xfrm>
              <a:off x="1049400" y="3027240"/>
              <a:ext cx="1125000" cy="121320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1113;p38"/>
            <p:cNvSpPr/>
            <p:nvPr/>
          </p:nvSpPr>
          <p:spPr>
            <a:xfrm>
              <a:off x="1134720" y="3189240"/>
              <a:ext cx="525600" cy="53676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114;p38"/>
            <p:cNvSpPr/>
            <p:nvPr/>
          </p:nvSpPr>
          <p:spPr>
            <a:xfrm>
              <a:off x="1247400" y="3323520"/>
              <a:ext cx="479880" cy="71496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1115;p38"/>
            <p:cNvSpPr/>
            <p:nvPr/>
          </p:nvSpPr>
          <p:spPr>
            <a:xfrm>
              <a:off x="1465560" y="3426840"/>
              <a:ext cx="370800" cy="81396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116;p38"/>
            <p:cNvSpPr/>
            <p:nvPr/>
          </p:nvSpPr>
          <p:spPr>
            <a:xfrm>
              <a:off x="1826280" y="3316320"/>
              <a:ext cx="235440" cy="89532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Google Shape;1117;p38"/>
            <p:cNvSpPr/>
            <p:nvPr/>
          </p:nvSpPr>
          <p:spPr>
            <a:xfrm>
              <a:off x="1078200" y="3078360"/>
              <a:ext cx="493200" cy="33192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118;p38"/>
            <p:cNvSpPr/>
            <p:nvPr/>
          </p:nvSpPr>
          <p:spPr>
            <a:xfrm>
              <a:off x="1378440" y="4104360"/>
              <a:ext cx="828360" cy="39168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119;p38"/>
            <p:cNvSpPr/>
            <p:nvPr/>
          </p:nvSpPr>
          <p:spPr>
            <a:xfrm>
              <a:off x="1480680" y="4258800"/>
              <a:ext cx="685800" cy="19980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3" name="Google Shape;1120;p38"/>
          <p:cNvGrpSpPr/>
          <p:nvPr/>
        </p:nvGrpSpPr>
        <p:grpSpPr>
          <a:xfrm>
            <a:off x="7088760" y="3027240"/>
            <a:ext cx="1157040" cy="1468800"/>
            <a:chOff x="7088760" y="3027240"/>
            <a:chExt cx="1157040" cy="1468800"/>
          </a:xfrm>
        </p:grpSpPr>
        <p:sp>
          <p:nvSpPr>
            <p:cNvPr id="1144" name="Google Shape;1121;p38"/>
            <p:cNvSpPr/>
            <p:nvPr/>
          </p:nvSpPr>
          <p:spPr>
            <a:xfrm flipH="1">
              <a:off x="7120440" y="3027240"/>
              <a:ext cx="1125000" cy="121320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122;p38"/>
            <p:cNvSpPr/>
            <p:nvPr/>
          </p:nvSpPr>
          <p:spPr>
            <a:xfrm flipH="1">
              <a:off x="7634880" y="3189240"/>
              <a:ext cx="525600" cy="53676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1123;p38"/>
            <p:cNvSpPr/>
            <p:nvPr/>
          </p:nvSpPr>
          <p:spPr>
            <a:xfrm flipH="1">
              <a:off x="7567560" y="3323520"/>
              <a:ext cx="479880" cy="71496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124;p38"/>
            <p:cNvSpPr/>
            <p:nvPr/>
          </p:nvSpPr>
          <p:spPr>
            <a:xfrm flipH="1">
              <a:off x="7458480" y="3426840"/>
              <a:ext cx="370800" cy="81396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125;p38"/>
            <p:cNvSpPr/>
            <p:nvPr/>
          </p:nvSpPr>
          <p:spPr>
            <a:xfrm flipH="1">
              <a:off x="7233120" y="3316320"/>
              <a:ext cx="235440" cy="89532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126;p38"/>
            <p:cNvSpPr/>
            <p:nvPr/>
          </p:nvSpPr>
          <p:spPr>
            <a:xfrm flipH="1">
              <a:off x="7723800" y="3078360"/>
              <a:ext cx="493200" cy="33192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1127;p38"/>
            <p:cNvSpPr/>
            <p:nvPr/>
          </p:nvSpPr>
          <p:spPr>
            <a:xfrm flipH="1">
              <a:off x="7088400" y="4104360"/>
              <a:ext cx="828360" cy="39168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1128;p38"/>
            <p:cNvSpPr/>
            <p:nvPr/>
          </p:nvSpPr>
          <p:spPr>
            <a:xfrm flipH="1">
              <a:off x="7128360" y="4258800"/>
              <a:ext cx="685800" cy="19980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ubTitle"/>
          </p:nvPr>
        </p:nvSpPr>
        <p:spPr>
          <a:xfrm>
            <a:off x="720000" y="1200240"/>
            <a:ext cx="7785360" cy="294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I. Thành công: phần nào mô phỏng được một hệ thống BigData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Khả năng lưu trữ, tìm kiếm cao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Biểu diễn lượng lớn dữ liệu</a:t>
            </a: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	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Khả năng mở rộng 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Khả năng chịu lỗi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II. Hạn chế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Không khai thác tối đa được hệ thống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Luồng thực hiện còn rời rạc, phải gõ code thủ công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36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Nhận xét, đánh giá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ubTitle"/>
          </p:nvPr>
        </p:nvSpPr>
        <p:spPr>
          <a:xfrm>
            <a:off x="720000" y="1200240"/>
            <a:ext cx="7785360" cy="294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c63b3d"/>
              </a:buClr>
              <a:buSzPct val="150000"/>
              <a:buFont typeface="Arial"/>
              <a:buChar char="•"/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Sử dụng Spark Streaming để phân tích và cải thiện tốc độ ghi dữ liệu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63b3d"/>
              </a:buClr>
              <a:buSzPct val="150000"/>
              <a:buFont typeface="Arial"/>
              <a:buChar char="•"/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Nâng cấp phần cứng, tăng số node trong cụm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63b3d"/>
              </a:buClr>
              <a:buSzPct val="150000"/>
              <a:buFont typeface="Arial"/>
              <a:buChar char="•"/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Thu thập dữ liệu game từ máy tính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36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Hướng phát triển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722160" y="524520"/>
            <a:ext cx="778536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Thành viên nhóm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57" name="Google Shape;1445;p47"/>
          <p:cNvSpPr/>
          <p:nvPr/>
        </p:nvSpPr>
        <p:spPr>
          <a:xfrm>
            <a:off x="4649760" y="3768840"/>
            <a:ext cx="2503440" cy="2883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Google Shape;1447;p47"/>
          <p:cNvSpPr/>
          <p:nvPr/>
        </p:nvSpPr>
        <p:spPr>
          <a:xfrm>
            <a:off x="3373200" y="2175480"/>
            <a:ext cx="2257920" cy="2883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Google Shape;1449;p47"/>
          <p:cNvSpPr/>
          <p:nvPr/>
        </p:nvSpPr>
        <p:spPr>
          <a:xfrm>
            <a:off x="6071400" y="2144880"/>
            <a:ext cx="2899800" cy="2883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PlaceHolder 2"/>
          <p:cNvSpPr>
            <a:spLocks noGrp="1"/>
          </p:cNvSpPr>
          <p:nvPr>
            <p:ph/>
          </p:nvPr>
        </p:nvSpPr>
        <p:spPr>
          <a:xfrm>
            <a:off x="3456000" y="2416320"/>
            <a:ext cx="1996200" cy="5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Thu thập dữ liệu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/>
          </p:nvPr>
        </p:nvSpPr>
        <p:spPr>
          <a:xfrm>
            <a:off x="6594120" y="2400480"/>
            <a:ext cx="1996200" cy="5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Thu thập dữ liệu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2" name="Google Shape;1453;p47"/>
          <p:cNvSpPr/>
          <p:nvPr/>
        </p:nvSpPr>
        <p:spPr>
          <a:xfrm>
            <a:off x="338400" y="2155320"/>
            <a:ext cx="2313000" cy="2883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PlaceHolder 4"/>
          <p:cNvSpPr>
            <a:spLocks noGrp="1"/>
          </p:cNvSpPr>
          <p:nvPr>
            <p:ph/>
          </p:nvPr>
        </p:nvSpPr>
        <p:spPr>
          <a:xfrm>
            <a:off x="546480" y="2416320"/>
            <a:ext cx="1996200" cy="5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Triển khai hệ thống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4" name="PlaceHolder 5"/>
          <p:cNvSpPr>
            <a:spLocks noGrp="1"/>
          </p:cNvSpPr>
          <p:nvPr>
            <p:ph type="subTitle"/>
          </p:nvPr>
        </p:nvSpPr>
        <p:spPr>
          <a:xfrm>
            <a:off x="320760" y="2053440"/>
            <a:ext cx="243828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c63b3d"/>
                </a:solidFill>
                <a:latin typeface="Roboto"/>
                <a:ea typeface="Roboto"/>
              </a:rPr>
              <a:t>Trần Ngọc Bảo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165" name="PlaceHolder 6"/>
          <p:cNvSpPr>
            <a:spLocks noGrp="1"/>
          </p:cNvSpPr>
          <p:nvPr>
            <p:ph/>
          </p:nvPr>
        </p:nvSpPr>
        <p:spPr>
          <a:xfrm>
            <a:off x="4857840" y="4107600"/>
            <a:ext cx="1996200" cy="5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Làm slide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6" name="Google Shape;1460;p47"/>
          <p:cNvSpPr/>
          <p:nvPr/>
        </p:nvSpPr>
        <p:spPr>
          <a:xfrm>
            <a:off x="1729440" y="3820680"/>
            <a:ext cx="2438280" cy="2883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PlaceHolder 7"/>
          <p:cNvSpPr>
            <a:spLocks noGrp="1"/>
          </p:cNvSpPr>
          <p:nvPr>
            <p:ph/>
          </p:nvPr>
        </p:nvSpPr>
        <p:spPr>
          <a:xfrm>
            <a:off x="1862280" y="4168440"/>
            <a:ext cx="1996200" cy="53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Làm báo cáo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168" name="Google Shape;1463;p47"/>
          <p:cNvGrpSpPr/>
          <p:nvPr/>
        </p:nvGrpSpPr>
        <p:grpSpPr>
          <a:xfrm>
            <a:off x="1170000" y="1169280"/>
            <a:ext cx="672840" cy="858240"/>
            <a:chOff x="1170000" y="1169280"/>
            <a:chExt cx="672840" cy="858240"/>
          </a:xfrm>
        </p:grpSpPr>
        <p:sp>
          <p:nvSpPr>
            <p:cNvPr id="1169" name="Google Shape;1464;p47"/>
            <p:cNvSpPr/>
            <p:nvPr/>
          </p:nvSpPr>
          <p:spPr>
            <a:xfrm>
              <a:off x="1238760" y="1425240"/>
              <a:ext cx="604080" cy="602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0" name="Google Shape;1465;p47"/>
            <p:cNvGrpSpPr/>
            <p:nvPr/>
          </p:nvGrpSpPr>
          <p:grpSpPr>
            <a:xfrm>
              <a:off x="1170000" y="1169280"/>
              <a:ext cx="324000" cy="400320"/>
              <a:chOff x="1170000" y="1169280"/>
              <a:chExt cx="324000" cy="400320"/>
            </a:xfrm>
          </p:grpSpPr>
          <p:sp>
            <p:nvSpPr>
              <p:cNvPr id="1171" name="Google Shape;1466;p47"/>
              <p:cNvSpPr/>
              <p:nvPr/>
            </p:nvSpPr>
            <p:spPr>
              <a:xfrm rot="19431000">
                <a:off x="1242360" y="1354680"/>
                <a:ext cx="233280" cy="13860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Google Shape;1467;p47"/>
              <p:cNvSpPr/>
              <p:nvPr/>
            </p:nvSpPr>
            <p:spPr>
              <a:xfrm rot="19431000">
                <a:off x="1265040" y="1440000"/>
                <a:ext cx="205920" cy="7596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Google Shape;1468;p47"/>
              <p:cNvSpPr/>
              <p:nvPr/>
            </p:nvSpPr>
            <p:spPr>
              <a:xfrm rot="19431000">
                <a:off x="1213560" y="1202040"/>
                <a:ext cx="178560" cy="20700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74" name="Google Shape;1469;p47"/>
          <p:cNvGrpSpPr/>
          <p:nvPr/>
        </p:nvGrpSpPr>
        <p:grpSpPr>
          <a:xfrm>
            <a:off x="4204080" y="1084320"/>
            <a:ext cx="673560" cy="857520"/>
            <a:chOff x="4204080" y="1084320"/>
            <a:chExt cx="673560" cy="857520"/>
          </a:xfrm>
        </p:grpSpPr>
        <p:sp>
          <p:nvSpPr>
            <p:cNvPr id="1175" name="Google Shape;1470;p47"/>
            <p:cNvSpPr/>
            <p:nvPr/>
          </p:nvSpPr>
          <p:spPr>
            <a:xfrm flipH="1">
              <a:off x="4204080" y="1339560"/>
              <a:ext cx="604080" cy="6022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6" name="Google Shape;1471;p47"/>
            <p:cNvGrpSpPr/>
            <p:nvPr/>
          </p:nvGrpSpPr>
          <p:grpSpPr>
            <a:xfrm>
              <a:off x="4553640" y="1084320"/>
              <a:ext cx="324000" cy="399240"/>
              <a:chOff x="4553640" y="1084320"/>
              <a:chExt cx="324000" cy="399240"/>
            </a:xfrm>
          </p:grpSpPr>
          <p:sp>
            <p:nvSpPr>
              <p:cNvPr id="1177" name="Google Shape;1472;p47"/>
              <p:cNvSpPr/>
              <p:nvPr/>
            </p:nvSpPr>
            <p:spPr>
              <a:xfrm flipV="1" rot="12969000">
                <a:off x="4571640" y="1267920"/>
                <a:ext cx="233280" cy="13860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Google Shape;1473;p47"/>
              <p:cNvSpPr/>
              <p:nvPr/>
            </p:nvSpPr>
            <p:spPr>
              <a:xfrm flipV="1" rot="12969000">
                <a:off x="4576680" y="1353960"/>
                <a:ext cx="205920" cy="7560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Google Shape;1474;p47"/>
              <p:cNvSpPr/>
              <p:nvPr/>
            </p:nvSpPr>
            <p:spPr>
              <a:xfrm flipV="1" rot="12969000">
                <a:off x="4654800" y="1116360"/>
                <a:ext cx="178920" cy="20700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80" name="Google Shape;1475;p47"/>
          <p:cNvGrpSpPr/>
          <p:nvPr/>
        </p:nvGrpSpPr>
        <p:grpSpPr>
          <a:xfrm>
            <a:off x="7221600" y="1069920"/>
            <a:ext cx="672840" cy="857880"/>
            <a:chOff x="7221600" y="1069920"/>
            <a:chExt cx="672840" cy="857880"/>
          </a:xfrm>
        </p:grpSpPr>
        <p:sp>
          <p:nvSpPr>
            <p:cNvPr id="1181" name="Google Shape;1476;p47"/>
            <p:cNvSpPr/>
            <p:nvPr/>
          </p:nvSpPr>
          <p:spPr>
            <a:xfrm>
              <a:off x="7290360" y="1325520"/>
              <a:ext cx="604080" cy="602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82" name="Google Shape;1477;p47"/>
            <p:cNvGrpSpPr/>
            <p:nvPr/>
          </p:nvGrpSpPr>
          <p:grpSpPr>
            <a:xfrm>
              <a:off x="7221600" y="1069920"/>
              <a:ext cx="324000" cy="399960"/>
              <a:chOff x="7221600" y="1069920"/>
              <a:chExt cx="324000" cy="399960"/>
            </a:xfrm>
          </p:grpSpPr>
          <p:sp>
            <p:nvSpPr>
              <p:cNvPr id="1183" name="Google Shape;1478;p47"/>
              <p:cNvSpPr/>
              <p:nvPr/>
            </p:nvSpPr>
            <p:spPr>
              <a:xfrm rot="19431000">
                <a:off x="7293960" y="1254960"/>
                <a:ext cx="233280" cy="13860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Google Shape;1479;p47"/>
              <p:cNvSpPr/>
              <p:nvPr/>
            </p:nvSpPr>
            <p:spPr>
              <a:xfrm rot="19431000">
                <a:off x="7316640" y="1340280"/>
                <a:ext cx="205920" cy="7596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Google Shape;1480;p47"/>
              <p:cNvSpPr/>
              <p:nvPr/>
            </p:nvSpPr>
            <p:spPr>
              <a:xfrm rot="19431000">
                <a:off x="7265160" y="1102680"/>
                <a:ext cx="178560" cy="20700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86" name="Google Shape;1481;p47"/>
          <p:cNvGrpSpPr/>
          <p:nvPr/>
        </p:nvGrpSpPr>
        <p:grpSpPr>
          <a:xfrm>
            <a:off x="2669400" y="2908080"/>
            <a:ext cx="673560" cy="857520"/>
            <a:chOff x="2669400" y="2908080"/>
            <a:chExt cx="673560" cy="857520"/>
          </a:xfrm>
        </p:grpSpPr>
        <p:sp>
          <p:nvSpPr>
            <p:cNvPr id="1187" name="Google Shape;1482;p47"/>
            <p:cNvSpPr/>
            <p:nvPr/>
          </p:nvSpPr>
          <p:spPr>
            <a:xfrm flipH="1">
              <a:off x="2669400" y="3163320"/>
              <a:ext cx="604080" cy="60228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88" name="Google Shape;1483;p47"/>
            <p:cNvGrpSpPr/>
            <p:nvPr/>
          </p:nvGrpSpPr>
          <p:grpSpPr>
            <a:xfrm>
              <a:off x="3018960" y="2908080"/>
              <a:ext cx="324000" cy="399240"/>
              <a:chOff x="3018960" y="2908080"/>
              <a:chExt cx="324000" cy="399240"/>
            </a:xfrm>
          </p:grpSpPr>
          <p:sp>
            <p:nvSpPr>
              <p:cNvPr id="1189" name="Google Shape;1484;p47"/>
              <p:cNvSpPr/>
              <p:nvPr/>
            </p:nvSpPr>
            <p:spPr>
              <a:xfrm flipV="1" rot="12969000">
                <a:off x="3036960" y="3091680"/>
                <a:ext cx="233280" cy="13860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Google Shape;1485;p47"/>
              <p:cNvSpPr/>
              <p:nvPr/>
            </p:nvSpPr>
            <p:spPr>
              <a:xfrm flipV="1" rot="12969000">
                <a:off x="3042000" y="3177720"/>
                <a:ext cx="205920" cy="7560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Google Shape;1486;p47"/>
              <p:cNvSpPr/>
              <p:nvPr/>
            </p:nvSpPr>
            <p:spPr>
              <a:xfrm flipV="1" rot="12969000">
                <a:off x="3120120" y="2940120"/>
                <a:ext cx="178920" cy="20700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2" name="Google Shape;1493;p47"/>
          <p:cNvGrpSpPr/>
          <p:nvPr/>
        </p:nvGrpSpPr>
        <p:grpSpPr>
          <a:xfrm>
            <a:off x="5553000" y="2840760"/>
            <a:ext cx="673560" cy="857880"/>
            <a:chOff x="5553000" y="2840760"/>
            <a:chExt cx="673560" cy="857880"/>
          </a:xfrm>
        </p:grpSpPr>
        <p:sp>
          <p:nvSpPr>
            <p:cNvPr id="1193" name="Google Shape;1494;p47"/>
            <p:cNvSpPr/>
            <p:nvPr/>
          </p:nvSpPr>
          <p:spPr>
            <a:xfrm flipH="1">
              <a:off x="5553000" y="3096360"/>
              <a:ext cx="604080" cy="6022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4" name="Google Shape;1495;p47"/>
            <p:cNvGrpSpPr/>
            <p:nvPr/>
          </p:nvGrpSpPr>
          <p:grpSpPr>
            <a:xfrm>
              <a:off x="5902560" y="2840760"/>
              <a:ext cx="324000" cy="399600"/>
              <a:chOff x="5902560" y="2840760"/>
              <a:chExt cx="324000" cy="399600"/>
            </a:xfrm>
          </p:grpSpPr>
          <p:sp>
            <p:nvSpPr>
              <p:cNvPr id="1195" name="Google Shape;1496;p47"/>
              <p:cNvSpPr/>
              <p:nvPr/>
            </p:nvSpPr>
            <p:spPr>
              <a:xfrm flipV="1" rot="12969000">
                <a:off x="5920560" y="3024360"/>
                <a:ext cx="233280" cy="13860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Google Shape;1497;p47"/>
              <p:cNvSpPr/>
              <p:nvPr/>
            </p:nvSpPr>
            <p:spPr>
              <a:xfrm flipV="1" rot="12969000">
                <a:off x="5925600" y="3110760"/>
                <a:ext cx="205920" cy="7560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Google Shape;1498;p47"/>
              <p:cNvSpPr/>
              <p:nvPr/>
            </p:nvSpPr>
            <p:spPr>
              <a:xfrm flipV="1" rot="12969000">
                <a:off x="6003720" y="2872800"/>
                <a:ext cx="178920" cy="20700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8" name="Google Shape;1499;p47"/>
          <p:cNvGrpSpPr/>
          <p:nvPr/>
        </p:nvGrpSpPr>
        <p:grpSpPr>
          <a:xfrm>
            <a:off x="8261280" y="254520"/>
            <a:ext cx="627120" cy="901440"/>
            <a:chOff x="8261280" y="254520"/>
            <a:chExt cx="627120" cy="901440"/>
          </a:xfrm>
        </p:grpSpPr>
        <p:sp>
          <p:nvSpPr>
            <p:cNvPr id="1199" name="Google Shape;1500;p47"/>
            <p:cNvSpPr/>
            <p:nvPr/>
          </p:nvSpPr>
          <p:spPr>
            <a:xfrm rot="20914200">
              <a:off x="8373240" y="278280"/>
              <a:ext cx="284400" cy="43092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501;p47"/>
            <p:cNvSpPr/>
            <p:nvPr/>
          </p:nvSpPr>
          <p:spPr>
            <a:xfrm rot="20914200">
              <a:off x="8731440" y="702720"/>
              <a:ext cx="148320" cy="9972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Google Shape;1502;p47"/>
            <p:cNvSpPr/>
            <p:nvPr/>
          </p:nvSpPr>
          <p:spPr>
            <a:xfrm rot="20914200">
              <a:off x="8264880" y="270000"/>
              <a:ext cx="69840" cy="4680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1503;p47"/>
            <p:cNvSpPr/>
            <p:nvPr/>
          </p:nvSpPr>
          <p:spPr>
            <a:xfrm rot="20914200">
              <a:off x="8290800" y="751680"/>
              <a:ext cx="85320" cy="5724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1504;p47"/>
            <p:cNvSpPr/>
            <p:nvPr/>
          </p:nvSpPr>
          <p:spPr>
            <a:xfrm rot="20028600">
              <a:off x="8440200" y="894240"/>
              <a:ext cx="157680" cy="23904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4" name="Google Shape;1505;p47"/>
          <p:cNvSpPr/>
          <p:nvPr/>
        </p:nvSpPr>
        <p:spPr>
          <a:xfrm flipH="1" rot="16482000">
            <a:off x="6395760" y="-129960"/>
            <a:ext cx="1017720" cy="114696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Google Shape;1506;p47"/>
          <p:cNvSpPr/>
          <p:nvPr/>
        </p:nvSpPr>
        <p:spPr>
          <a:xfrm rot="5118000">
            <a:off x="1729800" y="-129960"/>
            <a:ext cx="1017720" cy="114660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6" name="Google Shape;1507;p47"/>
          <p:cNvGrpSpPr/>
          <p:nvPr/>
        </p:nvGrpSpPr>
        <p:grpSpPr>
          <a:xfrm>
            <a:off x="2799000" y="3294720"/>
            <a:ext cx="354240" cy="354240"/>
            <a:chOff x="2799000" y="3294720"/>
            <a:chExt cx="354240" cy="354240"/>
          </a:xfrm>
        </p:grpSpPr>
        <p:sp>
          <p:nvSpPr>
            <p:cNvPr id="1207" name="Google Shape;1508;p47"/>
            <p:cNvSpPr/>
            <p:nvPr/>
          </p:nvSpPr>
          <p:spPr>
            <a:xfrm>
              <a:off x="2860560" y="3294720"/>
              <a:ext cx="228600" cy="354240"/>
            </a:xfrm>
            <a:custGeom>
              <a:avLst/>
              <a:gdLst/>
              <a:ahLst/>
              <a:rect l="l" t="t" r="r" b="b"/>
              <a:pathLst>
                <a:path w="134950" h="208763">
                  <a:moveTo>
                    <a:pt x="67671" y="37097"/>
                  </a:moveTo>
                  <a:cubicBezTo>
                    <a:pt x="69237" y="37097"/>
                    <a:pt x="70802" y="37692"/>
                    <a:pt x="71993" y="38883"/>
                  </a:cubicBezTo>
                  <a:lnTo>
                    <a:pt x="96458" y="63348"/>
                  </a:lnTo>
                  <a:cubicBezTo>
                    <a:pt x="98219" y="65109"/>
                    <a:pt x="98741" y="67751"/>
                    <a:pt x="97795" y="70035"/>
                  </a:cubicBezTo>
                  <a:cubicBezTo>
                    <a:pt x="96849" y="72318"/>
                    <a:pt x="94599" y="73819"/>
                    <a:pt x="92152" y="73819"/>
                  </a:cubicBezTo>
                  <a:lnTo>
                    <a:pt x="88564" y="73819"/>
                  </a:lnTo>
                  <a:lnTo>
                    <a:pt x="102590" y="87813"/>
                  </a:lnTo>
                  <a:cubicBezTo>
                    <a:pt x="104319" y="89574"/>
                    <a:pt x="104841" y="92216"/>
                    <a:pt x="103895" y="94500"/>
                  </a:cubicBezTo>
                  <a:cubicBezTo>
                    <a:pt x="102949" y="96783"/>
                    <a:pt x="100731" y="98284"/>
                    <a:pt x="98252" y="98284"/>
                  </a:cubicBezTo>
                  <a:lnTo>
                    <a:pt x="94664" y="98284"/>
                  </a:lnTo>
                  <a:lnTo>
                    <a:pt x="108690" y="112278"/>
                  </a:lnTo>
                  <a:cubicBezTo>
                    <a:pt x="110452" y="114039"/>
                    <a:pt x="110974" y="116681"/>
                    <a:pt x="110028" y="118965"/>
                  </a:cubicBezTo>
                  <a:cubicBezTo>
                    <a:pt x="109082" y="121248"/>
                    <a:pt x="106831" y="122749"/>
                    <a:pt x="104384" y="122749"/>
                  </a:cubicBezTo>
                  <a:lnTo>
                    <a:pt x="73787" y="122749"/>
                  </a:lnTo>
                  <a:lnTo>
                    <a:pt x="73787" y="141505"/>
                  </a:lnTo>
                  <a:cubicBezTo>
                    <a:pt x="73787" y="144865"/>
                    <a:pt x="71047" y="147605"/>
                    <a:pt x="67687" y="147605"/>
                  </a:cubicBezTo>
                  <a:cubicBezTo>
                    <a:pt x="64295" y="147605"/>
                    <a:pt x="61555" y="144865"/>
                    <a:pt x="61555" y="141505"/>
                  </a:cubicBezTo>
                  <a:lnTo>
                    <a:pt x="61555" y="122749"/>
                  </a:lnTo>
                  <a:lnTo>
                    <a:pt x="30990" y="122749"/>
                  </a:lnTo>
                  <a:cubicBezTo>
                    <a:pt x="28511" y="122749"/>
                    <a:pt x="26260" y="121248"/>
                    <a:pt x="25314" y="118965"/>
                  </a:cubicBezTo>
                  <a:cubicBezTo>
                    <a:pt x="24368" y="116681"/>
                    <a:pt x="24890" y="114039"/>
                    <a:pt x="26651" y="112278"/>
                  </a:cubicBezTo>
                  <a:lnTo>
                    <a:pt x="40678" y="98284"/>
                  </a:lnTo>
                  <a:lnTo>
                    <a:pt x="37090" y="98284"/>
                  </a:lnTo>
                  <a:cubicBezTo>
                    <a:pt x="34611" y="98284"/>
                    <a:pt x="32392" y="96783"/>
                    <a:pt x="31446" y="94500"/>
                  </a:cubicBezTo>
                  <a:cubicBezTo>
                    <a:pt x="30500" y="92216"/>
                    <a:pt x="31022" y="89574"/>
                    <a:pt x="32751" y="87813"/>
                  </a:cubicBezTo>
                  <a:lnTo>
                    <a:pt x="46778" y="73819"/>
                  </a:lnTo>
                  <a:lnTo>
                    <a:pt x="43222" y="73819"/>
                  </a:lnTo>
                  <a:cubicBezTo>
                    <a:pt x="40743" y="73819"/>
                    <a:pt x="38492" y="72318"/>
                    <a:pt x="37546" y="70035"/>
                  </a:cubicBezTo>
                  <a:cubicBezTo>
                    <a:pt x="36600" y="67751"/>
                    <a:pt x="37122" y="65109"/>
                    <a:pt x="38884" y="63348"/>
                  </a:cubicBezTo>
                  <a:lnTo>
                    <a:pt x="63349" y="38883"/>
                  </a:lnTo>
                  <a:cubicBezTo>
                    <a:pt x="64539" y="37692"/>
                    <a:pt x="66105" y="37097"/>
                    <a:pt x="67671" y="37097"/>
                  </a:cubicBezTo>
                  <a:close/>
                  <a:moveTo>
                    <a:pt x="1" y="0"/>
                  </a:moveTo>
                  <a:lnTo>
                    <a:pt x="1" y="182802"/>
                  </a:lnTo>
                  <a:cubicBezTo>
                    <a:pt x="1" y="195002"/>
                    <a:pt x="8645" y="206386"/>
                    <a:pt x="20682" y="208408"/>
                  </a:cubicBezTo>
                  <a:cubicBezTo>
                    <a:pt x="22098" y="208647"/>
                    <a:pt x="23498" y="208762"/>
                    <a:pt x="24873" y="208762"/>
                  </a:cubicBezTo>
                  <a:cubicBezTo>
                    <a:pt x="38314" y="208762"/>
                    <a:pt x="49322" y="197767"/>
                    <a:pt x="49322" y="184302"/>
                  </a:cubicBezTo>
                  <a:lnTo>
                    <a:pt x="49322" y="178202"/>
                  </a:lnTo>
                  <a:cubicBezTo>
                    <a:pt x="49322" y="168058"/>
                    <a:pt x="57542" y="159837"/>
                    <a:pt x="67687" y="159837"/>
                  </a:cubicBezTo>
                  <a:lnTo>
                    <a:pt x="134949" y="159837"/>
                  </a:lnTo>
                  <a:lnTo>
                    <a:pt x="134949" y="30989"/>
                  </a:lnTo>
                  <a:cubicBezTo>
                    <a:pt x="134949" y="14092"/>
                    <a:pt x="121249" y="0"/>
                    <a:pt x="1043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509;p47"/>
            <p:cNvSpPr/>
            <p:nvPr/>
          </p:nvSpPr>
          <p:spPr>
            <a:xfrm>
              <a:off x="2799000" y="3295800"/>
              <a:ext cx="41040" cy="60480"/>
            </a:xfrm>
            <a:custGeom>
              <a:avLst/>
              <a:gdLst/>
              <a:ahLst/>
              <a:rect l="l" t="t" r="r" b="b"/>
              <a:pathLst>
                <a:path w="24465" h="36079">
                  <a:moveTo>
                    <a:pt x="24465" y="1"/>
                  </a:moveTo>
                  <a:cubicBezTo>
                    <a:pt x="10536" y="2839"/>
                    <a:pt x="0" y="15202"/>
                    <a:pt x="0" y="29978"/>
                  </a:cubicBezTo>
                  <a:cubicBezTo>
                    <a:pt x="0" y="33338"/>
                    <a:pt x="2740" y="36078"/>
                    <a:pt x="6133" y="36078"/>
                  </a:cubicBezTo>
                  <a:lnTo>
                    <a:pt x="24465" y="36078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510;p47"/>
            <p:cNvSpPr/>
            <p:nvPr/>
          </p:nvSpPr>
          <p:spPr>
            <a:xfrm>
              <a:off x="2949120" y="3587040"/>
              <a:ext cx="204120" cy="61560"/>
            </a:xfrm>
            <a:custGeom>
              <a:avLst/>
              <a:gdLst/>
              <a:ahLst/>
              <a:rect l="l" t="t" r="r" b="b"/>
              <a:pathLst>
                <a:path w="120467" h="36699">
                  <a:moveTo>
                    <a:pt x="15691" y="1"/>
                  </a:moveTo>
                  <a:cubicBezTo>
                    <a:pt x="12233" y="1"/>
                    <a:pt x="9559" y="2676"/>
                    <a:pt x="9559" y="6133"/>
                  </a:cubicBezTo>
                  <a:lnTo>
                    <a:pt x="9559" y="12233"/>
                  </a:lnTo>
                  <a:cubicBezTo>
                    <a:pt x="9559" y="21660"/>
                    <a:pt x="5873" y="30207"/>
                    <a:pt x="1" y="36698"/>
                  </a:cubicBezTo>
                  <a:lnTo>
                    <a:pt x="89477" y="36698"/>
                  </a:lnTo>
                  <a:cubicBezTo>
                    <a:pt x="106374" y="36698"/>
                    <a:pt x="120466" y="22998"/>
                    <a:pt x="120466" y="6133"/>
                  </a:cubicBezTo>
                  <a:cubicBezTo>
                    <a:pt x="120466" y="2676"/>
                    <a:pt x="117791" y="1"/>
                    <a:pt x="11436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0" name="Google Shape;1511;p47"/>
          <p:cNvGrpSpPr/>
          <p:nvPr/>
        </p:nvGrpSpPr>
        <p:grpSpPr>
          <a:xfrm>
            <a:off x="5721840" y="3220920"/>
            <a:ext cx="308520" cy="350640"/>
            <a:chOff x="5721840" y="3220920"/>
            <a:chExt cx="308520" cy="350640"/>
          </a:xfrm>
        </p:grpSpPr>
        <p:sp>
          <p:nvSpPr>
            <p:cNvPr id="1211" name="Google Shape;1512;p47"/>
            <p:cNvSpPr/>
            <p:nvPr/>
          </p:nvSpPr>
          <p:spPr>
            <a:xfrm>
              <a:off x="5773320" y="3220920"/>
              <a:ext cx="40680" cy="82440"/>
            </a:xfrm>
            <a:custGeom>
              <a:avLst/>
              <a:gdLst/>
              <a:ahLst/>
              <a:rect l="l" t="t" r="r" b="b"/>
              <a:pathLst>
                <a:path w="24466" h="49354">
                  <a:moveTo>
                    <a:pt x="12233" y="0"/>
                  </a:moveTo>
                  <a:cubicBezTo>
                    <a:pt x="5480" y="0"/>
                    <a:pt x="0" y="5480"/>
                    <a:pt x="0" y="12232"/>
                  </a:cubicBezTo>
                  <a:lnTo>
                    <a:pt x="0" y="37121"/>
                  </a:lnTo>
                  <a:cubicBezTo>
                    <a:pt x="0" y="43874"/>
                    <a:pt x="5480" y="49354"/>
                    <a:pt x="12233" y="49354"/>
                  </a:cubicBezTo>
                  <a:cubicBezTo>
                    <a:pt x="18985" y="49354"/>
                    <a:pt x="24465" y="43874"/>
                    <a:pt x="24465" y="37121"/>
                  </a:cubicBezTo>
                  <a:lnTo>
                    <a:pt x="24465" y="12232"/>
                  </a:lnTo>
                  <a:cubicBezTo>
                    <a:pt x="24465" y="5480"/>
                    <a:pt x="18985" y="0"/>
                    <a:pt x="122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513;p47"/>
            <p:cNvSpPr/>
            <p:nvPr/>
          </p:nvSpPr>
          <p:spPr>
            <a:xfrm>
              <a:off x="5938200" y="3220920"/>
              <a:ext cx="40680" cy="82440"/>
            </a:xfrm>
            <a:custGeom>
              <a:avLst/>
              <a:gdLst/>
              <a:ahLst/>
              <a:rect l="l" t="t" r="r" b="b"/>
              <a:pathLst>
                <a:path w="24466" h="49354">
                  <a:moveTo>
                    <a:pt x="12233" y="0"/>
                  </a:moveTo>
                  <a:cubicBezTo>
                    <a:pt x="5481" y="0"/>
                    <a:pt x="1" y="5480"/>
                    <a:pt x="1" y="12232"/>
                  </a:cubicBezTo>
                  <a:lnTo>
                    <a:pt x="1" y="37121"/>
                  </a:lnTo>
                  <a:cubicBezTo>
                    <a:pt x="1" y="43874"/>
                    <a:pt x="5481" y="49354"/>
                    <a:pt x="12233" y="49354"/>
                  </a:cubicBezTo>
                  <a:cubicBezTo>
                    <a:pt x="18986" y="49354"/>
                    <a:pt x="24466" y="43874"/>
                    <a:pt x="24466" y="37121"/>
                  </a:cubicBezTo>
                  <a:lnTo>
                    <a:pt x="24466" y="12232"/>
                  </a:lnTo>
                  <a:cubicBezTo>
                    <a:pt x="24466" y="5480"/>
                    <a:pt x="18986" y="0"/>
                    <a:pt x="122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514;p47"/>
            <p:cNvSpPr/>
            <p:nvPr/>
          </p:nvSpPr>
          <p:spPr>
            <a:xfrm>
              <a:off x="5721840" y="3262680"/>
              <a:ext cx="308520" cy="81720"/>
            </a:xfrm>
            <a:custGeom>
              <a:avLst/>
              <a:gdLst/>
              <a:ahLst/>
              <a:rect l="l" t="t" r="r" b="b"/>
              <a:pathLst>
                <a:path w="183488" h="48931">
                  <a:moveTo>
                    <a:pt x="18333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48931"/>
                  </a:lnTo>
                  <a:lnTo>
                    <a:pt x="183487" y="48931"/>
                  </a:lnTo>
                  <a:lnTo>
                    <a:pt x="183487" y="18333"/>
                  </a:lnTo>
                  <a:cubicBezTo>
                    <a:pt x="183487" y="8221"/>
                    <a:pt x="175234" y="1"/>
                    <a:pt x="165122" y="1"/>
                  </a:cubicBezTo>
                  <a:lnTo>
                    <a:pt x="165122" y="12233"/>
                  </a:lnTo>
                  <a:cubicBezTo>
                    <a:pt x="165122" y="25705"/>
                    <a:pt x="154162" y="36698"/>
                    <a:pt x="140657" y="36698"/>
                  </a:cubicBezTo>
                  <a:cubicBezTo>
                    <a:pt x="127153" y="36698"/>
                    <a:pt x="116192" y="25705"/>
                    <a:pt x="116192" y="12233"/>
                  </a:cubicBezTo>
                  <a:lnTo>
                    <a:pt x="116192" y="1"/>
                  </a:lnTo>
                  <a:lnTo>
                    <a:pt x="67263" y="1"/>
                  </a:lnTo>
                  <a:lnTo>
                    <a:pt x="67263" y="12233"/>
                  </a:lnTo>
                  <a:cubicBezTo>
                    <a:pt x="67263" y="25705"/>
                    <a:pt x="56302" y="36698"/>
                    <a:pt x="42798" y="36698"/>
                  </a:cubicBezTo>
                  <a:cubicBezTo>
                    <a:pt x="29293" y="36698"/>
                    <a:pt x="18333" y="25705"/>
                    <a:pt x="18333" y="12233"/>
                  </a:cubicBezTo>
                  <a:lnTo>
                    <a:pt x="1833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515;p47"/>
            <p:cNvSpPr/>
            <p:nvPr/>
          </p:nvSpPr>
          <p:spPr>
            <a:xfrm>
              <a:off x="5721840" y="3365640"/>
              <a:ext cx="308520" cy="205920"/>
            </a:xfrm>
            <a:custGeom>
              <a:avLst/>
              <a:gdLst/>
              <a:ahLst/>
              <a:rect l="l" t="t" r="r" b="b"/>
              <a:pathLst>
                <a:path w="183488" h="122717">
                  <a:moveTo>
                    <a:pt x="65730" y="24465"/>
                  </a:moveTo>
                  <a:cubicBezTo>
                    <a:pt x="75842" y="24465"/>
                    <a:pt x="84095" y="32685"/>
                    <a:pt x="84095" y="42797"/>
                  </a:cubicBezTo>
                  <a:cubicBezTo>
                    <a:pt x="84095" y="46810"/>
                    <a:pt x="82822" y="50626"/>
                    <a:pt x="80408" y="53790"/>
                  </a:cubicBezTo>
                  <a:lnTo>
                    <a:pt x="65730" y="73395"/>
                  </a:lnTo>
                  <a:lnTo>
                    <a:pt x="79495" y="73395"/>
                  </a:lnTo>
                  <a:cubicBezTo>
                    <a:pt x="82888" y="73395"/>
                    <a:pt x="85628" y="76102"/>
                    <a:pt x="85628" y="79495"/>
                  </a:cubicBezTo>
                  <a:cubicBezTo>
                    <a:pt x="85628" y="82887"/>
                    <a:pt x="82888" y="85627"/>
                    <a:pt x="79495" y="85627"/>
                  </a:cubicBezTo>
                  <a:lnTo>
                    <a:pt x="53497" y="85627"/>
                  </a:lnTo>
                  <a:cubicBezTo>
                    <a:pt x="51181" y="85627"/>
                    <a:pt x="49061" y="84290"/>
                    <a:pt x="48017" y="82235"/>
                  </a:cubicBezTo>
                  <a:cubicBezTo>
                    <a:pt x="47006" y="80147"/>
                    <a:pt x="47234" y="77668"/>
                    <a:pt x="48604" y="75841"/>
                  </a:cubicBezTo>
                  <a:lnTo>
                    <a:pt x="70623" y="46451"/>
                  </a:lnTo>
                  <a:cubicBezTo>
                    <a:pt x="71438" y="45407"/>
                    <a:pt x="71862" y="44135"/>
                    <a:pt x="71862" y="42797"/>
                  </a:cubicBezTo>
                  <a:cubicBezTo>
                    <a:pt x="71862" y="39438"/>
                    <a:pt x="69122" y="36698"/>
                    <a:pt x="65730" y="36698"/>
                  </a:cubicBezTo>
                  <a:cubicBezTo>
                    <a:pt x="62370" y="36698"/>
                    <a:pt x="59630" y="39438"/>
                    <a:pt x="59630" y="42797"/>
                  </a:cubicBezTo>
                  <a:cubicBezTo>
                    <a:pt x="59630" y="46190"/>
                    <a:pt x="56890" y="48930"/>
                    <a:pt x="53497" y="48930"/>
                  </a:cubicBezTo>
                  <a:cubicBezTo>
                    <a:pt x="50105" y="48930"/>
                    <a:pt x="47397" y="46190"/>
                    <a:pt x="47397" y="42797"/>
                  </a:cubicBezTo>
                  <a:cubicBezTo>
                    <a:pt x="47397" y="32685"/>
                    <a:pt x="55617" y="24465"/>
                    <a:pt x="65730" y="24465"/>
                  </a:cubicBezTo>
                  <a:close/>
                  <a:moveTo>
                    <a:pt x="128425" y="24465"/>
                  </a:moveTo>
                  <a:cubicBezTo>
                    <a:pt x="131817" y="24465"/>
                    <a:pt x="134557" y="27173"/>
                    <a:pt x="134557" y="30565"/>
                  </a:cubicBezTo>
                  <a:cubicBezTo>
                    <a:pt x="134557" y="33957"/>
                    <a:pt x="131817" y="36698"/>
                    <a:pt x="128425" y="36698"/>
                  </a:cubicBezTo>
                  <a:lnTo>
                    <a:pt x="110093" y="36698"/>
                  </a:lnTo>
                  <a:lnTo>
                    <a:pt x="110093" y="48930"/>
                  </a:lnTo>
                  <a:lnTo>
                    <a:pt x="116192" y="48930"/>
                  </a:lnTo>
                  <a:cubicBezTo>
                    <a:pt x="126305" y="48930"/>
                    <a:pt x="134557" y="57150"/>
                    <a:pt x="134557" y="67262"/>
                  </a:cubicBezTo>
                  <a:cubicBezTo>
                    <a:pt x="134557" y="77375"/>
                    <a:pt x="126305" y="85627"/>
                    <a:pt x="116192" y="85627"/>
                  </a:cubicBezTo>
                  <a:lnTo>
                    <a:pt x="103960" y="85627"/>
                  </a:lnTo>
                  <a:cubicBezTo>
                    <a:pt x="100568" y="85627"/>
                    <a:pt x="97860" y="82887"/>
                    <a:pt x="97860" y="79495"/>
                  </a:cubicBezTo>
                  <a:cubicBezTo>
                    <a:pt x="97860" y="76102"/>
                    <a:pt x="100568" y="73395"/>
                    <a:pt x="103960" y="73395"/>
                  </a:cubicBezTo>
                  <a:lnTo>
                    <a:pt x="116192" y="73395"/>
                  </a:lnTo>
                  <a:cubicBezTo>
                    <a:pt x="119552" y="73395"/>
                    <a:pt x="122325" y="70622"/>
                    <a:pt x="122325" y="67262"/>
                  </a:cubicBezTo>
                  <a:cubicBezTo>
                    <a:pt x="122325" y="63903"/>
                    <a:pt x="119552" y="61162"/>
                    <a:pt x="116192" y="61162"/>
                  </a:cubicBezTo>
                  <a:lnTo>
                    <a:pt x="103960" y="61162"/>
                  </a:lnTo>
                  <a:cubicBezTo>
                    <a:pt x="100568" y="61162"/>
                    <a:pt x="97860" y="58422"/>
                    <a:pt x="97860" y="55030"/>
                  </a:cubicBezTo>
                  <a:lnTo>
                    <a:pt x="97860" y="30565"/>
                  </a:lnTo>
                  <a:cubicBezTo>
                    <a:pt x="97860" y="27173"/>
                    <a:pt x="100568" y="24465"/>
                    <a:pt x="103960" y="24465"/>
                  </a:cubicBezTo>
                  <a:close/>
                  <a:moveTo>
                    <a:pt x="1" y="0"/>
                  </a:moveTo>
                  <a:lnTo>
                    <a:pt x="1" y="104384"/>
                  </a:lnTo>
                  <a:cubicBezTo>
                    <a:pt x="1" y="114496"/>
                    <a:pt x="8221" y="122716"/>
                    <a:pt x="18333" y="122716"/>
                  </a:cubicBezTo>
                  <a:lnTo>
                    <a:pt x="165122" y="122716"/>
                  </a:lnTo>
                  <a:cubicBezTo>
                    <a:pt x="175234" y="122716"/>
                    <a:pt x="183487" y="114496"/>
                    <a:pt x="183487" y="104384"/>
                  </a:cubicBezTo>
                  <a:lnTo>
                    <a:pt x="183487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5" name="Google Shape;1523;p47"/>
          <p:cNvGrpSpPr/>
          <p:nvPr/>
        </p:nvGrpSpPr>
        <p:grpSpPr>
          <a:xfrm>
            <a:off x="7429320" y="1449720"/>
            <a:ext cx="355320" cy="352440"/>
            <a:chOff x="7429320" y="1449720"/>
            <a:chExt cx="355320" cy="352440"/>
          </a:xfrm>
        </p:grpSpPr>
        <p:sp>
          <p:nvSpPr>
            <p:cNvPr id="1216" name="Google Shape;1524;p47"/>
            <p:cNvSpPr/>
            <p:nvPr/>
          </p:nvSpPr>
          <p:spPr>
            <a:xfrm>
              <a:off x="7514280" y="1709640"/>
              <a:ext cx="186120" cy="92520"/>
            </a:xfrm>
            <a:custGeom>
              <a:avLst/>
              <a:gdLst/>
              <a:ahLst/>
              <a:rect l="l" t="t" r="r" b="b"/>
              <a:pathLst>
                <a:path w="109832" h="5490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1525;p47"/>
            <p:cNvSpPr/>
            <p:nvPr/>
          </p:nvSpPr>
          <p:spPr>
            <a:xfrm>
              <a:off x="7663680" y="1656000"/>
              <a:ext cx="115560" cy="99000"/>
            </a:xfrm>
            <a:custGeom>
              <a:avLst/>
              <a:gdLst/>
              <a:ahLst/>
              <a:rect l="l" t="t" r="r" b="b"/>
              <a:pathLst>
                <a:path w="68438" h="58569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1526;p47"/>
            <p:cNvSpPr/>
            <p:nvPr/>
          </p:nvSpPr>
          <p:spPr>
            <a:xfrm>
              <a:off x="7434360" y="1656000"/>
              <a:ext cx="115920" cy="99000"/>
            </a:xfrm>
            <a:custGeom>
              <a:avLst/>
              <a:gdLst/>
              <a:ahLst/>
              <a:rect l="l" t="t" r="r" b="b"/>
              <a:pathLst>
                <a:path w="68568" h="58564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527;p47"/>
            <p:cNvSpPr/>
            <p:nvPr/>
          </p:nvSpPr>
          <p:spPr>
            <a:xfrm>
              <a:off x="7564320" y="1449720"/>
              <a:ext cx="86400" cy="27720"/>
            </a:xfrm>
            <a:custGeom>
              <a:avLst/>
              <a:gdLst/>
              <a:ahLst/>
              <a:rect l="l" t="t" r="r" b="b"/>
              <a:pathLst>
                <a:path w="51148" h="16719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528;p47"/>
            <p:cNvSpPr/>
            <p:nvPr/>
          </p:nvSpPr>
          <p:spPr>
            <a:xfrm>
              <a:off x="7697880" y="1512360"/>
              <a:ext cx="86760" cy="143280"/>
            </a:xfrm>
            <a:custGeom>
              <a:avLst/>
              <a:gdLst/>
              <a:ahLst/>
              <a:rect l="l" t="t" r="r" b="b"/>
              <a:pathLst>
                <a:path w="51443" h="84715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529;p47"/>
            <p:cNvSpPr/>
            <p:nvPr/>
          </p:nvSpPr>
          <p:spPr>
            <a:xfrm>
              <a:off x="7429320" y="1510920"/>
              <a:ext cx="87120" cy="144720"/>
            </a:xfrm>
            <a:custGeom>
              <a:avLst/>
              <a:gdLst/>
              <a:ahLst/>
              <a:rect l="l" t="t" r="r" b="b"/>
              <a:pathLst>
                <a:path w="51606" h="85595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530;p47"/>
            <p:cNvSpPr/>
            <p:nvPr/>
          </p:nvSpPr>
          <p:spPr>
            <a:xfrm>
              <a:off x="7494120" y="1461960"/>
              <a:ext cx="227160" cy="118800"/>
            </a:xfrm>
            <a:custGeom>
              <a:avLst/>
              <a:gdLst/>
              <a:ahLst/>
              <a:rect l="l" t="t" r="r" b="b"/>
              <a:pathLst>
                <a:path w="134068" h="70308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1531;p47"/>
            <p:cNvSpPr/>
            <p:nvPr/>
          </p:nvSpPr>
          <p:spPr>
            <a:xfrm>
              <a:off x="7534440" y="1573560"/>
              <a:ext cx="146160" cy="82080"/>
            </a:xfrm>
            <a:custGeom>
              <a:avLst/>
              <a:gdLst/>
              <a:ahLst/>
              <a:rect l="l" t="t" r="r" b="b"/>
              <a:pathLst>
                <a:path w="86314" h="48767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532;p47"/>
            <p:cNvSpPr/>
            <p:nvPr/>
          </p:nvSpPr>
          <p:spPr>
            <a:xfrm>
              <a:off x="7578720" y="1677240"/>
              <a:ext cx="57600" cy="20160"/>
            </a:xfrm>
            <a:custGeom>
              <a:avLst/>
              <a:gdLst/>
              <a:ahLst/>
              <a:rect l="l" t="t" r="r" b="b"/>
              <a:pathLst>
                <a:path w="34318" h="12201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5" name="Google Shape;1533;p47"/>
          <p:cNvGrpSpPr/>
          <p:nvPr/>
        </p:nvGrpSpPr>
        <p:grpSpPr>
          <a:xfrm>
            <a:off x="4370040" y="1488600"/>
            <a:ext cx="332280" cy="354240"/>
            <a:chOff x="4370040" y="1488600"/>
            <a:chExt cx="332280" cy="354240"/>
          </a:xfrm>
        </p:grpSpPr>
        <p:sp>
          <p:nvSpPr>
            <p:cNvPr id="1226" name="Google Shape;1534;p47"/>
            <p:cNvSpPr/>
            <p:nvPr/>
          </p:nvSpPr>
          <p:spPr>
            <a:xfrm>
              <a:off x="4370040" y="1488600"/>
              <a:ext cx="207360" cy="354240"/>
            </a:xfrm>
            <a:custGeom>
              <a:avLst/>
              <a:gdLst/>
              <a:ahLst/>
              <a:rect l="l" t="t" r="r" b="b"/>
              <a:pathLst>
                <a:path w="122326" h="208768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535;p47"/>
            <p:cNvSpPr/>
            <p:nvPr/>
          </p:nvSpPr>
          <p:spPr>
            <a:xfrm>
              <a:off x="4443120" y="1569600"/>
              <a:ext cx="58680" cy="55800"/>
            </a:xfrm>
            <a:custGeom>
              <a:avLst/>
              <a:gdLst/>
              <a:ahLst/>
              <a:rect l="l" t="t" r="r" b="b"/>
              <a:pathLst>
                <a:path w="35003" h="33306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536;p47"/>
            <p:cNvSpPr/>
            <p:nvPr/>
          </p:nvSpPr>
          <p:spPr>
            <a:xfrm>
              <a:off x="4525920" y="1531080"/>
              <a:ext cx="176400" cy="311760"/>
            </a:xfrm>
            <a:custGeom>
              <a:avLst/>
              <a:gdLst/>
              <a:ahLst/>
              <a:rect l="l" t="t" r="r" b="b"/>
              <a:pathLst>
                <a:path w="104124" h="183908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9" name="Google Shape;1537;p47"/>
          <p:cNvGrpSpPr/>
          <p:nvPr/>
        </p:nvGrpSpPr>
        <p:grpSpPr>
          <a:xfrm>
            <a:off x="1362960" y="1578600"/>
            <a:ext cx="354240" cy="354240"/>
            <a:chOff x="1362960" y="1578600"/>
            <a:chExt cx="354240" cy="354240"/>
          </a:xfrm>
        </p:grpSpPr>
        <p:sp>
          <p:nvSpPr>
            <p:cNvPr id="1230" name="Google Shape;1538;p47"/>
            <p:cNvSpPr/>
            <p:nvPr/>
          </p:nvSpPr>
          <p:spPr>
            <a:xfrm>
              <a:off x="1362960" y="1578600"/>
              <a:ext cx="354240" cy="229320"/>
            </a:xfrm>
            <a:custGeom>
              <a:avLst/>
              <a:gdLst/>
              <a:ahLst/>
              <a:rect l="l" t="t" r="r" b="b"/>
              <a:pathLst>
                <a:path w="208768" h="135373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1539;p47"/>
            <p:cNvSpPr/>
            <p:nvPr/>
          </p:nvSpPr>
          <p:spPr>
            <a:xfrm>
              <a:off x="1634040" y="1829520"/>
              <a:ext cx="20160" cy="20160"/>
            </a:xfrm>
            <a:custGeom>
              <a:avLst/>
              <a:gdLst/>
              <a:ahLst/>
              <a:rect l="l" t="t" r="r" b="b"/>
              <a:pathLst>
                <a:path w="12234" h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540;p47"/>
            <p:cNvSpPr/>
            <p:nvPr/>
          </p:nvSpPr>
          <p:spPr>
            <a:xfrm>
              <a:off x="1522440" y="1829520"/>
              <a:ext cx="77040" cy="82440"/>
            </a:xfrm>
            <a:custGeom>
              <a:avLst/>
              <a:gdLst/>
              <a:ahLst/>
              <a:rect l="l" t="t" r="r" b="b"/>
              <a:pathLst>
                <a:path w="45734" h="48931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541;p47"/>
            <p:cNvSpPr/>
            <p:nvPr/>
          </p:nvSpPr>
          <p:spPr>
            <a:xfrm>
              <a:off x="1425960" y="1829520"/>
              <a:ext cx="20160" cy="20160"/>
            </a:xfrm>
            <a:custGeom>
              <a:avLst/>
              <a:gdLst/>
              <a:ahLst/>
              <a:rect l="l" t="t" r="r" b="b"/>
              <a:pathLst>
                <a:path w="12233" h="12234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1542;p47"/>
            <p:cNvSpPr/>
            <p:nvPr/>
          </p:nvSpPr>
          <p:spPr>
            <a:xfrm>
              <a:off x="1467720" y="1850400"/>
              <a:ext cx="20160" cy="20160"/>
            </a:xfrm>
            <a:custGeom>
              <a:avLst/>
              <a:gdLst/>
              <a:ahLst/>
              <a:rect l="l" t="t" r="r" b="b"/>
              <a:pathLst>
                <a:path w="12233" h="12233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Google Shape;1543;p47"/>
            <p:cNvSpPr/>
            <p:nvPr/>
          </p:nvSpPr>
          <p:spPr>
            <a:xfrm>
              <a:off x="1488240" y="1912680"/>
              <a:ext cx="20160" cy="20160"/>
            </a:xfrm>
            <a:custGeom>
              <a:avLst/>
              <a:gdLst/>
              <a:ahLst/>
              <a:rect l="l" t="t" r="r" b="b"/>
              <a:pathLst>
                <a:path w="12234" h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544;p47"/>
            <p:cNvSpPr/>
            <p:nvPr/>
          </p:nvSpPr>
          <p:spPr>
            <a:xfrm>
              <a:off x="1613160" y="1912680"/>
              <a:ext cx="20160" cy="20160"/>
            </a:xfrm>
            <a:custGeom>
              <a:avLst/>
              <a:gdLst/>
              <a:ahLst/>
              <a:rect l="l" t="t" r="r" b="b"/>
              <a:pathLst>
                <a:path w="12233" h="12234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545;p47"/>
            <p:cNvSpPr/>
            <p:nvPr/>
          </p:nvSpPr>
          <p:spPr>
            <a:xfrm>
              <a:off x="1405080" y="1870920"/>
              <a:ext cx="61560" cy="61560"/>
            </a:xfrm>
            <a:custGeom>
              <a:avLst/>
              <a:gdLst/>
              <a:ahLst/>
              <a:rect l="l" t="t" r="r" b="b"/>
              <a:pathLst>
                <a:path w="36699" h="36699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8" name="Google Shape;1456;p47"/>
          <p:cNvSpPr/>
          <p:nvPr/>
        </p:nvSpPr>
        <p:spPr>
          <a:xfrm>
            <a:off x="3306240" y="2072520"/>
            <a:ext cx="2438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Vũ Hồng Phước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39" name="Google Shape;1456;p47"/>
          <p:cNvSpPr/>
          <p:nvPr/>
        </p:nvSpPr>
        <p:spPr>
          <a:xfrm>
            <a:off x="6023160" y="2043000"/>
            <a:ext cx="3138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Nguyễn Ngọc Bình Dương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40" name="Google Shape;1456;p47"/>
          <p:cNvSpPr/>
          <p:nvPr/>
        </p:nvSpPr>
        <p:spPr>
          <a:xfrm>
            <a:off x="4702680" y="3675600"/>
            <a:ext cx="2438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Trần Bách Lưu Đức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41" name="Google Shape;1456;p47"/>
          <p:cNvSpPr/>
          <p:nvPr/>
        </p:nvSpPr>
        <p:spPr>
          <a:xfrm>
            <a:off x="1765440" y="3712680"/>
            <a:ext cx="2438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Hà Duy Long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280" cy="12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000" spc="-1" strike="noStrike">
                <a:solidFill>
                  <a:srgbClr val="c63b3d"/>
                </a:solidFill>
                <a:latin typeface="Jua"/>
                <a:ea typeface="Jua"/>
              </a:rPr>
              <a:t>Thanks!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 type="subTitle"/>
          </p:nvPr>
        </p:nvSpPr>
        <p:spPr>
          <a:xfrm>
            <a:off x="2629080" y="1589400"/>
            <a:ext cx="4158720" cy="172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245716"/>
                </a:solidFill>
                <a:latin typeface="Roboto"/>
                <a:ea typeface="Roboto"/>
              </a:rPr>
              <a:t>Nhóm chân thành cảm ơn thầy vì môn học.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245716"/>
                </a:solidFill>
                <a:latin typeface="Roboto"/>
                <a:ea typeface="Roboto"/>
              </a:rPr>
              <a:t>Link github: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1"/>
              </a:rPr>
              <a:t>AnalyzeGameData/installation_instructions at master · Tran-Ngoc-Bao/AnalyzeGameData (github.com)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1244" name="Google Shape;2308;p64"/>
          <p:cNvGrpSpPr/>
          <p:nvPr/>
        </p:nvGrpSpPr>
        <p:grpSpPr>
          <a:xfrm>
            <a:off x="492120" y="813240"/>
            <a:ext cx="2224800" cy="648720"/>
            <a:chOff x="492120" y="813240"/>
            <a:chExt cx="2224800" cy="648720"/>
          </a:xfrm>
        </p:grpSpPr>
        <p:sp>
          <p:nvSpPr>
            <p:cNvPr id="1245" name="Google Shape;2309;p64"/>
            <p:cNvSpPr/>
            <p:nvPr/>
          </p:nvSpPr>
          <p:spPr>
            <a:xfrm>
              <a:off x="575640" y="813240"/>
              <a:ext cx="2028600" cy="64872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2310;p64"/>
            <p:cNvSpPr/>
            <p:nvPr/>
          </p:nvSpPr>
          <p:spPr>
            <a:xfrm>
              <a:off x="492120" y="108324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2311;p64"/>
            <p:cNvSpPr/>
            <p:nvPr/>
          </p:nvSpPr>
          <p:spPr>
            <a:xfrm>
              <a:off x="2518920" y="108324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8" name="Google Shape;2312;p64"/>
          <p:cNvGrpSpPr/>
          <p:nvPr/>
        </p:nvGrpSpPr>
        <p:grpSpPr>
          <a:xfrm>
            <a:off x="6425640" y="813240"/>
            <a:ext cx="2224800" cy="648720"/>
            <a:chOff x="6425640" y="813240"/>
            <a:chExt cx="2224800" cy="648720"/>
          </a:xfrm>
        </p:grpSpPr>
        <p:sp>
          <p:nvSpPr>
            <p:cNvPr id="1249" name="Google Shape;2313;p64"/>
            <p:cNvSpPr/>
            <p:nvPr/>
          </p:nvSpPr>
          <p:spPr>
            <a:xfrm flipH="1">
              <a:off x="6538320" y="813240"/>
              <a:ext cx="2028600" cy="64872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2314;p64"/>
            <p:cNvSpPr/>
            <p:nvPr/>
          </p:nvSpPr>
          <p:spPr>
            <a:xfrm flipH="1">
              <a:off x="8452440" y="108324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2315;p64"/>
            <p:cNvSpPr/>
            <p:nvPr/>
          </p:nvSpPr>
          <p:spPr>
            <a:xfrm flipH="1">
              <a:off x="6425640" y="108324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2" name="Google Shape;2316;p64"/>
          <p:cNvGrpSpPr/>
          <p:nvPr/>
        </p:nvGrpSpPr>
        <p:grpSpPr>
          <a:xfrm>
            <a:off x="4418640" y="3184920"/>
            <a:ext cx="304920" cy="304920"/>
            <a:chOff x="4418640" y="3184920"/>
            <a:chExt cx="304920" cy="304920"/>
          </a:xfrm>
        </p:grpSpPr>
        <p:sp>
          <p:nvSpPr>
            <p:cNvPr id="1253" name="Google Shape;2317;p64"/>
            <p:cNvSpPr/>
            <p:nvPr/>
          </p:nvSpPr>
          <p:spPr>
            <a:xfrm>
              <a:off x="4482000" y="3239280"/>
              <a:ext cx="17280" cy="17280"/>
            </a:xfrm>
            <a:custGeom>
              <a:avLst/>
              <a:gdLst/>
              <a:ahLst/>
              <a:rect l="l" t="t" r="r" b="b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2318;p64"/>
            <p:cNvSpPr/>
            <p:nvPr/>
          </p:nvSpPr>
          <p:spPr>
            <a:xfrm>
              <a:off x="4418640" y="3184920"/>
              <a:ext cx="304920" cy="304920"/>
            </a:xfrm>
            <a:custGeom>
              <a:avLst/>
              <a:gdLst/>
              <a:ahLst/>
              <a:rect l="l" t="t" r="r" b="b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2319;p64"/>
            <p:cNvSpPr/>
            <p:nvPr/>
          </p:nvSpPr>
          <p:spPr>
            <a:xfrm>
              <a:off x="4553640" y="3310560"/>
              <a:ext cx="106920" cy="124920"/>
            </a:xfrm>
            <a:custGeom>
              <a:avLst/>
              <a:gdLst/>
              <a:ahLst/>
              <a:rect l="l" t="t" r="r" b="b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2320;p64"/>
            <p:cNvSpPr/>
            <p:nvPr/>
          </p:nvSpPr>
          <p:spPr>
            <a:xfrm>
              <a:off x="4482000" y="3310920"/>
              <a:ext cx="17280" cy="124560"/>
            </a:xfrm>
            <a:custGeom>
              <a:avLst/>
              <a:gdLst/>
              <a:ahLst/>
              <a:rect l="l" t="t" r="r" b="b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7" name="Google Shape;2321;p64"/>
          <p:cNvGrpSpPr/>
          <p:nvPr/>
        </p:nvGrpSpPr>
        <p:grpSpPr>
          <a:xfrm>
            <a:off x="3999960" y="3184920"/>
            <a:ext cx="304920" cy="304920"/>
            <a:chOff x="3999960" y="3184920"/>
            <a:chExt cx="304920" cy="304920"/>
          </a:xfrm>
        </p:grpSpPr>
        <p:sp>
          <p:nvSpPr>
            <p:cNvPr id="1258" name="Google Shape;2322;p64"/>
            <p:cNvSpPr/>
            <p:nvPr/>
          </p:nvSpPr>
          <p:spPr>
            <a:xfrm>
              <a:off x="4053960" y="3239280"/>
              <a:ext cx="196560" cy="196200"/>
            </a:xfrm>
            <a:custGeom>
              <a:avLst/>
              <a:gdLst/>
              <a:ahLst/>
              <a:rect l="l" t="t" r="r" b="b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2323;p64"/>
            <p:cNvSpPr/>
            <p:nvPr/>
          </p:nvSpPr>
          <p:spPr>
            <a:xfrm>
              <a:off x="4107960" y="3292920"/>
              <a:ext cx="88920" cy="88920"/>
            </a:xfrm>
            <a:custGeom>
              <a:avLst/>
              <a:gdLst/>
              <a:ahLst/>
              <a:rect l="l" t="t" r="r" b="b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2324;p64"/>
            <p:cNvSpPr/>
            <p:nvPr/>
          </p:nvSpPr>
          <p:spPr>
            <a:xfrm>
              <a:off x="3999960" y="3184920"/>
              <a:ext cx="304920" cy="304920"/>
            </a:xfrm>
            <a:custGeom>
              <a:avLst/>
              <a:gdLst/>
              <a:ahLst/>
              <a:rect l="l" t="t" r="r" b="b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1" name="Google Shape;2325;p64"/>
          <p:cNvSpPr/>
          <p:nvPr/>
        </p:nvSpPr>
        <p:spPr>
          <a:xfrm>
            <a:off x="4837680" y="3212640"/>
            <a:ext cx="306000" cy="249480"/>
          </a:xfrm>
          <a:custGeom>
            <a:avLst/>
            <a:gdLst/>
            <a:ahLst/>
            <a:rect l="l" t="t" r="r" b="b"/>
            <a:pathLst>
              <a:path w="19122" h="15596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1091;p38"/>
          <p:cNvSpPr/>
          <p:nvPr/>
        </p:nvSpPr>
        <p:spPr>
          <a:xfrm>
            <a:off x="2800440" y="2540160"/>
            <a:ext cx="3542760" cy="8409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3021840" y="2562480"/>
            <a:ext cx="321840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Giới thiệu chung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title"/>
          </p:nvPr>
        </p:nvSpPr>
        <p:spPr>
          <a:xfrm>
            <a:off x="3151440" y="1221480"/>
            <a:ext cx="2840400" cy="11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0" spc="-1" strike="noStrike">
                <a:solidFill>
                  <a:srgbClr val="52963e"/>
                </a:solidFill>
                <a:latin typeface="Jua"/>
                <a:ea typeface="Jua"/>
              </a:rPr>
              <a:t>01</a:t>
            </a:r>
            <a:endParaRPr b="0" lang="en-US" sz="9000" spc="-1" strike="noStrike">
              <a:latin typeface="Arial"/>
            </a:endParaRPr>
          </a:p>
        </p:txBody>
      </p:sp>
      <p:grpSp>
        <p:nvGrpSpPr>
          <p:cNvPr id="788" name="Google Shape;1095;p38"/>
          <p:cNvGrpSpPr/>
          <p:nvPr/>
        </p:nvGrpSpPr>
        <p:grpSpPr>
          <a:xfrm>
            <a:off x="2962440" y="426960"/>
            <a:ext cx="3217680" cy="1184400"/>
            <a:chOff x="2962440" y="426960"/>
            <a:chExt cx="3217680" cy="1184400"/>
          </a:xfrm>
        </p:grpSpPr>
        <p:grpSp>
          <p:nvGrpSpPr>
            <p:cNvPr id="789" name="Google Shape;1096;p38"/>
            <p:cNvGrpSpPr/>
            <p:nvPr/>
          </p:nvGrpSpPr>
          <p:grpSpPr>
            <a:xfrm>
              <a:off x="4385160" y="426960"/>
              <a:ext cx="1794960" cy="1184400"/>
              <a:chOff x="4385160" y="426960"/>
              <a:chExt cx="1794960" cy="1184400"/>
            </a:xfrm>
          </p:grpSpPr>
          <p:sp>
            <p:nvSpPr>
              <p:cNvPr id="790" name="Google Shape;1097;p38"/>
              <p:cNvSpPr/>
              <p:nvPr/>
            </p:nvSpPr>
            <p:spPr>
              <a:xfrm flipH="1" rot="20796000">
                <a:off x="5089680" y="570600"/>
                <a:ext cx="580320" cy="88668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Google Shape;1098;p38"/>
              <p:cNvSpPr/>
              <p:nvPr/>
            </p:nvSpPr>
            <p:spPr>
              <a:xfrm flipH="1">
                <a:off x="4793040" y="835920"/>
                <a:ext cx="205560" cy="13752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Google Shape;1099;p38"/>
              <p:cNvSpPr/>
              <p:nvPr/>
            </p:nvSpPr>
            <p:spPr>
              <a:xfrm flipH="1">
                <a:off x="5520240" y="1508040"/>
                <a:ext cx="154080" cy="1033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Google Shape;1100;p38"/>
              <p:cNvSpPr/>
              <p:nvPr/>
            </p:nvSpPr>
            <p:spPr>
              <a:xfrm flipH="1">
                <a:off x="6062040" y="122328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Google Shape;1101;p38"/>
              <p:cNvSpPr/>
              <p:nvPr/>
            </p:nvSpPr>
            <p:spPr>
              <a:xfrm>
                <a:off x="4385160" y="426960"/>
                <a:ext cx="348840" cy="2559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Google Shape;1102;p38"/>
              <p:cNvSpPr/>
              <p:nvPr/>
            </p:nvSpPr>
            <p:spPr>
              <a:xfrm>
                <a:off x="5695200" y="1268280"/>
                <a:ext cx="233640" cy="1713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Google Shape;1103;p38"/>
              <p:cNvSpPr/>
              <p:nvPr/>
            </p:nvSpPr>
            <p:spPr>
              <a:xfrm flipH="1">
                <a:off x="5036760" y="46800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7" name="Google Shape;1104;p38"/>
            <p:cNvGrpSpPr/>
            <p:nvPr/>
          </p:nvGrpSpPr>
          <p:grpSpPr>
            <a:xfrm>
              <a:off x="2962440" y="468000"/>
              <a:ext cx="1387080" cy="1143360"/>
              <a:chOff x="2962440" y="468000"/>
              <a:chExt cx="1387080" cy="1143360"/>
            </a:xfrm>
          </p:grpSpPr>
          <p:sp>
            <p:nvSpPr>
              <p:cNvPr id="798" name="Google Shape;1105;p38"/>
              <p:cNvSpPr/>
              <p:nvPr/>
            </p:nvSpPr>
            <p:spPr>
              <a:xfrm rot="804000">
                <a:off x="3472920" y="570600"/>
                <a:ext cx="580320" cy="88704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Google Shape;1106;p38"/>
              <p:cNvSpPr/>
              <p:nvPr/>
            </p:nvSpPr>
            <p:spPr>
              <a:xfrm>
                <a:off x="4143960" y="835920"/>
                <a:ext cx="205560" cy="13752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Google Shape;1107;p38"/>
              <p:cNvSpPr/>
              <p:nvPr/>
            </p:nvSpPr>
            <p:spPr>
              <a:xfrm>
                <a:off x="3468240" y="1508040"/>
                <a:ext cx="154080" cy="1033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Google Shape;1108;p38"/>
              <p:cNvSpPr/>
              <p:nvPr/>
            </p:nvSpPr>
            <p:spPr>
              <a:xfrm>
                <a:off x="2962440" y="122328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Google Shape;1109;p38"/>
              <p:cNvSpPr/>
              <p:nvPr/>
            </p:nvSpPr>
            <p:spPr>
              <a:xfrm flipH="1">
                <a:off x="3213720" y="1268280"/>
                <a:ext cx="233640" cy="1713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Google Shape;1110;p38"/>
              <p:cNvSpPr/>
              <p:nvPr/>
            </p:nvSpPr>
            <p:spPr>
              <a:xfrm>
                <a:off x="3987720" y="46800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04" name="Google Shape;1111;p38"/>
          <p:cNvGrpSpPr/>
          <p:nvPr/>
        </p:nvGrpSpPr>
        <p:grpSpPr>
          <a:xfrm>
            <a:off x="1049400" y="3027240"/>
            <a:ext cx="1157400" cy="1468800"/>
            <a:chOff x="1049400" y="3027240"/>
            <a:chExt cx="1157400" cy="1468800"/>
          </a:xfrm>
        </p:grpSpPr>
        <p:sp>
          <p:nvSpPr>
            <p:cNvPr id="805" name="Google Shape;1112;p38"/>
            <p:cNvSpPr/>
            <p:nvPr/>
          </p:nvSpPr>
          <p:spPr>
            <a:xfrm>
              <a:off x="1049400" y="3027240"/>
              <a:ext cx="1125000" cy="121320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1113;p38"/>
            <p:cNvSpPr/>
            <p:nvPr/>
          </p:nvSpPr>
          <p:spPr>
            <a:xfrm>
              <a:off x="1134720" y="3189240"/>
              <a:ext cx="525600" cy="53676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1114;p38"/>
            <p:cNvSpPr/>
            <p:nvPr/>
          </p:nvSpPr>
          <p:spPr>
            <a:xfrm>
              <a:off x="1247400" y="3323520"/>
              <a:ext cx="479880" cy="71496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1115;p38"/>
            <p:cNvSpPr/>
            <p:nvPr/>
          </p:nvSpPr>
          <p:spPr>
            <a:xfrm>
              <a:off x="1465560" y="3426840"/>
              <a:ext cx="370800" cy="81396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1116;p38"/>
            <p:cNvSpPr/>
            <p:nvPr/>
          </p:nvSpPr>
          <p:spPr>
            <a:xfrm>
              <a:off x="1826280" y="3316320"/>
              <a:ext cx="235440" cy="89532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1117;p38"/>
            <p:cNvSpPr/>
            <p:nvPr/>
          </p:nvSpPr>
          <p:spPr>
            <a:xfrm>
              <a:off x="1078200" y="3078360"/>
              <a:ext cx="493200" cy="33192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1118;p38"/>
            <p:cNvSpPr/>
            <p:nvPr/>
          </p:nvSpPr>
          <p:spPr>
            <a:xfrm>
              <a:off x="1378440" y="4104360"/>
              <a:ext cx="828360" cy="39168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1119;p38"/>
            <p:cNvSpPr/>
            <p:nvPr/>
          </p:nvSpPr>
          <p:spPr>
            <a:xfrm>
              <a:off x="1480680" y="4258800"/>
              <a:ext cx="685800" cy="19980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3" name="Google Shape;1120;p38"/>
          <p:cNvGrpSpPr/>
          <p:nvPr/>
        </p:nvGrpSpPr>
        <p:grpSpPr>
          <a:xfrm>
            <a:off x="7088760" y="3027240"/>
            <a:ext cx="1157040" cy="1468800"/>
            <a:chOff x="7088760" y="3027240"/>
            <a:chExt cx="1157040" cy="1468800"/>
          </a:xfrm>
        </p:grpSpPr>
        <p:sp>
          <p:nvSpPr>
            <p:cNvPr id="814" name="Google Shape;1121;p38"/>
            <p:cNvSpPr/>
            <p:nvPr/>
          </p:nvSpPr>
          <p:spPr>
            <a:xfrm flipH="1">
              <a:off x="7120440" y="3027240"/>
              <a:ext cx="1125000" cy="121320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1122;p38"/>
            <p:cNvSpPr/>
            <p:nvPr/>
          </p:nvSpPr>
          <p:spPr>
            <a:xfrm flipH="1">
              <a:off x="7634880" y="3189240"/>
              <a:ext cx="525600" cy="53676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1123;p38"/>
            <p:cNvSpPr/>
            <p:nvPr/>
          </p:nvSpPr>
          <p:spPr>
            <a:xfrm flipH="1">
              <a:off x="7567560" y="3323520"/>
              <a:ext cx="479880" cy="71496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124;p38"/>
            <p:cNvSpPr/>
            <p:nvPr/>
          </p:nvSpPr>
          <p:spPr>
            <a:xfrm flipH="1">
              <a:off x="7458480" y="3426840"/>
              <a:ext cx="370800" cy="81396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125;p38"/>
            <p:cNvSpPr/>
            <p:nvPr/>
          </p:nvSpPr>
          <p:spPr>
            <a:xfrm flipH="1">
              <a:off x="7233120" y="3316320"/>
              <a:ext cx="235440" cy="89532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126;p38"/>
            <p:cNvSpPr/>
            <p:nvPr/>
          </p:nvSpPr>
          <p:spPr>
            <a:xfrm flipH="1">
              <a:off x="7723800" y="3078360"/>
              <a:ext cx="493200" cy="33192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127;p38"/>
            <p:cNvSpPr/>
            <p:nvPr/>
          </p:nvSpPr>
          <p:spPr>
            <a:xfrm flipH="1">
              <a:off x="7088400" y="4104360"/>
              <a:ext cx="828360" cy="39168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1128;p38"/>
            <p:cNvSpPr/>
            <p:nvPr/>
          </p:nvSpPr>
          <p:spPr>
            <a:xfrm flipH="1">
              <a:off x="7128360" y="4258800"/>
              <a:ext cx="685800" cy="19980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1091;p38"/>
          <p:cNvSpPr/>
          <p:nvPr/>
        </p:nvSpPr>
        <p:spPr>
          <a:xfrm>
            <a:off x="887400" y="1086120"/>
            <a:ext cx="7368480" cy="38030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2883960" y="305640"/>
            <a:ext cx="3375720" cy="5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c63b3d"/>
                </a:solidFill>
                <a:latin typeface="Roboto"/>
                <a:ea typeface="Roboto"/>
              </a:rPr>
              <a:t>Tổng quan hệ thống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824" name="Picture 3" descr="A yellow elephant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2158920" y="1374840"/>
            <a:ext cx="4825440" cy="31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1091;p38"/>
          <p:cNvSpPr/>
          <p:nvPr/>
        </p:nvSpPr>
        <p:spPr>
          <a:xfrm>
            <a:off x="2800440" y="2540160"/>
            <a:ext cx="3542760" cy="8409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3021840" y="2562480"/>
            <a:ext cx="321840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Các trải nghiệm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title"/>
          </p:nvPr>
        </p:nvSpPr>
        <p:spPr>
          <a:xfrm>
            <a:off x="3151440" y="1221480"/>
            <a:ext cx="2840400" cy="11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0" spc="-1" strike="noStrike">
                <a:solidFill>
                  <a:srgbClr val="52963e"/>
                </a:solidFill>
                <a:latin typeface="Jua"/>
                <a:ea typeface="Jua"/>
              </a:rPr>
              <a:t>02</a:t>
            </a:r>
            <a:endParaRPr b="0" lang="en-US" sz="9000" spc="-1" strike="noStrike">
              <a:latin typeface="Arial"/>
            </a:endParaRPr>
          </a:p>
        </p:txBody>
      </p:sp>
      <p:grpSp>
        <p:nvGrpSpPr>
          <p:cNvPr id="828" name="Google Shape;1095;p38"/>
          <p:cNvGrpSpPr/>
          <p:nvPr/>
        </p:nvGrpSpPr>
        <p:grpSpPr>
          <a:xfrm>
            <a:off x="2962440" y="426960"/>
            <a:ext cx="3217680" cy="1184400"/>
            <a:chOff x="2962440" y="426960"/>
            <a:chExt cx="3217680" cy="1184400"/>
          </a:xfrm>
        </p:grpSpPr>
        <p:grpSp>
          <p:nvGrpSpPr>
            <p:cNvPr id="829" name="Google Shape;1096;p38"/>
            <p:cNvGrpSpPr/>
            <p:nvPr/>
          </p:nvGrpSpPr>
          <p:grpSpPr>
            <a:xfrm>
              <a:off x="4385160" y="426960"/>
              <a:ext cx="1794960" cy="1184400"/>
              <a:chOff x="4385160" y="426960"/>
              <a:chExt cx="1794960" cy="1184400"/>
            </a:xfrm>
          </p:grpSpPr>
          <p:sp>
            <p:nvSpPr>
              <p:cNvPr id="830" name="Google Shape;1097;p38"/>
              <p:cNvSpPr/>
              <p:nvPr/>
            </p:nvSpPr>
            <p:spPr>
              <a:xfrm flipH="1" rot="20796000">
                <a:off x="5089680" y="570600"/>
                <a:ext cx="580320" cy="88668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Google Shape;1098;p38"/>
              <p:cNvSpPr/>
              <p:nvPr/>
            </p:nvSpPr>
            <p:spPr>
              <a:xfrm flipH="1">
                <a:off x="4793040" y="835920"/>
                <a:ext cx="205560" cy="13752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Google Shape;1099;p38"/>
              <p:cNvSpPr/>
              <p:nvPr/>
            </p:nvSpPr>
            <p:spPr>
              <a:xfrm flipH="1">
                <a:off x="5520240" y="1508040"/>
                <a:ext cx="154080" cy="1033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Google Shape;1100;p38"/>
              <p:cNvSpPr/>
              <p:nvPr/>
            </p:nvSpPr>
            <p:spPr>
              <a:xfrm flipH="1">
                <a:off x="6062040" y="122328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Google Shape;1101;p38"/>
              <p:cNvSpPr/>
              <p:nvPr/>
            </p:nvSpPr>
            <p:spPr>
              <a:xfrm>
                <a:off x="4385160" y="426960"/>
                <a:ext cx="348840" cy="2559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Google Shape;1102;p38"/>
              <p:cNvSpPr/>
              <p:nvPr/>
            </p:nvSpPr>
            <p:spPr>
              <a:xfrm>
                <a:off x="5695200" y="1268280"/>
                <a:ext cx="233640" cy="1713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Google Shape;1103;p38"/>
              <p:cNvSpPr/>
              <p:nvPr/>
            </p:nvSpPr>
            <p:spPr>
              <a:xfrm flipH="1">
                <a:off x="5036760" y="46800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37" name="Google Shape;1104;p38"/>
            <p:cNvGrpSpPr/>
            <p:nvPr/>
          </p:nvGrpSpPr>
          <p:grpSpPr>
            <a:xfrm>
              <a:off x="2962440" y="468000"/>
              <a:ext cx="1387080" cy="1143360"/>
              <a:chOff x="2962440" y="468000"/>
              <a:chExt cx="1387080" cy="1143360"/>
            </a:xfrm>
          </p:grpSpPr>
          <p:sp>
            <p:nvSpPr>
              <p:cNvPr id="838" name="Google Shape;1105;p38"/>
              <p:cNvSpPr/>
              <p:nvPr/>
            </p:nvSpPr>
            <p:spPr>
              <a:xfrm rot="804000">
                <a:off x="3472920" y="570600"/>
                <a:ext cx="580320" cy="88704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Google Shape;1106;p38"/>
              <p:cNvSpPr/>
              <p:nvPr/>
            </p:nvSpPr>
            <p:spPr>
              <a:xfrm>
                <a:off x="4143960" y="835920"/>
                <a:ext cx="205560" cy="13752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Google Shape;1107;p38"/>
              <p:cNvSpPr/>
              <p:nvPr/>
            </p:nvSpPr>
            <p:spPr>
              <a:xfrm>
                <a:off x="3468240" y="1508040"/>
                <a:ext cx="154080" cy="1033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Google Shape;1108;p38"/>
              <p:cNvSpPr/>
              <p:nvPr/>
            </p:nvSpPr>
            <p:spPr>
              <a:xfrm>
                <a:off x="2962440" y="122328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Google Shape;1109;p38"/>
              <p:cNvSpPr/>
              <p:nvPr/>
            </p:nvSpPr>
            <p:spPr>
              <a:xfrm flipH="1">
                <a:off x="3213720" y="1268280"/>
                <a:ext cx="233640" cy="17136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Google Shape;1110;p38"/>
              <p:cNvSpPr/>
              <p:nvPr/>
            </p:nvSpPr>
            <p:spPr>
              <a:xfrm>
                <a:off x="3987720" y="468000"/>
                <a:ext cx="118080" cy="78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44" name="Google Shape;1111;p38"/>
          <p:cNvGrpSpPr/>
          <p:nvPr/>
        </p:nvGrpSpPr>
        <p:grpSpPr>
          <a:xfrm>
            <a:off x="1049400" y="3027240"/>
            <a:ext cx="1157400" cy="1468800"/>
            <a:chOff x="1049400" y="3027240"/>
            <a:chExt cx="1157400" cy="1468800"/>
          </a:xfrm>
        </p:grpSpPr>
        <p:sp>
          <p:nvSpPr>
            <p:cNvPr id="845" name="Google Shape;1112;p38"/>
            <p:cNvSpPr/>
            <p:nvPr/>
          </p:nvSpPr>
          <p:spPr>
            <a:xfrm>
              <a:off x="1049400" y="3027240"/>
              <a:ext cx="1125000" cy="121320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1113;p38"/>
            <p:cNvSpPr/>
            <p:nvPr/>
          </p:nvSpPr>
          <p:spPr>
            <a:xfrm>
              <a:off x="1134720" y="3189240"/>
              <a:ext cx="525600" cy="53676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1114;p38"/>
            <p:cNvSpPr/>
            <p:nvPr/>
          </p:nvSpPr>
          <p:spPr>
            <a:xfrm>
              <a:off x="1247400" y="3323520"/>
              <a:ext cx="479880" cy="71496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1115;p38"/>
            <p:cNvSpPr/>
            <p:nvPr/>
          </p:nvSpPr>
          <p:spPr>
            <a:xfrm>
              <a:off x="1465560" y="3426840"/>
              <a:ext cx="370800" cy="81396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1116;p38"/>
            <p:cNvSpPr/>
            <p:nvPr/>
          </p:nvSpPr>
          <p:spPr>
            <a:xfrm>
              <a:off x="1826280" y="3316320"/>
              <a:ext cx="235440" cy="89532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1117;p38"/>
            <p:cNvSpPr/>
            <p:nvPr/>
          </p:nvSpPr>
          <p:spPr>
            <a:xfrm>
              <a:off x="1078200" y="3078360"/>
              <a:ext cx="493200" cy="33192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Google Shape;1118;p38"/>
            <p:cNvSpPr/>
            <p:nvPr/>
          </p:nvSpPr>
          <p:spPr>
            <a:xfrm>
              <a:off x="1378440" y="4104360"/>
              <a:ext cx="828360" cy="39168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1119;p38"/>
            <p:cNvSpPr/>
            <p:nvPr/>
          </p:nvSpPr>
          <p:spPr>
            <a:xfrm>
              <a:off x="1480680" y="4258800"/>
              <a:ext cx="685800" cy="19980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oogle Shape;1120;p38"/>
          <p:cNvGrpSpPr/>
          <p:nvPr/>
        </p:nvGrpSpPr>
        <p:grpSpPr>
          <a:xfrm>
            <a:off x="7088760" y="3027240"/>
            <a:ext cx="1157040" cy="1468800"/>
            <a:chOff x="7088760" y="3027240"/>
            <a:chExt cx="1157040" cy="1468800"/>
          </a:xfrm>
        </p:grpSpPr>
        <p:sp>
          <p:nvSpPr>
            <p:cNvPr id="854" name="Google Shape;1121;p38"/>
            <p:cNvSpPr/>
            <p:nvPr/>
          </p:nvSpPr>
          <p:spPr>
            <a:xfrm flipH="1">
              <a:off x="7120440" y="3027240"/>
              <a:ext cx="1125000" cy="121320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1122;p38"/>
            <p:cNvSpPr/>
            <p:nvPr/>
          </p:nvSpPr>
          <p:spPr>
            <a:xfrm flipH="1">
              <a:off x="7634880" y="3189240"/>
              <a:ext cx="525600" cy="53676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1123;p38"/>
            <p:cNvSpPr/>
            <p:nvPr/>
          </p:nvSpPr>
          <p:spPr>
            <a:xfrm flipH="1">
              <a:off x="7567560" y="3323520"/>
              <a:ext cx="479880" cy="71496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1124;p38"/>
            <p:cNvSpPr/>
            <p:nvPr/>
          </p:nvSpPr>
          <p:spPr>
            <a:xfrm flipH="1">
              <a:off x="7458480" y="3426840"/>
              <a:ext cx="370800" cy="81396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Google Shape;1125;p38"/>
            <p:cNvSpPr/>
            <p:nvPr/>
          </p:nvSpPr>
          <p:spPr>
            <a:xfrm flipH="1">
              <a:off x="7233120" y="3316320"/>
              <a:ext cx="235440" cy="89532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1126;p38"/>
            <p:cNvSpPr/>
            <p:nvPr/>
          </p:nvSpPr>
          <p:spPr>
            <a:xfrm flipH="1">
              <a:off x="7723800" y="3078360"/>
              <a:ext cx="493200" cy="33192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1127;p38"/>
            <p:cNvSpPr/>
            <p:nvPr/>
          </p:nvSpPr>
          <p:spPr>
            <a:xfrm flipH="1">
              <a:off x="7088400" y="4104360"/>
              <a:ext cx="828360" cy="39168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Google Shape;1128;p38"/>
            <p:cNvSpPr/>
            <p:nvPr/>
          </p:nvSpPr>
          <p:spPr>
            <a:xfrm flipH="1">
              <a:off x="7128360" y="4258800"/>
              <a:ext cx="685800" cy="19980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1058;p37"/>
          <p:cNvSpPr/>
          <p:nvPr/>
        </p:nvSpPr>
        <p:spPr>
          <a:xfrm>
            <a:off x="6000840" y="2071800"/>
            <a:ext cx="2441880" cy="17265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5533920" y="1338120"/>
            <a:ext cx="3375720" cy="51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c63b3d"/>
                </a:solidFill>
                <a:latin typeface="Roboto"/>
                <a:ea typeface="Roboto"/>
              </a:rPr>
              <a:t>2.1 Thu thập dữ liệu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subTitle"/>
          </p:nvPr>
        </p:nvSpPr>
        <p:spPr>
          <a:xfrm>
            <a:off x="6165720" y="2369880"/>
            <a:ext cx="2111760" cy="154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c63b3d"/>
                </a:solidFill>
                <a:latin typeface="Roboto"/>
                <a:ea typeface="Roboto"/>
              </a:rPr>
              <a:t>Tận dụng cấu trúc phân tán để thu thập dữ liệu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/>
          </p:nvPr>
        </p:nvSpPr>
        <p:spPr>
          <a:xfrm>
            <a:off x="1122120" y="3688200"/>
            <a:ext cx="3150360" cy="81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92009"/>
                </a:solidFill>
                <a:latin typeface="Roboto"/>
                <a:ea typeface="Roboto"/>
              </a:rPr>
              <a:t>Ba file crawler dữ liệu được chia đều cho ba máy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66" name="Google Shape;1062;p37"/>
          <p:cNvGrpSpPr/>
          <p:nvPr/>
        </p:nvGrpSpPr>
        <p:grpSpPr>
          <a:xfrm>
            <a:off x="6198480" y="540000"/>
            <a:ext cx="2224800" cy="648720"/>
            <a:chOff x="6198480" y="540000"/>
            <a:chExt cx="2224800" cy="648720"/>
          </a:xfrm>
        </p:grpSpPr>
        <p:sp>
          <p:nvSpPr>
            <p:cNvPr id="867" name="Google Shape;1063;p37"/>
            <p:cNvSpPr/>
            <p:nvPr/>
          </p:nvSpPr>
          <p:spPr>
            <a:xfrm>
              <a:off x="6282000" y="540000"/>
              <a:ext cx="2028600" cy="64872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1064;p37"/>
            <p:cNvSpPr/>
            <p:nvPr/>
          </p:nvSpPr>
          <p:spPr>
            <a:xfrm>
              <a:off x="6198480" y="81000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1065;p37"/>
            <p:cNvSpPr/>
            <p:nvPr/>
          </p:nvSpPr>
          <p:spPr>
            <a:xfrm>
              <a:off x="8225280" y="81000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0" name="Google Shape;1066;p37"/>
          <p:cNvGrpSpPr/>
          <p:nvPr/>
        </p:nvGrpSpPr>
        <p:grpSpPr>
          <a:xfrm>
            <a:off x="6197760" y="3923280"/>
            <a:ext cx="2224800" cy="648720"/>
            <a:chOff x="6197760" y="3923280"/>
            <a:chExt cx="2224800" cy="648720"/>
          </a:xfrm>
        </p:grpSpPr>
        <p:sp>
          <p:nvSpPr>
            <p:cNvPr id="871" name="Google Shape;1067;p37"/>
            <p:cNvSpPr/>
            <p:nvPr/>
          </p:nvSpPr>
          <p:spPr>
            <a:xfrm flipH="1">
              <a:off x="6310800" y="3923280"/>
              <a:ext cx="2028600" cy="64872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1068;p37"/>
            <p:cNvSpPr/>
            <p:nvPr/>
          </p:nvSpPr>
          <p:spPr>
            <a:xfrm flipH="1">
              <a:off x="8224560" y="419328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1069;p37"/>
            <p:cNvSpPr/>
            <p:nvPr/>
          </p:nvSpPr>
          <p:spPr>
            <a:xfrm flipH="1">
              <a:off x="6197760" y="4193280"/>
              <a:ext cx="198000" cy="19908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4" name="Google Shape;1070;p37"/>
          <p:cNvGrpSpPr/>
          <p:nvPr/>
        </p:nvGrpSpPr>
        <p:grpSpPr>
          <a:xfrm>
            <a:off x="478080" y="3789360"/>
            <a:ext cx="874440" cy="844560"/>
            <a:chOff x="478080" y="3789360"/>
            <a:chExt cx="874440" cy="844560"/>
          </a:xfrm>
        </p:grpSpPr>
        <p:sp>
          <p:nvSpPr>
            <p:cNvPr id="875" name="Google Shape;1071;p37"/>
            <p:cNvSpPr/>
            <p:nvPr/>
          </p:nvSpPr>
          <p:spPr>
            <a:xfrm rot="13897200">
              <a:off x="496800" y="4092480"/>
              <a:ext cx="250560" cy="16956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76" name="Google Shape;1072;p37"/>
            <p:cNvGrpSpPr/>
            <p:nvPr/>
          </p:nvGrpSpPr>
          <p:grpSpPr>
            <a:xfrm>
              <a:off x="704880" y="3919680"/>
              <a:ext cx="647640" cy="714240"/>
              <a:chOff x="704880" y="3919680"/>
              <a:chExt cx="647640" cy="714240"/>
            </a:xfrm>
          </p:grpSpPr>
          <p:sp>
            <p:nvSpPr>
              <p:cNvPr id="877" name="Google Shape;1073;p37"/>
              <p:cNvSpPr/>
              <p:nvPr/>
            </p:nvSpPr>
            <p:spPr>
              <a:xfrm flipV="1" rot="9250800">
                <a:off x="846360" y="3975120"/>
                <a:ext cx="394560" cy="60264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1074;p37"/>
              <p:cNvSpPr/>
              <p:nvPr/>
            </p:nvSpPr>
            <p:spPr>
              <a:xfrm flipV="1" rot="17856600">
                <a:off x="708120" y="4525920"/>
                <a:ext cx="103320" cy="698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9" name="Google Shape;1075;p37"/>
            <p:cNvSpPr/>
            <p:nvPr/>
          </p:nvSpPr>
          <p:spPr>
            <a:xfrm rot="13896000">
              <a:off x="762480" y="3830760"/>
              <a:ext cx="156960" cy="10620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0" name="Google Shape;1076;p37"/>
          <p:cNvGrpSpPr/>
          <p:nvPr/>
        </p:nvGrpSpPr>
        <p:grpSpPr>
          <a:xfrm>
            <a:off x="3602160" y="834120"/>
            <a:ext cx="877680" cy="999000"/>
            <a:chOff x="3602160" y="834120"/>
            <a:chExt cx="877680" cy="999000"/>
          </a:xfrm>
        </p:grpSpPr>
        <p:grpSp>
          <p:nvGrpSpPr>
            <p:cNvPr id="881" name="Google Shape;1077;p37"/>
            <p:cNvGrpSpPr/>
            <p:nvPr/>
          </p:nvGrpSpPr>
          <p:grpSpPr>
            <a:xfrm>
              <a:off x="3602160" y="969480"/>
              <a:ext cx="696960" cy="863640"/>
              <a:chOff x="3602160" y="969480"/>
              <a:chExt cx="696960" cy="863640"/>
            </a:xfrm>
          </p:grpSpPr>
          <p:sp>
            <p:nvSpPr>
              <p:cNvPr id="882" name="Google Shape;1078;p37"/>
              <p:cNvSpPr/>
              <p:nvPr/>
            </p:nvSpPr>
            <p:spPr>
              <a:xfrm rot="2524200">
                <a:off x="3753000" y="1023840"/>
                <a:ext cx="394560" cy="6030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Google Shape;1079;p37"/>
              <p:cNvSpPr/>
              <p:nvPr/>
            </p:nvSpPr>
            <p:spPr>
              <a:xfrm rot="15518400">
                <a:off x="4084920" y="1652760"/>
                <a:ext cx="201240" cy="1360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84" name="Google Shape;1080;p37"/>
            <p:cNvSpPr/>
            <p:nvPr/>
          </p:nvSpPr>
          <p:spPr>
            <a:xfrm rot="15518400">
              <a:off x="3810960" y="878040"/>
              <a:ext cx="201240" cy="13608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081;p37"/>
            <p:cNvSpPr/>
            <p:nvPr/>
          </p:nvSpPr>
          <p:spPr>
            <a:xfrm rot="15518400">
              <a:off x="4382640" y="1312920"/>
              <a:ext cx="104400" cy="7056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6" name="Google Shape;1083;p37"/>
          <p:cNvGrpSpPr/>
          <p:nvPr/>
        </p:nvGrpSpPr>
        <p:grpSpPr>
          <a:xfrm>
            <a:off x="1040040" y="235800"/>
            <a:ext cx="1024200" cy="1262520"/>
            <a:chOff x="1040040" y="235800"/>
            <a:chExt cx="1024200" cy="1262520"/>
          </a:xfrm>
        </p:grpSpPr>
        <p:sp>
          <p:nvSpPr>
            <p:cNvPr id="887" name="Google Shape;1084;p37"/>
            <p:cNvSpPr/>
            <p:nvPr/>
          </p:nvSpPr>
          <p:spPr>
            <a:xfrm rot="19431000">
              <a:off x="1269000" y="818640"/>
              <a:ext cx="736560" cy="438480"/>
            </a:xfrm>
            <a:custGeom>
              <a:avLst/>
              <a:gdLst/>
              <a:ahLst/>
              <a:rect l="l" t="t" r="r" b="b"/>
              <a:pathLst>
                <a:path w="10478" h="6241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085;p37"/>
            <p:cNvSpPr/>
            <p:nvPr/>
          </p:nvSpPr>
          <p:spPr>
            <a:xfrm rot="19431000">
              <a:off x="1339920" y="1088640"/>
              <a:ext cx="650160" cy="240840"/>
            </a:xfrm>
            <a:custGeom>
              <a:avLst/>
              <a:gdLst/>
              <a:ahLst/>
              <a:rect l="l" t="t" r="r" b="b"/>
              <a:pathLst>
                <a:path w="9249" h="3434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1086;p37"/>
            <p:cNvSpPr/>
            <p:nvPr/>
          </p:nvSpPr>
          <p:spPr>
            <a:xfrm rot="19431000">
              <a:off x="1178280" y="339120"/>
              <a:ext cx="564480" cy="653400"/>
            </a:xfrm>
            <a:custGeom>
              <a:avLst/>
              <a:gdLst/>
              <a:ahLst/>
              <a:rect l="l" t="t" r="r" b="b"/>
              <a:pathLst>
                <a:path w="8031" h="9296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90" name="Picture 5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1122120" y="1729440"/>
            <a:ext cx="3255840" cy="17733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1412;p46"/>
          <p:cNvSpPr/>
          <p:nvPr/>
        </p:nvSpPr>
        <p:spPr>
          <a:xfrm>
            <a:off x="6025680" y="1840680"/>
            <a:ext cx="1432800" cy="14328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Google Shape;1413;p46"/>
          <p:cNvSpPr/>
          <p:nvPr/>
        </p:nvSpPr>
        <p:spPr>
          <a:xfrm>
            <a:off x="6022800" y="1840680"/>
            <a:ext cx="1432800" cy="1432800"/>
          </a:xfrm>
          <a:prstGeom prst="pie">
            <a:avLst>
              <a:gd name="adj1" fmla="val 1145519"/>
              <a:gd name="adj2" fmla="val 162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Google Shape;1414;p46"/>
          <p:cNvSpPr/>
          <p:nvPr/>
        </p:nvSpPr>
        <p:spPr>
          <a:xfrm>
            <a:off x="6317640" y="2114640"/>
            <a:ext cx="842760" cy="84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678960" y="288000"/>
            <a:ext cx="7785360" cy="47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2.1 Thu thập dữ liệu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95" name="Google Shape;1416;p46"/>
          <p:cNvSpPr/>
          <p:nvPr/>
        </p:nvSpPr>
        <p:spPr>
          <a:xfrm>
            <a:off x="1878120" y="1845360"/>
            <a:ext cx="1432800" cy="14328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Google Shape;1417;p46"/>
          <p:cNvSpPr/>
          <p:nvPr/>
        </p:nvSpPr>
        <p:spPr>
          <a:xfrm rot="21057000">
            <a:off x="1877760" y="1847160"/>
            <a:ext cx="1432800" cy="1432800"/>
          </a:xfrm>
          <a:prstGeom prst="pie">
            <a:avLst>
              <a:gd name="adj1" fmla="val 18407747"/>
              <a:gd name="adj2" fmla="val 1620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Google Shape;1420;p46"/>
          <p:cNvSpPr/>
          <p:nvPr/>
        </p:nvSpPr>
        <p:spPr>
          <a:xfrm>
            <a:off x="2190240" y="2131920"/>
            <a:ext cx="842760" cy="84276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PlaceHolder 2"/>
          <p:cNvSpPr>
            <a:spLocks noGrp="1"/>
          </p:cNvSpPr>
          <p:nvPr>
            <p:ph type="title"/>
          </p:nvPr>
        </p:nvSpPr>
        <p:spPr>
          <a:xfrm>
            <a:off x="1977120" y="2193120"/>
            <a:ext cx="1234800" cy="7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c63b3d"/>
                </a:solidFill>
                <a:latin typeface="Jua"/>
                <a:ea typeface="Jua"/>
              </a:rPr>
              <a:t>400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title"/>
          </p:nvPr>
        </p:nvSpPr>
        <p:spPr>
          <a:xfrm>
            <a:off x="6110640" y="2169720"/>
            <a:ext cx="1234800" cy="7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c63b3d"/>
                </a:solidFill>
                <a:latin typeface="Jua"/>
                <a:ea typeface="Jua"/>
              </a:rPr>
              <a:t>800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/>
          </p:nvPr>
        </p:nvSpPr>
        <p:spPr>
          <a:xfrm>
            <a:off x="1592280" y="3907440"/>
            <a:ext cx="5206320" cy="113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45716"/>
                </a:solidFill>
                <a:latin typeface="Roboto"/>
                <a:ea typeface="Roboto"/>
              </a:rPr>
              <a:t>Dữ liệu thu thập thô, định dạng HTML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45716"/>
                </a:solidFill>
                <a:latin typeface="Roboto"/>
                <a:ea typeface="Roboto"/>
              </a:rPr>
              <a:t>Dung lượng mỗi file từ 1 – 3 MB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5"/>
          <p:cNvSpPr>
            <a:spLocks noGrp="1"/>
          </p:cNvSpPr>
          <p:nvPr>
            <p:ph type="subTitle"/>
          </p:nvPr>
        </p:nvSpPr>
        <p:spPr>
          <a:xfrm>
            <a:off x="5693400" y="3286440"/>
            <a:ext cx="206928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c63b3d"/>
                </a:solidFill>
                <a:latin typeface="Jua"/>
                <a:ea typeface="Jua"/>
              </a:rPr>
              <a:t>GooglePlay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6"/>
          <p:cNvSpPr>
            <a:spLocks noGrp="1"/>
          </p:cNvSpPr>
          <p:nvPr>
            <p:ph type="subTitle"/>
          </p:nvPr>
        </p:nvSpPr>
        <p:spPr>
          <a:xfrm>
            <a:off x="1559880" y="3265920"/>
            <a:ext cx="206928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c63b3d"/>
                </a:solidFill>
                <a:latin typeface="Jua"/>
                <a:ea typeface="Jua"/>
              </a:rPr>
              <a:t>AppStore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03" name="Google Shape;1431;p46"/>
          <p:cNvGrpSpPr/>
          <p:nvPr/>
        </p:nvGrpSpPr>
        <p:grpSpPr>
          <a:xfrm>
            <a:off x="6118560" y="1015200"/>
            <a:ext cx="546480" cy="1143720"/>
            <a:chOff x="6118560" y="1015200"/>
            <a:chExt cx="546480" cy="1143720"/>
          </a:xfrm>
        </p:grpSpPr>
        <p:sp>
          <p:nvSpPr>
            <p:cNvPr id="904" name="Google Shape;1432;p46"/>
            <p:cNvSpPr/>
            <p:nvPr/>
          </p:nvSpPr>
          <p:spPr>
            <a:xfrm rot="20212800">
              <a:off x="6194520" y="1050840"/>
              <a:ext cx="269280" cy="428400"/>
            </a:xfrm>
            <a:custGeom>
              <a:avLst/>
              <a:gdLst/>
              <a:ahLst/>
              <a:rect l="l" t="t" r="r" b="b"/>
              <a:pathLst>
                <a:path w="10803" h="17162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1433;p46"/>
            <p:cNvSpPr/>
            <p:nvPr/>
          </p:nvSpPr>
          <p:spPr>
            <a:xfrm rot="20212800">
              <a:off x="6153480" y="1800360"/>
              <a:ext cx="476280" cy="276120"/>
            </a:xfrm>
            <a:custGeom>
              <a:avLst/>
              <a:gdLst/>
              <a:ahLst/>
              <a:rect l="l" t="t" r="r" b="b"/>
              <a:pathLst>
                <a:path w="19087" h="11074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6" name="Google Shape;1434;p46"/>
          <p:cNvGrpSpPr/>
          <p:nvPr/>
        </p:nvGrpSpPr>
        <p:grpSpPr>
          <a:xfrm>
            <a:off x="2853000" y="1640160"/>
            <a:ext cx="695520" cy="735840"/>
            <a:chOff x="2853000" y="1640160"/>
            <a:chExt cx="695520" cy="735840"/>
          </a:xfrm>
        </p:grpSpPr>
        <p:sp>
          <p:nvSpPr>
            <p:cNvPr id="907" name="Google Shape;1435;p46"/>
            <p:cNvSpPr/>
            <p:nvPr/>
          </p:nvSpPr>
          <p:spPr>
            <a:xfrm rot="2479800">
              <a:off x="3170880" y="1675440"/>
              <a:ext cx="269280" cy="428400"/>
            </a:xfrm>
            <a:custGeom>
              <a:avLst/>
              <a:gdLst/>
              <a:ahLst/>
              <a:rect l="l" t="t" r="r" b="b"/>
              <a:pathLst>
                <a:path w="10803" h="17162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1436;p46"/>
            <p:cNvSpPr/>
            <p:nvPr/>
          </p:nvSpPr>
          <p:spPr>
            <a:xfrm rot="2479800">
              <a:off x="2884680" y="1976760"/>
              <a:ext cx="476280" cy="276120"/>
            </a:xfrm>
            <a:custGeom>
              <a:avLst/>
              <a:gdLst/>
              <a:ahLst/>
              <a:rect l="l" t="t" r="r" b="b"/>
              <a:pathLst>
                <a:path w="19087" h="11074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9" name="Google Shape;1058;p37"/>
          <p:cNvSpPr/>
          <p:nvPr/>
        </p:nvSpPr>
        <p:spPr>
          <a:xfrm>
            <a:off x="2120760" y="964800"/>
            <a:ext cx="4901400" cy="5500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Google Shape;1060;p37"/>
          <p:cNvSpPr/>
          <p:nvPr/>
        </p:nvSpPr>
        <p:spPr>
          <a:xfrm>
            <a:off x="3062880" y="986400"/>
            <a:ext cx="3056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Sử dụng lập trình đa luồng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Thu thập dữ liệu sử dụng đa luồng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12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3" name="Google Shape;1233;p41"/>
          <p:cNvGrpSpPr/>
          <p:nvPr/>
        </p:nvGrpSpPr>
        <p:grpSpPr>
          <a:xfrm>
            <a:off x="-222480" y="3545640"/>
            <a:ext cx="2275200" cy="1564920"/>
            <a:chOff x="-222480" y="3545640"/>
            <a:chExt cx="2275200" cy="1564920"/>
          </a:xfrm>
        </p:grpSpPr>
        <p:sp>
          <p:nvSpPr>
            <p:cNvPr id="914" name="Google Shape;1234;p41"/>
            <p:cNvSpPr/>
            <p:nvPr/>
          </p:nvSpPr>
          <p:spPr>
            <a:xfrm>
              <a:off x="120240" y="4839840"/>
              <a:ext cx="1875600" cy="270720"/>
            </a:xfrm>
            <a:prstGeom prst="ellipse">
              <a:avLst/>
            </a:prstGeom>
            <a:solidFill>
              <a:srgbClr val="fdfbf6">
                <a:alpha val="5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15" name="Google Shape;1235;p41"/>
            <p:cNvGrpSpPr/>
            <p:nvPr/>
          </p:nvGrpSpPr>
          <p:grpSpPr>
            <a:xfrm>
              <a:off x="1641960" y="3545640"/>
              <a:ext cx="410760" cy="274320"/>
              <a:chOff x="1641960" y="3545640"/>
              <a:chExt cx="410760" cy="274320"/>
            </a:xfrm>
          </p:grpSpPr>
          <p:sp>
            <p:nvSpPr>
              <p:cNvPr id="916" name="Google Shape;1236;p41"/>
              <p:cNvSpPr/>
              <p:nvPr/>
            </p:nvSpPr>
            <p:spPr>
              <a:xfrm rot="18453000">
                <a:off x="1885320" y="3673080"/>
                <a:ext cx="155880" cy="1054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Google Shape;1237;p41"/>
              <p:cNvSpPr/>
              <p:nvPr/>
            </p:nvSpPr>
            <p:spPr>
              <a:xfrm rot="18453000">
                <a:off x="1650240" y="3577320"/>
                <a:ext cx="120240" cy="8064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8" name="Google Shape;1238;p41"/>
            <p:cNvSpPr/>
            <p:nvPr/>
          </p:nvSpPr>
          <p:spPr>
            <a:xfrm>
              <a:off x="877680" y="3942720"/>
              <a:ext cx="839160" cy="932760"/>
            </a:xfrm>
            <a:custGeom>
              <a:avLst/>
              <a:gdLst/>
              <a:ahLst/>
              <a:rect l="l" t="t" r="r" b="b"/>
              <a:pathLst>
                <a:path w="34788" h="38667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1239;p41"/>
            <p:cNvSpPr/>
            <p:nvPr/>
          </p:nvSpPr>
          <p:spPr>
            <a:xfrm>
              <a:off x="903960" y="4011120"/>
              <a:ext cx="112680" cy="75240"/>
            </a:xfrm>
            <a:custGeom>
              <a:avLst/>
              <a:gdLst/>
              <a:ahLst/>
              <a:rect l="l" t="t" r="r" b="b"/>
              <a:pathLst>
                <a:path w="4704" h="3139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1240;p41"/>
            <p:cNvSpPr/>
            <p:nvPr/>
          </p:nvSpPr>
          <p:spPr>
            <a:xfrm>
              <a:off x="1247400" y="4352400"/>
              <a:ext cx="112320" cy="7524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1241;p41"/>
            <p:cNvSpPr/>
            <p:nvPr/>
          </p:nvSpPr>
          <p:spPr>
            <a:xfrm>
              <a:off x="1262160" y="4699080"/>
              <a:ext cx="112320" cy="75240"/>
            </a:xfrm>
            <a:custGeom>
              <a:avLst/>
              <a:gdLst/>
              <a:ahLst/>
              <a:rect l="l" t="t" r="r" b="b"/>
              <a:pathLst>
                <a:path w="4679" h="313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1242;p41"/>
            <p:cNvSpPr/>
            <p:nvPr/>
          </p:nvSpPr>
          <p:spPr>
            <a:xfrm>
              <a:off x="1558800" y="3998160"/>
              <a:ext cx="111960" cy="75240"/>
            </a:xfrm>
            <a:custGeom>
              <a:avLst/>
              <a:gdLst/>
              <a:ahLst/>
              <a:rect l="l" t="t" r="r" b="b"/>
              <a:pathLst>
                <a:path w="4670" h="314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1243;p41"/>
            <p:cNvSpPr/>
            <p:nvPr/>
          </p:nvSpPr>
          <p:spPr>
            <a:xfrm>
              <a:off x="1501920" y="4553280"/>
              <a:ext cx="111960" cy="7524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1244;p41"/>
            <p:cNvSpPr/>
            <p:nvPr/>
          </p:nvSpPr>
          <p:spPr>
            <a:xfrm>
              <a:off x="1207440" y="4138560"/>
              <a:ext cx="112320" cy="7524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1245;p41"/>
            <p:cNvSpPr/>
            <p:nvPr/>
          </p:nvSpPr>
          <p:spPr>
            <a:xfrm>
              <a:off x="927360" y="4203360"/>
              <a:ext cx="112320" cy="75240"/>
            </a:xfrm>
            <a:custGeom>
              <a:avLst/>
              <a:gdLst/>
              <a:ahLst/>
              <a:rect l="l" t="t" r="r" b="b"/>
              <a:pathLst>
                <a:path w="4681" h="3139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1246;p41"/>
            <p:cNvSpPr/>
            <p:nvPr/>
          </p:nvSpPr>
          <p:spPr>
            <a:xfrm>
              <a:off x="1518840" y="4282560"/>
              <a:ext cx="111960" cy="74520"/>
            </a:xfrm>
            <a:custGeom>
              <a:avLst/>
              <a:gdLst/>
              <a:ahLst/>
              <a:rect l="l" t="t" r="r" b="b"/>
              <a:pathLst>
                <a:path w="4662" h="3116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1247;p41"/>
            <p:cNvSpPr/>
            <p:nvPr/>
          </p:nvSpPr>
          <p:spPr>
            <a:xfrm>
              <a:off x="1140120" y="3963240"/>
              <a:ext cx="111960" cy="7524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1248;p41"/>
            <p:cNvSpPr/>
            <p:nvPr/>
          </p:nvSpPr>
          <p:spPr>
            <a:xfrm>
              <a:off x="1466280" y="4130280"/>
              <a:ext cx="78120" cy="5220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Google Shape;1249;p41"/>
            <p:cNvSpPr/>
            <p:nvPr/>
          </p:nvSpPr>
          <p:spPr>
            <a:xfrm>
              <a:off x="1078920" y="4090320"/>
              <a:ext cx="78480" cy="52200"/>
            </a:xfrm>
            <a:custGeom>
              <a:avLst/>
              <a:gdLst/>
              <a:ahLst/>
              <a:rect l="l" t="t" r="r" b="b"/>
              <a:pathLst>
                <a:path w="3277" h="218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Google Shape;1250;p41"/>
            <p:cNvSpPr/>
            <p:nvPr/>
          </p:nvSpPr>
          <p:spPr>
            <a:xfrm>
              <a:off x="1466280" y="4402080"/>
              <a:ext cx="78120" cy="5220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1251;p41"/>
            <p:cNvSpPr/>
            <p:nvPr/>
          </p:nvSpPr>
          <p:spPr>
            <a:xfrm>
              <a:off x="1319760" y="4559400"/>
              <a:ext cx="78120" cy="5256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252;p41"/>
            <p:cNvSpPr/>
            <p:nvPr/>
          </p:nvSpPr>
          <p:spPr>
            <a:xfrm>
              <a:off x="1466280" y="4780080"/>
              <a:ext cx="77760" cy="52200"/>
            </a:xfrm>
            <a:custGeom>
              <a:avLst/>
              <a:gdLst/>
              <a:ahLst/>
              <a:rect l="l" t="t" r="r" b="b"/>
              <a:pathLst>
                <a:path w="3253" h="2186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Google Shape;1253;p41"/>
            <p:cNvSpPr/>
            <p:nvPr/>
          </p:nvSpPr>
          <p:spPr>
            <a:xfrm>
              <a:off x="1088640" y="4293720"/>
              <a:ext cx="78120" cy="5256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1254;p41"/>
            <p:cNvSpPr/>
            <p:nvPr/>
          </p:nvSpPr>
          <p:spPr>
            <a:xfrm>
              <a:off x="1378080" y="3935520"/>
              <a:ext cx="65160" cy="947520"/>
            </a:xfrm>
            <a:custGeom>
              <a:avLst/>
              <a:gdLst/>
              <a:ahLst/>
              <a:rect l="l" t="t" r="r" b="b"/>
              <a:pathLst>
                <a:path w="2732" h="39274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1255;p41"/>
            <p:cNvSpPr/>
            <p:nvPr/>
          </p:nvSpPr>
          <p:spPr>
            <a:xfrm>
              <a:off x="869760" y="4241520"/>
              <a:ext cx="825120" cy="63360"/>
            </a:xfrm>
            <a:custGeom>
              <a:avLst/>
              <a:gdLst/>
              <a:ahLst/>
              <a:rect l="l" t="t" r="r" b="b"/>
              <a:pathLst>
                <a:path w="34212" h="2657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256;p41"/>
            <p:cNvSpPr/>
            <p:nvPr/>
          </p:nvSpPr>
          <p:spPr>
            <a:xfrm>
              <a:off x="1128600" y="3631680"/>
              <a:ext cx="510120" cy="330120"/>
            </a:xfrm>
            <a:custGeom>
              <a:avLst/>
              <a:gdLst/>
              <a:ahLst/>
              <a:rect l="l" t="t" r="r" b="b"/>
              <a:pathLst>
                <a:path w="21154" h="13697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257;p41"/>
            <p:cNvSpPr/>
            <p:nvPr/>
          </p:nvSpPr>
          <p:spPr>
            <a:xfrm>
              <a:off x="1230480" y="3933000"/>
              <a:ext cx="201960" cy="215280"/>
            </a:xfrm>
            <a:custGeom>
              <a:avLst/>
              <a:gdLst/>
              <a:ahLst/>
              <a:rect l="l" t="t" r="r" b="b"/>
              <a:pathLst>
                <a:path w="8397" h="8948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258;p41"/>
            <p:cNvSpPr/>
            <p:nvPr/>
          </p:nvSpPr>
          <p:spPr>
            <a:xfrm>
              <a:off x="1395000" y="3924720"/>
              <a:ext cx="196560" cy="216720"/>
            </a:xfrm>
            <a:custGeom>
              <a:avLst/>
              <a:gdLst/>
              <a:ahLst/>
              <a:rect l="l" t="t" r="r" b="b"/>
              <a:pathLst>
                <a:path w="8172" h="8998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1259;p41"/>
            <p:cNvSpPr/>
            <p:nvPr/>
          </p:nvSpPr>
          <p:spPr>
            <a:xfrm>
              <a:off x="405000" y="4362120"/>
              <a:ext cx="915480" cy="644760"/>
            </a:xfrm>
            <a:custGeom>
              <a:avLst/>
              <a:gdLst/>
              <a:ahLst/>
              <a:rect l="l" t="t" r="r" b="b"/>
              <a:pathLst>
                <a:path w="37946" h="2672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1260;p41"/>
            <p:cNvSpPr/>
            <p:nvPr/>
          </p:nvSpPr>
          <p:spPr>
            <a:xfrm>
              <a:off x="478440" y="4408920"/>
              <a:ext cx="759600" cy="567720"/>
            </a:xfrm>
            <a:custGeom>
              <a:avLst/>
              <a:gdLst/>
              <a:ahLst/>
              <a:rect l="l" t="t" r="r" b="b"/>
              <a:pathLst>
                <a:path w="38673" h="28907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1261;p41"/>
            <p:cNvSpPr/>
            <p:nvPr/>
          </p:nvSpPr>
          <p:spPr>
            <a:xfrm>
              <a:off x="668880" y="4361040"/>
              <a:ext cx="589320" cy="452880"/>
            </a:xfrm>
            <a:custGeom>
              <a:avLst/>
              <a:gdLst/>
              <a:ahLst/>
              <a:rect l="l" t="t" r="r" b="b"/>
              <a:pathLst>
                <a:path w="30018" h="23075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262;p41"/>
            <p:cNvSpPr/>
            <p:nvPr/>
          </p:nvSpPr>
          <p:spPr>
            <a:xfrm>
              <a:off x="912600" y="4373280"/>
              <a:ext cx="333000" cy="257760"/>
            </a:xfrm>
            <a:custGeom>
              <a:avLst/>
              <a:gdLst/>
              <a:ahLst/>
              <a:rect l="l" t="t" r="r" b="b"/>
              <a:pathLst>
                <a:path w="16975" h="13147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263;p41"/>
            <p:cNvSpPr/>
            <p:nvPr/>
          </p:nvSpPr>
          <p:spPr>
            <a:xfrm>
              <a:off x="424800" y="4562640"/>
              <a:ext cx="545760" cy="403920"/>
            </a:xfrm>
            <a:custGeom>
              <a:avLst/>
              <a:gdLst/>
              <a:ahLst/>
              <a:rect l="l" t="t" r="r" b="b"/>
              <a:pathLst>
                <a:path w="27791" h="20574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264;p41"/>
            <p:cNvSpPr/>
            <p:nvPr/>
          </p:nvSpPr>
          <p:spPr>
            <a:xfrm>
              <a:off x="405000" y="4728600"/>
              <a:ext cx="383040" cy="266760"/>
            </a:xfrm>
            <a:custGeom>
              <a:avLst/>
              <a:gdLst/>
              <a:ahLst/>
              <a:rect l="l" t="t" r="r" b="b"/>
              <a:pathLst>
                <a:path w="19522" h="13608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265;p41"/>
            <p:cNvSpPr/>
            <p:nvPr/>
          </p:nvSpPr>
          <p:spPr>
            <a:xfrm>
              <a:off x="654840" y="4351680"/>
              <a:ext cx="62280" cy="666360"/>
            </a:xfrm>
            <a:custGeom>
              <a:avLst/>
              <a:gdLst/>
              <a:ahLst/>
              <a:rect l="l" t="t" r="r" b="b"/>
              <a:pathLst>
                <a:path w="2607" h="2762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266;p41"/>
            <p:cNvSpPr/>
            <p:nvPr/>
          </p:nvSpPr>
          <p:spPr>
            <a:xfrm>
              <a:off x="399600" y="4611960"/>
              <a:ext cx="919080" cy="59760"/>
            </a:xfrm>
            <a:custGeom>
              <a:avLst/>
              <a:gdLst/>
              <a:ahLst/>
              <a:rect l="l" t="t" r="r" b="b"/>
              <a:pathLst>
                <a:path w="38097" h="250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1267;p41"/>
            <p:cNvSpPr/>
            <p:nvPr/>
          </p:nvSpPr>
          <p:spPr>
            <a:xfrm>
              <a:off x="464400" y="4129200"/>
              <a:ext cx="415440" cy="260640"/>
            </a:xfrm>
            <a:custGeom>
              <a:avLst/>
              <a:gdLst/>
              <a:ahLst/>
              <a:rect l="l" t="t" r="r" b="b"/>
              <a:pathLst>
                <a:path w="17244" h="1082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1268;p41"/>
            <p:cNvSpPr/>
            <p:nvPr/>
          </p:nvSpPr>
          <p:spPr>
            <a:xfrm>
              <a:off x="540720" y="4356000"/>
              <a:ext cx="156600" cy="209880"/>
            </a:xfrm>
            <a:custGeom>
              <a:avLst/>
              <a:gdLst/>
              <a:ahLst/>
              <a:rect l="l" t="t" r="r" b="b"/>
              <a:pathLst>
                <a:path w="6517" h="8722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1269;p41"/>
            <p:cNvSpPr/>
            <p:nvPr/>
          </p:nvSpPr>
          <p:spPr>
            <a:xfrm>
              <a:off x="675000" y="4354200"/>
              <a:ext cx="222120" cy="203400"/>
            </a:xfrm>
            <a:custGeom>
              <a:avLst/>
              <a:gdLst/>
              <a:ahLst/>
              <a:rect l="l" t="t" r="r" b="b"/>
              <a:pathLst>
                <a:path w="9224" h="8447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0" name="Google Shape;1270;p41"/>
            <p:cNvGrpSpPr/>
            <p:nvPr/>
          </p:nvGrpSpPr>
          <p:grpSpPr>
            <a:xfrm>
              <a:off x="-222480" y="4035240"/>
              <a:ext cx="360000" cy="405000"/>
              <a:chOff x="-222480" y="4035240"/>
              <a:chExt cx="360000" cy="405000"/>
            </a:xfrm>
          </p:grpSpPr>
          <p:sp>
            <p:nvSpPr>
              <p:cNvPr id="951" name="Google Shape;1271;p41"/>
              <p:cNvSpPr/>
              <p:nvPr/>
            </p:nvSpPr>
            <p:spPr>
              <a:xfrm rot="577200">
                <a:off x="-77400" y="4064760"/>
                <a:ext cx="191880" cy="293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Google Shape;1272;p41"/>
              <p:cNvSpPr/>
              <p:nvPr/>
            </p:nvSpPr>
            <p:spPr>
              <a:xfrm rot="19030200">
                <a:off x="-212760" y="4059360"/>
                <a:ext cx="97560" cy="658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Google Shape;1273;p41"/>
              <p:cNvSpPr/>
              <p:nvPr/>
            </p:nvSpPr>
            <p:spPr>
              <a:xfrm rot="19030200">
                <a:off x="-49320" y="4375440"/>
                <a:ext cx="70200" cy="4716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54" name="Picture 2" descr="A screenshot of a computer program&#10;&#10;Description automatically generated"/>
          <p:cNvPicPr/>
          <p:nvPr/>
        </p:nvPicPr>
        <p:blipFill>
          <a:blip r:embed="rId1"/>
          <a:srcRect l="0" t="1558" r="0" b="0"/>
          <a:stretch/>
        </p:blipFill>
        <p:spPr>
          <a:xfrm>
            <a:off x="894240" y="1054800"/>
            <a:ext cx="7399440" cy="343728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280" cy="6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Kết quả thu thập dữ liệu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56" name="Google Shape;1232;p41"/>
          <p:cNvSpPr/>
          <p:nvPr/>
        </p:nvSpPr>
        <p:spPr>
          <a:xfrm rot="18453000">
            <a:off x="6964920" y="4489920"/>
            <a:ext cx="39600" cy="2664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7" name="Google Shape;1233;p41"/>
          <p:cNvGrpSpPr/>
          <p:nvPr/>
        </p:nvGrpSpPr>
        <p:grpSpPr>
          <a:xfrm>
            <a:off x="-222480" y="3545640"/>
            <a:ext cx="2275200" cy="1564920"/>
            <a:chOff x="-222480" y="3545640"/>
            <a:chExt cx="2275200" cy="1564920"/>
          </a:xfrm>
        </p:grpSpPr>
        <p:sp>
          <p:nvSpPr>
            <p:cNvPr id="958" name="Google Shape;1234;p41"/>
            <p:cNvSpPr/>
            <p:nvPr/>
          </p:nvSpPr>
          <p:spPr>
            <a:xfrm>
              <a:off x="120240" y="4839840"/>
              <a:ext cx="1875600" cy="270720"/>
            </a:xfrm>
            <a:prstGeom prst="ellipse">
              <a:avLst/>
            </a:prstGeom>
            <a:solidFill>
              <a:srgbClr val="fdfbf6">
                <a:alpha val="5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9" name="Google Shape;1235;p41"/>
            <p:cNvGrpSpPr/>
            <p:nvPr/>
          </p:nvGrpSpPr>
          <p:grpSpPr>
            <a:xfrm>
              <a:off x="1641960" y="3545640"/>
              <a:ext cx="410760" cy="274320"/>
              <a:chOff x="1641960" y="3545640"/>
              <a:chExt cx="410760" cy="274320"/>
            </a:xfrm>
          </p:grpSpPr>
          <p:sp>
            <p:nvSpPr>
              <p:cNvPr id="960" name="Google Shape;1236;p41"/>
              <p:cNvSpPr/>
              <p:nvPr/>
            </p:nvSpPr>
            <p:spPr>
              <a:xfrm rot="18453000">
                <a:off x="1885320" y="3673080"/>
                <a:ext cx="155880" cy="1054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Google Shape;1237;p41"/>
              <p:cNvSpPr/>
              <p:nvPr/>
            </p:nvSpPr>
            <p:spPr>
              <a:xfrm rot="18453000">
                <a:off x="1650240" y="3577320"/>
                <a:ext cx="120240" cy="8064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2" name="Google Shape;1238;p41"/>
            <p:cNvSpPr/>
            <p:nvPr/>
          </p:nvSpPr>
          <p:spPr>
            <a:xfrm>
              <a:off x="877680" y="3942720"/>
              <a:ext cx="839160" cy="932760"/>
            </a:xfrm>
            <a:custGeom>
              <a:avLst/>
              <a:gdLst/>
              <a:ahLst/>
              <a:rect l="l" t="t" r="r" b="b"/>
              <a:pathLst>
                <a:path w="34788" h="38667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Google Shape;1239;p41"/>
            <p:cNvSpPr/>
            <p:nvPr/>
          </p:nvSpPr>
          <p:spPr>
            <a:xfrm>
              <a:off x="903960" y="4011120"/>
              <a:ext cx="112680" cy="75240"/>
            </a:xfrm>
            <a:custGeom>
              <a:avLst/>
              <a:gdLst/>
              <a:ahLst/>
              <a:rect l="l" t="t" r="r" b="b"/>
              <a:pathLst>
                <a:path w="4704" h="3139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1240;p41"/>
            <p:cNvSpPr/>
            <p:nvPr/>
          </p:nvSpPr>
          <p:spPr>
            <a:xfrm>
              <a:off x="1247400" y="4352400"/>
              <a:ext cx="112320" cy="7524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241;p41"/>
            <p:cNvSpPr/>
            <p:nvPr/>
          </p:nvSpPr>
          <p:spPr>
            <a:xfrm>
              <a:off x="1262160" y="4699080"/>
              <a:ext cx="112320" cy="75240"/>
            </a:xfrm>
            <a:custGeom>
              <a:avLst/>
              <a:gdLst/>
              <a:ahLst/>
              <a:rect l="l" t="t" r="r" b="b"/>
              <a:pathLst>
                <a:path w="4679" h="313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1242;p41"/>
            <p:cNvSpPr/>
            <p:nvPr/>
          </p:nvSpPr>
          <p:spPr>
            <a:xfrm>
              <a:off x="1558800" y="3998160"/>
              <a:ext cx="111960" cy="75240"/>
            </a:xfrm>
            <a:custGeom>
              <a:avLst/>
              <a:gdLst/>
              <a:ahLst/>
              <a:rect l="l" t="t" r="r" b="b"/>
              <a:pathLst>
                <a:path w="4670" h="314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1243;p41"/>
            <p:cNvSpPr/>
            <p:nvPr/>
          </p:nvSpPr>
          <p:spPr>
            <a:xfrm>
              <a:off x="1501920" y="4553280"/>
              <a:ext cx="111960" cy="7524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244;p41"/>
            <p:cNvSpPr/>
            <p:nvPr/>
          </p:nvSpPr>
          <p:spPr>
            <a:xfrm>
              <a:off x="1207440" y="4138560"/>
              <a:ext cx="112320" cy="7524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245;p41"/>
            <p:cNvSpPr/>
            <p:nvPr/>
          </p:nvSpPr>
          <p:spPr>
            <a:xfrm>
              <a:off x="927360" y="4203360"/>
              <a:ext cx="112320" cy="75240"/>
            </a:xfrm>
            <a:custGeom>
              <a:avLst/>
              <a:gdLst/>
              <a:ahLst/>
              <a:rect l="l" t="t" r="r" b="b"/>
              <a:pathLst>
                <a:path w="4681" h="3139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1246;p41"/>
            <p:cNvSpPr/>
            <p:nvPr/>
          </p:nvSpPr>
          <p:spPr>
            <a:xfrm>
              <a:off x="1518840" y="4282560"/>
              <a:ext cx="111960" cy="74520"/>
            </a:xfrm>
            <a:custGeom>
              <a:avLst/>
              <a:gdLst/>
              <a:ahLst/>
              <a:rect l="l" t="t" r="r" b="b"/>
              <a:pathLst>
                <a:path w="4662" h="3116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1247;p41"/>
            <p:cNvSpPr/>
            <p:nvPr/>
          </p:nvSpPr>
          <p:spPr>
            <a:xfrm>
              <a:off x="1140120" y="3963240"/>
              <a:ext cx="111960" cy="7524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1248;p41"/>
            <p:cNvSpPr/>
            <p:nvPr/>
          </p:nvSpPr>
          <p:spPr>
            <a:xfrm>
              <a:off x="1466280" y="4130280"/>
              <a:ext cx="78120" cy="5220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1249;p41"/>
            <p:cNvSpPr/>
            <p:nvPr/>
          </p:nvSpPr>
          <p:spPr>
            <a:xfrm>
              <a:off x="1078920" y="4090320"/>
              <a:ext cx="78480" cy="52200"/>
            </a:xfrm>
            <a:custGeom>
              <a:avLst/>
              <a:gdLst/>
              <a:ahLst/>
              <a:rect l="l" t="t" r="r" b="b"/>
              <a:pathLst>
                <a:path w="3277" h="218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1250;p41"/>
            <p:cNvSpPr/>
            <p:nvPr/>
          </p:nvSpPr>
          <p:spPr>
            <a:xfrm>
              <a:off x="1466280" y="4402080"/>
              <a:ext cx="78120" cy="5220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1251;p41"/>
            <p:cNvSpPr/>
            <p:nvPr/>
          </p:nvSpPr>
          <p:spPr>
            <a:xfrm>
              <a:off x="1319760" y="4559400"/>
              <a:ext cx="78120" cy="5256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1252;p41"/>
            <p:cNvSpPr/>
            <p:nvPr/>
          </p:nvSpPr>
          <p:spPr>
            <a:xfrm>
              <a:off x="1466280" y="4780080"/>
              <a:ext cx="77760" cy="52200"/>
            </a:xfrm>
            <a:custGeom>
              <a:avLst/>
              <a:gdLst/>
              <a:ahLst/>
              <a:rect l="l" t="t" r="r" b="b"/>
              <a:pathLst>
                <a:path w="3253" h="2186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1253;p41"/>
            <p:cNvSpPr/>
            <p:nvPr/>
          </p:nvSpPr>
          <p:spPr>
            <a:xfrm>
              <a:off x="1088640" y="4293720"/>
              <a:ext cx="78120" cy="5256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1254;p41"/>
            <p:cNvSpPr/>
            <p:nvPr/>
          </p:nvSpPr>
          <p:spPr>
            <a:xfrm>
              <a:off x="1378080" y="3935520"/>
              <a:ext cx="65160" cy="947520"/>
            </a:xfrm>
            <a:custGeom>
              <a:avLst/>
              <a:gdLst/>
              <a:ahLst/>
              <a:rect l="l" t="t" r="r" b="b"/>
              <a:pathLst>
                <a:path w="2732" h="39274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1255;p41"/>
            <p:cNvSpPr/>
            <p:nvPr/>
          </p:nvSpPr>
          <p:spPr>
            <a:xfrm>
              <a:off x="869760" y="4241520"/>
              <a:ext cx="825120" cy="63360"/>
            </a:xfrm>
            <a:custGeom>
              <a:avLst/>
              <a:gdLst/>
              <a:ahLst/>
              <a:rect l="l" t="t" r="r" b="b"/>
              <a:pathLst>
                <a:path w="34212" h="2657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1256;p41"/>
            <p:cNvSpPr/>
            <p:nvPr/>
          </p:nvSpPr>
          <p:spPr>
            <a:xfrm>
              <a:off x="1128600" y="3631680"/>
              <a:ext cx="510120" cy="330120"/>
            </a:xfrm>
            <a:custGeom>
              <a:avLst/>
              <a:gdLst/>
              <a:ahLst/>
              <a:rect l="l" t="t" r="r" b="b"/>
              <a:pathLst>
                <a:path w="21154" h="13697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1257;p41"/>
            <p:cNvSpPr/>
            <p:nvPr/>
          </p:nvSpPr>
          <p:spPr>
            <a:xfrm>
              <a:off x="1230480" y="3933000"/>
              <a:ext cx="201960" cy="215280"/>
            </a:xfrm>
            <a:custGeom>
              <a:avLst/>
              <a:gdLst/>
              <a:ahLst/>
              <a:rect l="l" t="t" r="r" b="b"/>
              <a:pathLst>
                <a:path w="8397" h="8948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1258;p41"/>
            <p:cNvSpPr/>
            <p:nvPr/>
          </p:nvSpPr>
          <p:spPr>
            <a:xfrm>
              <a:off x="1395000" y="3924720"/>
              <a:ext cx="196560" cy="216720"/>
            </a:xfrm>
            <a:custGeom>
              <a:avLst/>
              <a:gdLst/>
              <a:ahLst/>
              <a:rect l="l" t="t" r="r" b="b"/>
              <a:pathLst>
                <a:path w="8172" h="8998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1259;p41"/>
            <p:cNvSpPr/>
            <p:nvPr/>
          </p:nvSpPr>
          <p:spPr>
            <a:xfrm>
              <a:off x="405000" y="4362120"/>
              <a:ext cx="915480" cy="644760"/>
            </a:xfrm>
            <a:custGeom>
              <a:avLst/>
              <a:gdLst/>
              <a:ahLst/>
              <a:rect l="l" t="t" r="r" b="b"/>
              <a:pathLst>
                <a:path w="37946" h="2672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1260;p41"/>
            <p:cNvSpPr/>
            <p:nvPr/>
          </p:nvSpPr>
          <p:spPr>
            <a:xfrm>
              <a:off x="478440" y="4408920"/>
              <a:ext cx="759600" cy="567720"/>
            </a:xfrm>
            <a:custGeom>
              <a:avLst/>
              <a:gdLst/>
              <a:ahLst/>
              <a:rect l="l" t="t" r="r" b="b"/>
              <a:pathLst>
                <a:path w="38673" h="28907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1261;p41"/>
            <p:cNvSpPr/>
            <p:nvPr/>
          </p:nvSpPr>
          <p:spPr>
            <a:xfrm>
              <a:off x="668880" y="4361040"/>
              <a:ext cx="589320" cy="452880"/>
            </a:xfrm>
            <a:custGeom>
              <a:avLst/>
              <a:gdLst/>
              <a:ahLst/>
              <a:rect l="l" t="t" r="r" b="b"/>
              <a:pathLst>
                <a:path w="30018" h="23075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1262;p41"/>
            <p:cNvSpPr/>
            <p:nvPr/>
          </p:nvSpPr>
          <p:spPr>
            <a:xfrm>
              <a:off x="912600" y="4373280"/>
              <a:ext cx="333000" cy="257760"/>
            </a:xfrm>
            <a:custGeom>
              <a:avLst/>
              <a:gdLst/>
              <a:ahLst/>
              <a:rect l="l" t="t" r="r" b="b"/>
              <a:pathLst>
                <a:path w="16975" h="13147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263;p41"/>
            <p:cNvSpPr/>
            <p:nvPr/>
          </p:nvSpPr>
          <p:spPr>
            <a:xfrm>
              <a:off x="424800" y="4562640"/>
              <a:ext cx="545760" cy="403920"/>
            </a:xfrm>
            <a:custGeom>
              <a:avLst/>
              <a:gdLst/>
              <a:ahLst/>
              <a:rect l="l" t="t" r="r" b="b"/>
              <a:pathLst>
                <a:path w="27791" h="20574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1264;p41"/>
            <p:cNvSpPr/>
            <p:nvPr/>
          </p:nvSpPr>
          <p:spPr>
            <a:xfrm>
              <a:off x="405000" y="4728600"/>
              <a:ext cx="383040" cy="266760"/>
            </a:xfrm>
            <a:custGeom>
              <a:avLst/>
              <a:gdLst/>
              <a:ahLst/>
              <a:rect l="l" t="t" r="r" b="b"/>
              <a:pathLst>
                <a:path w="19522" h="13608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1265;p41"/>
            <p:cNvSpPr/>
            <p:nvPr/>
          </p:nvSpPr>
          <p:spPr>
            <a:xfrm>
              <a:off x="654840" y="4351680"/>
              <a:ext cx="62280" cy="666360"/>
            </a:xfrm>
            <a:custGeom>
              <a:avLst/>
              <a:gdLst/>
              <a:ahLst/>
              <a:rect l="l" t="t" r="r" b="b"/>
              <a:pathLst>
                <a:path w="2607" h="2762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1266;p41"/>
            <p:cNvSpPr/>
            <p:nvPr/>
          </p:nvSpPr>
          <p:spPr>
            <a:xfrm>
              <a:off x="399600" y="4611960"/>
              <a:ext cx="919080" cy="59760"/>
            </a:xfrm>
            <a:custGeom>
              <a:avLst/>
              <a:gdLst/>
              <a:ahLst/>
              <a:rect l="l" t="t" r="r" b="b"/>
              <a:pathLst>
                <a:path w="38097" h="250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1267;p41"/>
            <p:cNvSpPr/>
            <p:nvPr/>
          </p:nvSpPr>
          <p:spPr>
            <a:xfrm>
              <a:off x="464400" y="4129200"/>
              <a:ext cx="415440" cy="260640"/>
            </a:xfrm>
            <a:custGeom>
              <a:avLst/>
              <a:gdLst/>
              <a:ahLst/>
              <a:rect l="l" t="t" r="r" b="b"/>
              <a:pathLst>
                <a:path w="17244" h="1082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1268;p41"/>
            <p:cNvSpPr/>
            <p:nvPr/>
          </p:nvSpPr>
          <p:spPr>
            <a:xfrm>
              <a:off x="540720" y="4356000"/>
              <a:ext cx="156600" cy="209880"/>
            </a:xfrm>
            <a:custGeom>
              <a:avLst/>
              <a:gdLst/>
              <a:ahLst/>
              <a:rect l="l" t="t" r="r" b="b"/>
              <a:pathLst>
                <a:path w="6517" h="8722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269;p41"/>
            <p:cNvSpPr/>
            <p:nvPr/>
          </p:nvSpPr>
          <p:spPr>
            <a:xfrm>
              <a:off x="675000" y="4354200"/>
              <a:ext cx="222120" cy="203400"/>
            </a:xfrm>
            <a:custGeom>
              <a:avLst/>
              <a:gdLst/>
              <a:ahLst/>
              <a:rect l="l" t="t" r="r" b="b"/>
              <a:pathLst>
                <a:path w="9224" h="8447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4" name="Google Shape;1270;p41"/>
            <p:cNvGrpSpPr/>
            <p:nvPr/>
          </p:nvGrpSpPr>
          <p:grpSpPr>
            <a:xfrm>
              <a:off x="-222480" y="4035240"/>
              <a:ext cx="360000" cy="405000"/>
              <a:chOff x="-222480" y="4035240"/>
              <a:chExt cx="360000" cy="405000"/>
            </a:xfrm>
          </p:grpSpPr>
          <p:sp>
            <p:nvSpPr>
              <p:cNvPr id="995" name="Google Shape;1271;p41"/>
              <p:cNvSpPr/>
              <p:nvPr/>
            </p:nvSpPr>
            <p:spPr>
              <a:xfrm rot="577200">
                <a:off x="-77400" y="4064760"/>
                <a:ext cx="191880" cy="293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Google Shape;1272;p41"/>
              <p:cNvSpPr/>
              <p:nvPr/>
            </p:nvSpPr>
            <p:spPr>
              <a:xfrm rot="19030200">
                <a:off x="-212760" y="4059360"/>
                <a:ext cx="97560" cy="6588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Google Shape;1273;p41"/>
              <p:cNvSpPr/>
              <p:nvPr/>
            </p:nvSpPr>
            <p:spPr>
              <a:xfrm rot="19030200">
                <a:off x="-49320" y="4375440"/>
                <a:ext cx="70200" cy="4716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98" name="Picture 5" descr="A screenshot of a computer program&#10;&#10;Description automatically generated"/>
          <p:cNvPicPr/>
          <p:nvPr/>
        </p:nvPicPr>
        <p:blipFill>
          <a:blip r:embed="rId1"/>
          <a:srcRect l="0" t="1542" r="0" b="0"/>
          <a:stretch/>
        </p:blipFill>
        <p:spPr>
          <a:xfrm>
            <a:off x="886680" y="1039320"/>
            <a:ext cx="7434360" cy="345384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LibreOffice/7.3.7.2$Linux_X86_64 LibreOffice_project/30$Build-2</Application>
  <AppVersion>15.0000</AppVersion>
  <Words>523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2023-12-22T14:52:21Z</dcterms:modified>
  <cp:revision>7</cp:revision>
  <dc:subject/>
  <dc:title>Lưu trữ và phân tích dữ liệu trò chơi điện tử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27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