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04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0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11D39-0B86-10BC-468B-F9BE76E5C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 fontScale="90000"/>
          </a:bodyPr>
          <a:lstStyle/>
          <a:p>
            <a:r>
              <a:rPr lang="vi-VN" dirty="0"/>
              <a:t>Hệ thống đo mực nước đầu nguồn phục vụ nông nghiệp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DAE0C0C3-7B62-1C58-DA58-9366E8D04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05" r="11955" b="-1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C1A2-805A-758A-EE5F-64A0FF34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91" y="2371271"/>
            <a:ext cx="5378842" cy="22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A19C-0F83-BAD8-550F-0A8C6F27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F42B-E4F4-0870-D2A2-3726988B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5956523" cy="421371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HC-SR04</a:t>
            </a:r>
          </a:p>
          <a:p>
            <a:pPr>
              <a:buFontTx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ESP32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MQTT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656A-5907-B7F8-7CFC-D726B4EA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E4E0-0F86-3042-95D0-55672274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càm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project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gũi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thuọc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D8AB-A113-6E26-FC62-BAA39214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HC-SR04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E1F4-8078-F2F4-0B09-F515D804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6879715" cy="45478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song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0,15%.</a:t>
            </a:r>
          </a:p>
          <a:p>
            <a:pPr marL="0" indent="0">
              <a:buNone/>
            </a:pP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ở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60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project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961" y="2338231"/>
            <a:ext cx="3557215" cy="28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0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E90F-5E16-2EA7-075C-BE4FBFD4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ESP32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1645-D661-4E82-82C4-1DC84340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4540962" cy="4178544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ESP32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vi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mẽ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ngôn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lẫn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062" y="951707"/>
            <a:ext cx="3033556" cy="2265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62" y="3622539"/>
            <a:ext cx="3031238" cy="23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A54-733C-5F22-BAEF-B3A0583F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3.3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212A-50D6-EE8D-45B5-28AC7EB0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7864454" cy="36158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1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8992"/>
            <a:ext cx="12077700" cy="524900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Arduino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publish                           </a:t>
            </a:r>
            <a:r>
              <a:rPr lang="en-US" dirty="0" err="1" smtClean="0"/>
              <a:t>Subcribe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Sensor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921" y="3534506"/>
            <a:ext cx="1670538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HC-SR04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9576" y="3534506"/>
            <a:ext cx="1182561" cy="76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3063" y="3433394"/>
            <a:ext cx="1591408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 broker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154865" y="3433394"/>
            <a:ext cx="1872762" cy="1055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52893" y="1890346"/>
            <a:ext cx="1978269" cy="1002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(HTML,CSS,JS)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57089" y="5635869"/>
            <a:ext cx="1670538" cy="87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</a:p>
          <a:p>
            <a:pPr algn="ctr"/>
            <a:r>
              <a:rPr lang="en-US" dirty="0" smtClean="0"/>
              <a:t>(Mongo DB)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3"/>
            <a:endCxn id="5" idx="1"/>
          </p:cNvCxnSpPr>
          <p:nvPr/>
        </p:nvCxnSpPr>
        <p:spPr>
          <a:xfrm>
            <a:off x="1991459" y="3899387"/>
            <a:ext cx="778117" cy="1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52137" y="3899387"/>
            <a:ext cx="1230926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74471" y="3916971"/>
            <a:ext cx="1063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</p:cNvCxnSpPr>
          <p:nvPr/>
        </p:nvCxnSpPr>
        <p:spPr>
          <a:xfrm flipV="1">
            <a:off x="9753367" y="2892669"/>
            <a:ext cx="1505186" cy="69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056077" y="4514601"/>
            <a:ext cx="0" cy="114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384090" y="4462341"/>
            <a:ext cx="0" cy="11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 flipH="1" flipV="1">
            <a:off x="1156190" y="4264268"/>
            <a:ext cx="30772" cy="96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 flipH="1">
            <a:off x="3360857" y="2690446"/>
            <a:ext cx="411043" cy="8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70" y="696338"/>
            <a:ext cx="8157696" cy="57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0546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7F2FBE76218D4F42B3D7EC4803D15B1B" ma:contentTypeVersion="12" ma:contentTypeDescription="Tạo tài liệu mới." ma:contentTypeScope="" ma:versionID="ee9a850dd7e4aee4e3e227ca0ec76576">
  <xsd:schema xmlns:xsd="http://www.w3.org/2001/XMLSchema" xmlns:xs="http://www.w3.org/2001/XMLSchema" xmlns:p="http://schemas.microsoft.com/office/2006/metadata/properties" xmlns:ns2="f2437a3d-e34c-4b18-9147-04c215cf219f" xmlns:ns3="a84c0ad9-a8ff-4ca4-bda1-ef02cc04ab1f" targetNamespace="http://schemas.microsoft.com/office/2006/metadata/properties" ma:root="true" ma:fieldsID="c60f1ddbea8045e13d1ce677285fa887" ns2:_="" ns3:_="">
    <xsd:import namespace="f2437a3d-e34c-4b18-9147-04c215cf219f"/>
    <xsd:import namespace="a84c0ad9-a8ff-4ca4-bda1-ef02cc04ab1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37a3d-e34c-4b18-9147-04c215cf219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c0ad9-a8ff-4ca4-bda1-ef02cc04ab1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ecd285a-add9-4ccb-bc86-ea0b80e26165}" ma:internalName="TaxCatchAll" ma:showField="CatchAllData" ma:web="a84c0ad9-a8ff-4ca4-bda1-ef02cc04ab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5F5716-795D-4FAB-92DA-1B546159289B}"/>
</file>

<file path=customXml/itemProps2.xml><?xml version="1.0" encoding="utf-8"?>
<ds:datastoreItem xmlns:ds="http://schemas.openxmlformats.org/officeDocument/2006/customXml" ds:itemID="{C481FAF2-CDEC-4F82-B604-2BF75B7F7530}"/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Hệ thống đo mực nước đầu nguồn phục vụ nông nghiệp</vt:lpstr>
      <vt:lpstr>1. Thành viên và phân công nhiệm vụ</vt:lpstr>
      <vt:lpstr>2. Các công cụ sử dụng</vt:lpstr>
      <vt:lpstr>3. Giới thiệu các thiết bị được sử dụng</vt:lpstr>
      <vt:lpstr>3. 1 Cảm biến HC-SR04</vt:lpstr>
      <vt:lpstr>3.2 Vi điều khiển ESP32</vt:lpstr>
      <vt:lpstr>3.3 NODE.JS, MongoDB</vt:lpstr>
      <vt:lpstr>4. Mô hình tổng quan hệ thống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đo mực nước đầu nguồn phục vụ nông nghiệp</dc:title>
  <dc:creator>Nguyen Canh Chi 20172973</dc:creator>
  <cp:lastModifiedBy>HP</cp:lastModifiedBy>
  <cp:revision>8</cp:revision>
  <dcterms:created xsi:type="dcterms:W3CDTF">2023-10-08T11:57:28Z</dcterms:created>
  <dcterms:modified xsi:type="dcterms:W3CDTF">2023-12-13T15:44:28Z</dcterms:modified>
</cp:coreProperties>
</file>