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4"/>
    <p:sldMasterId id="2147483708" r:id="rId5"/>
    <p:sldMasterId id="214748370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Raleway"/>
      <p:regular r:id="rId20"/>
      <p:bold r:id="rId21"/>
      <p:italic r:id="rId22"/>
      <p:boldItalic r:id="rId23"/>
    </p:embeddedFont>
    <p:embeddedFont>
      <p:font typeface="Inter"/>
      <p:regular r:id="rId24"/>
      <p:bold r:id="rId25"/>
    </p:embeddedFont>
    <p:embeddedFont>
      <p:font typeface="PT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Inter-regular.fntdata"/><Relationship Id="rId23"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TSans-regular.fntdata"/><Relationship Id="rId25" Type="http://schemas.openxmlformats.org/officeDocument/2006/relationships/font" Target="fonts/Inter-bold.fntdata"/><Relationship Id="rId28" Type="http://schemas.openxmlformats.org/officeDocument/2006/relationships/font" Target="fonts/PTSans-italic.fntdata"/><Relationship Id="rId27" Type="http://schemas.openxmlformats.org/officeDocument/2006/relationships/font" Target="fonts/PTSans-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TSans-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ba2c9c7c48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ba2c9c7c48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ba441b4f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2ba441b4f5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ba441b4f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ba441b4f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ba441b4f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ba441b4f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ba2c9c7c48_2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ba2c9c7c48_2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ba323ba7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2ba323ba7b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ba2c9c7c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ba2c9c7c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ba2c9c7c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2ba2c9c7c4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ba41d116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2ba41d116e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ba41d116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2ba41d116e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ba2c9c7c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2ba2c9c7c4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ba441b4f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2ba441b4f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223008" y="-2215775"/>
            <a:ext cx="14556557" cy="10211427"/>
            <a:chOff x="-3223008" y="-2215775"/>
            <a:chExt cx="14556557" cy="10211427"/>
          </a:xfrm>
        </p:grpSpPr>
        <p:pic>
          <p:nvPicPr>
            <p:cNvPr id="55" name="Google Shape;55;p14"/>
            <p:cNvPicPr preferRelativeResize="0"/>
            <p:nvPr/>
          </p:nvPicPr>
          <p:blipFill>
            <a:blip r:embed="rId2">
              <a:alphaModFix/>
            </a:blip>
            <a:stretch>
              <a:fillRect/>
            </a:stretch>
          </p:blipFill>
          <p:spPr>
            <a:xfrm rot="1776129">
              <a:off x="5398439" y="-990361"/>
              <a:ext cx="5655472" cy="2626522"/>
            </a:xfrm>
            <a:prstGeom prst="rect">
              <a:avLst/>
            </a:prstGeom>
            <a:noFill/>
            <a:ln>
              <a:noFill/>
            </a:ln>
          </p:spPr>
        </p:pic>
        <p:pic>
          <p:nvPicPr>
            <p:cNvPr id="56" name="Google Shape;56;p14"/>
            <p:cNvPicPr preferRelativeResize="0"/>
            <p:nvPr/>
          </p:nvPicPr>
          <p:blipFill>
            <a:blip r:embed="rId3">
              <a:alphaModFix/>
            </a:blip>
            <a:stretch>
              <a:fillRect/>
            </a:stretch>
          </p:blipFill>
          <p:spPr>
            <a:xfrm rot="1180232">
              <a:off x="-2566982" y="1792900"/>
              <a:ext cx="7185315" cy="5143501"/>
            </a:xfrm>
            <a:prstGeom prst="rect">
              <a:avLst/>
            </a:prstGeom>
            <a:noFill/>
            <a:ln>
              <a:noFill/>
            </a:ln>
          </p:spPr>
        </p:pic>
      </p:grpSp>
      <p:sp>
        <p:nvSpPr>
          <p:cNvPr id="57" name="Google Shape;57;p14"/>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8" name="Google Shape;58;p14"/>
          <p:cNvSpPr txBox="1"/>
          <p:nvPr>
            <p:ph type="ctrTitle"/>
          </p:nvPr>
        </p:nvSpPr>
        <p:spPr>
          <a:xfrm>
            <a:off x="1830450" y="1191425"/>
            <a:ext cx="5483100" cy="20319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6000"/>
              <a:buNone/>
              <a:defRPr b="0" sz="6000"/>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p:txBody>
      </p:sp>
      <p:sp>
        <p:nvSpPr>
          <p:cNvPr id="59" name="Google Shape;59;p14"/>
          <p:cNvSpPr txBox="1"/>
          <p:nvPr>
            <p:ph idx="1" type="subTitle"/>
          </p:nvPr>
        </p:nvSpPr>
        <p:spPr>
          <a:xfrm>
            <a:off x="1830450" y="3712375"/>
            <a:ext cx="5483100" cy="43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grpSp>
        <p:nvGrpSpPr>
          <p:cNvPr id="61" name="Google Shape;61;p15"/>
          <p:cNvGrpSpPr/>
          <p:nvPr/>
        </p:nvGrpSpPr>
        <p:grpSpPr>
          <a:xfrm>
            <a:off x="233100" y="252900"/>
            <a:ext cx="8677800" cy="4637700"/>
            <a:chOff x="233100" y="252900"/>
            <a:chExt cx="8677800" cy="4637700"/>
          </a:xfrm>
        </p:grpSpPr>
        <p:sp>
          <p:nvSpPr>
            <p:cNvPr id="62" name="Google Shape;62;p15"/>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63" name="Google Shape;63;p15"/>
            <p:cNvGrpSpPr/>
            <p:nvPr/>
          </p:nvGrpSpPr>
          <p:grpSpPr>
            <a:xfrm>
              <a:off x="7688150" y="4376900"/>
              <a:ext cx="974000" cy="227100"/>
              <a:chOff x="415725" y="425950"/>
              <a:chExt cx="974000" cy="227100"/>
            </a:xfrm>
          </p:grpSpPr>
          <p:sp>
            <p:nvSpPr>
              <p:cNvPr id="64" name="Google Shape;64;p15"/>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65" name="Google Shape;65;p15"/>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66" name="Google Shape;66;p15"/>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pic>
        <p:nvPicPr>
          <p:cNvPr id="67" name="Google Shape;67;p15"/>
          <p:cNvPicPr preferRelativeResize="0"/>
          <p:nvPr/>
        </p:nvPicPr>
        <p:blipFill>
          <a:blip r:embed="rId2">
            <a:alphaModFix/>
          </a:blip>
          <a:stretch>
            <a:fillRect/>
          </a:stretch>
        </p:blipFill>
        <p:spPr>
          <a:xfrm rot="4174570">
            <a:off x="-2728068" y="-1291109"/>
            <a:ext cx="7575637" cy="5476464"/>
          </a:xfrm>
          <a:prstGeom prst="rect">
            <a:avLst/>
          </a:prstGeom>
          <a:noFill/>
          <a:ln>
            <a:noFill/>
          </a:ln>
        </p:spPr>
      </p:pic>
      <p:sp>
        <p:nvSpPr>
          <p:cNvPr id="68" name="Google Shape;68;p15"/>
          <p:cNvSpPr txBox="1"/>
          <p:nvPr>
            <p:ph type="title"/>
          </p:nvPr>
        </p:nvSpPr>
        <p:spPr>
          <a:xfrm>
            <a:off x="4219950" y="2666938"/>
            <a:ext cx="3931200" cy="923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9" name="Google Shape;69;p15"/>
          <p:cNvSpPr txBox="1"/>
          <p:nvPr>
            <p:ph hasCustomPrompt="1" idx="2" type="title"/>
          </p:nvPr>
        </p:nvSpPr>
        <p:spPr>
          <a:xfrm>
            <a:off x="4219950" y="1702288"/>
            <a:ext cx="12357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 name="Google Shape;70;p15"/>
          <p:cNvSpPr/>
          <p:nvPr>
            <p:ph idx="3" type="pic"/>
          </p:nvPr>
        </p:nvSpPr>
        <p:spPr>
          <a:xfrm>
            <a:off x="528425" y="539500"/>
            <a:ext cx="2760600" cy="4064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grpSp>
        <p:nvGrpSpPr>
          <p:cNvPr id="72" name="Google Shape;72;p16"/>
          <p:cNvGrpSpPr/>
          <p:nvPr/>
        </p:nvGrpSpPr>
        <p:grpSpPr>
          <a:xfrm>
            <a:off x="-1932494" y="-1357225"/>
            <a:ext cx="12499649" cy="7027446"/>
            <a:chOff x="-1932494" y="-1357225"/>
            <a:chExt cx="12499649" cy="7027446"/>
          </a:xfrm>
        </p:grpSpPr>
        <p:pic>
          <p:nvPicPr>
            <p:cNvPr id="73" name="Google Shape;73;p16"/>
            <p:cNvPicPr preferRelativeResize="0"/>
            <p:nvPr/>
          </p:nvPicPr>
          <p:blipFill>
            <a:blip r:embed="rId2">
              <a:alphaModFix/>
            </a:blip>
            <a:stretch>
              <a:fillRect/>
            </a:stretch>
          </p:blipFill>
          <p:spPr>
            <a:xfrm rot="5400000">
              <a:off x="-2138120" y="-1151600"/>
              <a:ext cx="3403375" cy="2992125"/>
            </a:xfrm>
            <a:prstGeom prst="rect">
              <a:avLst/>
            </a:prstGeom>
            <a:noFill/>
            <a:ln>
              <a:noFill/>
            </a:ln>
          </p:spPr>
        </p:pic>
        <p:pic>
          <p:nvPicPr>
            <p:cNvPr id="74" name="Google Shape;74;p16"/>
            <p:cNvPicPr preferRelativeResize="0"/>
            <p:nvPr/>
          </p:nvPicPr>
          <p:blipFill>
            <a:blip r:embed="rId3">
              <a:alphaModFix/>
            </a:blip>
            <a:stretch>
              <a:fillRect/>
            </a:stretch>
          </p:blipFill>
          <p:spPr>
            <a:xfrm flipH="1" rot="-827776">
              <a:off x="6967591" y="3675139"/>
              <a:ext cx="3457954" cy="1605940"/>
            </a:xfrm>
            <a:prstGeom prst="rect">
              <a:avLst/>
            </a:prstGeom>
            <a:noFill/>
            <a:ln>
              <a:noFill/>
            </a:ln>
          </p:spPr>
        </p:pic>
      </p:grpSp>
      <p:sp>
        <p:nvSpPr>
          <p:cNvPr id="75" name="Google Shape;75;p16"/>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6"/>
          <p:cNvSpPr txBox="1"/>
          <p:nvPr>
            <p:ph idx="1" type="body"/>
          </p:nvPr>
        </p:nvSpPr>
        <p:spPr>
          <a:xfrm>
            <a:off x="720000" y="1215752"/>
            <a:ext cx="7704000" cy="369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grpSp>
        <p:nvGrpSpPr>
          <p:cNvPr id="78" name="Google Shape;78;p17"/>
          <p:cNvGrpSpPr/>
          <p:nvPr/>
        </p:nvGrpSpPr>
        <p:grpSpPr>
          <a:xfrm>
            <a:off x="-4289842" y="-1304667"/>
            <a:ext cx="16897342" cy="8304584"/>
            <a:chOff x="-4289842" y="-1304667"/>
            <a:chExt cx="16897342" cy="8304584"/>
          </a:xfrm>
        </p:grpSpPr>
        <p:pic>
          <p:nvPicPr>
            <p:cNvPr id="79" name="Google Shape;79;p17"/>
            <p:cNvPicPr preferRelativeResize="0"/>
            <p:nvPr/>
          </p:nvPicPr>
          <p:blipFill>
            <a:blip r:embed="rId2">
              <a:alphaModFix/>
            </a:blip>
            <a:stretch>
              <a:fillRect/>
            </a:stretch>
          </p:blipFill>
          <p:spPr>
            <a:xfrm flipH="1" rot="-2565567">
              <a:off x="6303202" y="702652"/>
              <a:ext cx="5591046" cy="4289945"/>
            </a:xfrm>
            <a:prstGeom prst="rect">
              <a:avLst/>
            </a:prstGeom>
            <a:noFill/>
            <a:ln>
              <a:noFill/>
            </a:ln>
          </p:spPr>
        </p:pic>
        <p:pic>
          <p:nvPicPr>
            <p:cNvPr id="80" name="Google Shape;80;p17"/>
            <p:cNvPicPr preferRelativeResize="0"/>
            <p:nvPr/>
          </p:nvPicPr>
          <p:blipFill>
            <a:blip r:embed="rId3">
              <a:alphaModFix/>
            </a:blip>
            <a:stretch>
              <a:fillRect/>
            </a:stretch>
          </p:blipFill>
          <p:spPr>
            <a:xfrm flipH="1" rot="8100000">
              <a:off x="-3438028" y="275875"/>
              <a:ext cx="6600954" cy="5143501"/>
            </a:xfrm>
            <a:prstGeom prst="rect">
              <a:avLst/>
            </a:prstGeom>
            <a:noFill/>
            <a:ln>
              <a:noFill/>
            </a:ln>
          </p:spPr>
        </p:pic>
      </p:grpSp>
      <p:sp>
        <p:nvSpPr>
          <p:cNvPr id="81" name="Google Shape;81;p17"/>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17"/>
          <p:cNvSpPr txBox="1"/>
          <p:nvPr>
            <p:ph idx="1" type="subTitle"/>
          </p:nvPr>
        </p:nvSpPr>
        <p:spPr>
          <a:xfrm>
            <a:off x="4931306" y="2985568"/>
            <a:ext cx="3177900" cy="12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 name="Google Shape;83;p17"/>
          <p:cNvSpPr txBox="1"/>
          <p:nvPr>
            <p:ph idx="2" type="subTitle"/>
          </p:nvPr>
        </p:nvSpPr>
        <p:spPr>
          <a:xfrm>
            <a:off x="1034779" y="2985568"/>
            <a:ext cx="3177900" cy="12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 name="Google Shape;84;p17"/>
          <p:cNvSpPr txBox="1"/>
          <p:nvPr>
            <p:ph idx="3" type="subTitle"/>
          </p:nvPr>
        </p:nvSpPr>
        <p:spPr>
          <a:xfrm>
            <a:off x="1034779" y="2495086"/>
            <a:ext cx="31779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2pPr>
            <a:lvl3pPr lvl="2"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3pPr>
            <a:lvl4pPr lvl="3"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4pPr>
            <a:lvl5pPr lvl="4"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5pPr>
            <a:lvl6pPr lvl="5"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6pPr>
            <a:lvl7pPr lvl="6"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7pPr>
            <a:lvl8pPr lvl="7"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8pPr>
            <a:lvl9pPr lvl="8"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9pPr>
          </a:lstStyle>
          <a:p/>
        </p:txBody>
      </p:sp>
      <p:sp>
        <p:nvSpPr>
          <p:cNvPr id="85" name="Google Shape;85;p17"/>
          <p:cNvSpPr txBox="1"/>
          <p:nvPr>
            <p:ph idx="4" type="subTitle"/>
          </p:nvPr>
        </p:nvSpPr>
        <p:spPr>
          <a:xfrm>
            <a:off x="4931306" y="2495086"/>
            <a:ext cx="31779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2pPr>
            <a:lvl3pPr lvl="2"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3pPr>
            <a:lvl4pPr lvl="3"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4pPr>
            <a:lvl5pPr lvl="4"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5pPr>
            <a:lvl6pPr lvl="5"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6pPr>
            <a:lvl7pPr lvl="6"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7pPr>
            <a:lvl8pPr lvl="7"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8pPr>
            <a:lvl9pPr lvl="8"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8" name="Google Shape;88;p18"/>
          <p:cNvGrpSpPr/>
          <p:nvPr/>
        </p:nvGrpSpPr>
        <p:grpSpPr>
          <a:xfrm>
            <a:off x="-3249083" y="-2554995"/>
            <a:ext cx="13382083" cy="10199264"/>
            <a:chOff x="-3249083" y="-2554995"/>
            <a:chExt cx="13382083" cy="10199264"/>
          </a:xfrm>
        </p:grpSpPr>
        <p:pic>
          <p:nvPicPr>
            <p:cNvPr id="89" name="Google Shape;89;p18"/>
            <p:cNvPicPr preferRelativeResize="0"/>
            <p:nvPr/>
          </p:nvPicPr>
          <p:blipFill>
            <a:blip r:embed="rId2">
              <a:alphaModFix/>
            </a:blip>
            <a:stretch>
              <a:fillRect/>
            </a:stretch>
          </p:blipFill>
          <p:spPr>
            <a:xfrm flipH="1" rot="-8749677">
              <a:off x="5789549" y="-1600199"/>
              <a:ext cx="4076800" cy="2202575"/>
            </a:xfrm>
            <a:prstGeom prst="rect">
              <a:avLst/>
            </a:prstGeom>
            <a:noFill/>
            <a:ln>
              <a:noFill/>
            </a:ln>
          </p:spPr>
        </p:pic>
        <p:pic>
          <p:nvPicPr>
            <p:cNvPr id="90" name="Google Shape;90;p18"/>
            <p:cNvPicPr preferRelativeResize="0"/>
            <p:nvPr/>
          </p:nvPicPr>
          <p:blipFill>
            <a:blip r:embed="rId3">
              <a:alphaModFix/>
            </a:blip>
            <a:stretch>
              <a:fillRect/>
            </a:stretch>
          </p:blipFill>
          <p:spPr>
            <a:xfrm flipH="1" rot="-5399998">
              <a:off x="6997389" y="-156474"/>
              <a:ext cx="3625604" cy="1683801"/>
            </a:xfrm>
            <a:prstGeom prst="rect">
              <a:avLst/>
            </a:prstGeom>
            <a:noFill/>
            <a:ln>
              <a:noFill/>
            </a:ln>
          </p:spPr>
        </p:pic>
        <p:pic>
          <p:nvPicPr>
            <p:cNvPr id="91" name="Google Shape;91;p18"/>
            <p:cNvPicPr preferRelativeResize="0"/>
            <p:nvPr/>
          </p:nvPicPr>
          <p:blipFill>
            <a:blip r:embed="rId4">
              <a:alphaModFix/>
            </a:blip>
            <a:stretch>
              <a:fillRect/>
            </a:stretch>
          </p:blipFill>
          <p:spPr>
            <a:xfrm rot="3030686">
              <a:off x="-2360369" y="3109466"/>
              <a:ext cx="3434962" cy="3923570"/>
            </a:xfrm>
            <a:prstGeom prst="rect">
              <a:avLst/>
            </a:prstGeom>
            <a:noFill/>
            <a:ln>
              <a:noFill/>
            </a:ln>
          </p:spPr>
        </p:pic>
      </p:grpSp>
      <p:grpSp>
        <p:nvGrpSpPr>
          <p:cNvPr id="92" name="Google Shape;92;p18"/>
          <p:cNvGrpSpPr/>
          <p:nvPr/>
        </p:nvGrpSpPr>
        <p:grpSpPr>
          <a:xfrm>
            <a:off x="317375" y="312400"/>
            <a:ext cx="8562875" cy="4535000"/>
            <a:chOff x="317375" y="312400"/>
            <a:chExt cx="8562875" cy="4535000"/>
          </a:xfrm>
        </p:grpSpPr>
        <p:grpSp>
          <p:nvGrpSpPr>
            <p:cNvPr id="93" name="Google Shape;93;p18"/>
            <p:cNvGrpSpPr/>
            <p:nvPr/>
          </p:nvGrpSpPr>
          <p:grpSpPr>
            <a:xfrm flipH="1">
              <a:off x="8653150" y="4246850"/>
              <a:ext cx="227100" cy="600550"/>
              <a:chOff x="228300" y="4246850"/>
              <a:chExt cx="227100" cy="600550"/>
            </a:xfrm>
          </p:grpSpPr>
          <p:sp>
            <p:nvSpPr>
              <p:cNvPr id="94" name="Google Shape;94;p18"/>
              <p:cNvSpPr/>
              <p:nvPr/>
            </p:nvSpPr>
            <p:spPr>
              <a:xfrm rot="5400000">
                <a:off x="228300" y="42468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95" name="Google Shape;95;p18"/>
              <p:cNvSpPr/>
              <p:nvPr/>
            </p:nvSpPr>
            <p:spPr>
              <a:xfrm rot="5400000">
                <a:off x="228300" y="46203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
          <p:nvSpPr>
            <p:cNvPr id="96" name="Google Shape;96;p18"/>
            <p:cNvSpPr/>
            <p:nvPr/>
          </p:nvSpPr>
          <p:spPr>
            <a:xfrm flipH="1">
              <a:off x="317375" y="3124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grpSp>
        <p:nvGrpSpPr>
          <p:cNvPr id="98" name="Google Shape;98;p19"/>
          <p:cNvGrpSpPr/>
          <p:nvPr/>
        </p:nvGrpSpPr>
        <p:grpSpPr>
          <a:xfrm>
            <a:off x="4603568" y="-2592501"/>
            <a:ext cx="8123095" cy="8341702"/>
            <a:chOff x="4260143" y="-2592501"/>
            <a:chExt cx="8123095" cy="8341702"/>
          </a:xfrm>
        </p:grpSpPr>
        <p:pic>
          <p:nvPicPr>
            <p:cNvPr id="99" name="Google Shape;99;p19"/>
            <p:cNvPicPr preferRelativeResize="0"/>
            <p:nvPr/>
          </p:nvPicPr>
          <p:blipFill>
            <a:blip r:embed="rId2">
              <a:alphaModFix/>
            </a:blip>
            <a:stretch>
              <a:fillRect/>
            </a:stretch>
          </p:blipFill>
          <p:spPr>
            <a:xfrm rot="4001898">
              <a:off x="3921136" y="361618"/>
              <a:ext cx="3811483" cy="1770122"/>
            </a:xfrm>
            <a:prstGeom prst="rect">
              <a:avLst/>
            </a:prstGeom>
            <a:noFill/>
            <a:ln>
              <a:noFill/>
            </a:ln>
          </p:spPr>
        </p:pic>
        <p:pic>
          <p:nvPicPr>
            <p:cNvPr id="100" name="Google Shape;100;p19"/>
            <p:cNvPicPr preferRelativeResize="0"/>
            <p:nvPr/>
          </p:nvPicPr>
          <p:blipFill>
            <a:blip r:embed="rId3">
              <a:alphaModFix/>
            </a:blip>
            <a:stretch>
              <a:fillRect/>
            </a:stretch>
          </p:blipFill>
          <p:spPr>
            <a:xfrm rot="3430132">
              <a:off x="5126443" y="-993400"/>
              <a:ext cx="6608665" cy="5143500"/>
            </a:xfrm>
            <a:prstGeom prst="rect">
              <a:avLst/>
            </a:prstGeom>
            <a:noFill/>
            <a:ln>
              <a:noFill/>
            </a:ln>
          </p:spPr>
        </p:pic>
      </p:grpSp>
      <p:sp>
        <p:nvSpPr>
          <p:cNvPr id="101" name="Google Shape;101;p19"/>
          <p:cNvSpPr txBox="1"/>
          <p:nvPr>
            <p:ph type="title"/>
          </p:nvPr>
        </p:nvSpPr>
        <p:spPr>
          <a:xfrm>
            <a:off x="713225" y="1129450"/>
            <a:ext cx="4160700" cy="646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9"/>
          <p:cNvSpPr txBox="1"/>
          <p:nvPr>
            <p:ph idx="1" type="subTitle"/>
          </p:nvPr>
        </p:nvSpPr>
        <p:spPr>
          <a:xfrm>
            <a:off x="713225" y="1910450"/>
            <a:ext cx="4160700" cy="210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Raleway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03" name="Google Shape;103;p19"/>
          <p:cNvSpPr/>
          <p:nvPr>
            <p:ph idx="2" type="pic"/>
          </p:nvPr>
        </p:nvSpPr>
        <p:spPr>
          <a:xfrm>
            <a:off x="5827325" y="539550"/>
            <a:ext cx="2787000" cy="4064400"/>
          </a:xfrm>
          <a:prstGeom prst="rect">
            <a:avLst/>
          </a:prstGeom>
          <a:noFill/>
          <a:ln cap="flat" cmpd="sng" w="9525">
            <a:solidFill>
              <a:schemeClr val="dk1"/>
            </a:solidFill>
            <a:prstDash val="solid"/>
            <a:round/>
            <a:headEnd len="sm" w="sm" type="none"/>
            <a:tailEnd len="sm" w="sm" type="none"/>
          </a:ln>
        </p:spPr>
      </p:sp>
      <p:grpSp>
        <p:nvGrpSpPr>
          <p:cNvPr id="104" name="Google Shape;104;p19"/>
          <p:cNvGrpSpPr/>
          <p:nvPr/>
        </p:nvGrpSpPr>
        <p:grpSpPr>
          <a:xfrm>
            <a:off x="226225" y="4734650"/>
            <a:ext cx="974000" cy="227100"/>
            <a:chOff x="415725" y="425950"/>
            <a:chExt cx="974000" cy="227100"/>
          </a:xfrm>
        </p:grpSpPr>
        <p:sp>
          <p:nvSpPr>
            <p:cNvPr id="105" name="Google Shape;105;p19"/>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6" name="Google Shape;106;p19"/>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7" name="Google Shape;107;p19"/>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2">
            <a:alphaModFix/>
          </a:blip>
          <a:stretch>
            <a:fillRect/>
          </a:stretch>
        </p:blipFill>
        <p:spPr>
          <a:xfrm flipH="1" rot="-1180232">
            <a:off x="4983783" y="1865850"/>
            <a:ext cx="7185315" cy="5143501"/>
          </a:xfrm>
          <a:prstGeom prst="rect">
            <a:avLst/>
          </a:prstGeom>
          <a:noFill/>
          <a:ln>
            <a:noFill/>
          </a:ln>
        </p:spPr>
      </p:pic>
      <p:sp>
        <p:nvSpPr>
          <p:cNvPr id="110" name="Google Shape;110;p20"/>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grpSp>
        <p:nvGrpSpPr>
          <p:cNvPr id="112" name="Google Shape;112;p21"/>
          <p:cNvGrpSpPr/>
          <p:nvPr/>
        </p:nvGrpSpPr>
        <p:grpSpPr>
          <a:xfrm>
            <a:off x="-3528300" y="-3099700"/>
            <a:ext cx="15963524" cy="11225150"/>
            <a:chOff x="-3528300" y="-3099700"/>
            <a:chExt cx="15963524" cy="11225150"/>
          </a:xfrm>
        </p:grpSpPr>
        <p:pic>
          <p:nvPicPr>
            <p:cNvPr id="113" name="Google Shape;113;p21"/>
            <p:cNvPicPr preferRelativeResize="0"/>
            <p:nvPr/>
          </p:nvPicPr>
          <p:blipFill>
            <a:blip r:embed="rId2">
              <a:alphaModFix/>
            </a:blip>
            <a:stretch>
              <a:fillRect/>
            </a:stretch>
          </p:blipFill>
          <p:spPr>
            <a:xfrm rot="3430134">
              <a:off x="6535544" y="-1799650"/>
              <a:ext cx="5372760" cy="4181599"/>
            </a:xfrm>
            <a:prstGeom prst="rect">
              <a:avLst/>
            </a:prstGeom>
            <a:noFill/>
            <a:ln>
              <a:noFill/>
            </a:ln>
          </p:spPr>
        </p:pic>
        <p:pic>
          <p:nvPicPr>
            <p:cNvPr id="114" name="Google Shape;114;p21"/>
            <p:cNvPicPr preferRelativeResize="0"/>
            <p:nvPr/>
          </p:nvPicPr>
          <p:blipFill>
            <a:blip r:embed="rId2">
              <a:alphaModFix/>
            </a:blip>
            <a:stretch>
              <a:fillRect/>
            </a:stretch>
          </p:blipFill>
          <p:spPr>
            <a:xfrm rot="3430134">
              <a:off x="-3001381" y="2643800"/>
              <a:ext cx="5372760" cy="4181599"/>
            </a:xfrm>
            <a:prstGeom prst="rect">
              <a:avLst/>
            </a:prstGeom>
            <a:noFill/>
            <a:ln>
              <a:noFill/>
            </a:ln>
          </p:spPr>
        </p:pic>
      </p:grpSp>
      <p:sp>
        <p:nvSpPr>
          <p:cNvPr id="115" name="Google Shape;115;p21"/>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6" name="Google Shape;116;p21"/>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p:nvPr>
            <p:ph idx="2" type="pic"/>
          </p:nvPr>
        </p:nvSpPr>
        <p:spPr>
          <a:xfrm>
            <a:off x="8100" y="0"/>
            <a:ext cx="9144000" cy="5143500"/>
          </a:xfrm>
          <a:prstGeom prst="rect">
            <a:avLst/>
          </a:prstGeom>
          <a:noFill/>
          <a:ln>
            <a:noFill/>
          </a:ln>
        </p:spPr>
      </p:sp>
      <p:sp>
        <p:nvSpPr>
          <p:cNvPr id="119" name="Google Shape;119;p22"/>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122" name="Google Shape;122;p23"/>
          <p:cNvGrpSpPr/>
          <p:nvPr/>
        </p:nvGrpSpPr>
        <p:grpSpPr>
          <a:xfrm>
            <a:off x="-4971915" y="-3881976"/>
            <a:ext cx="18182489" cy="12782477"/>
            <a:chOff x="-4971915" y="-3881976"/>
            <a:chExt cx="18182489" cy="12782477"/>
          </a:xfrm>
        </p:grpSpPr>
        <p:pic>
          <p:nvPicPr>
            <p:cNvPr id="123" name="Google Shape;123;p23"/>
            <p:cNvPicPr preferRelativeResize="0"/>
            <p:nvPr/>
          </p:nvPicPr>
          <p:blipFill>
            <a:blip r:embed="rId2">
              <a:alphaModFix/>
            </a:blip>
            <a:stretch>
              <a:fillRect/>
            </a:stretch>
          </p:blipFill>
          <p:spPr>
            <a:xfrm flipH="1">
              <a:off x="-4971915" y="2603050"/>
              <a:ext cx="8091299" cy="6297450"/>
            </a:xfrm>
            <a:prstGeom prst="rect">
              <a:avLst/>
            </a:prstGeom>
            <a:noFill/>
            <a:ln>
              <a:noFill/>
            </a:ln>
          </p:spPr>
        </p:pic>
        <p:pic>
          <p:nvPicPr>
            <p:cNvPr id="124" name="Google Shape;124;p23"/>
            <p:cNvPicPr preferRelativeResize="0"/>
            <p:nvPr/>
          </p:nvPicPr>
          <p:blipFill>
            <a:blip r:embed="rId3">
              <a:alphaModFix/>
            </a:blip>
            <a:stretch>
              <a:fillRect/>
            </a:stretch>
          </p:blipFill>
          <p:spPr>
            <a:xfrm flipH="1" rot="1148722">
              <a:off x="6678496" y="-3064850"/>
              <a:ext cx="5850427" cy="5143500"/>
            </a:xfrm>
            <a:prstGeom prst="rect">
              <a:avLst/>
            </a:prstGeom>
            <a:noFill/>
            <a:ln>
              <a:noFill/>
            </a:ln>
          </p:spPr>
        </p:pic>
      </p:grpSp>
      <p:sp>
        <p:nvSpPr>
          <p:cNvPr id="125" name="Google Shape;125;p23"/>
          <p:cNvSpPr txBox="1"/>
          <p:nvPr>
            <p:ph hasCustomPrompt="1" type="title"/>
          </p:nvPr>
        </p:nvSpPr>
        <p:spPr>
          <a:xfrm>
            <a:off x="1440450" y="1858125"/>
            <a:ext cx="6263100" cy="1108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 name="Google Shape;126;p23"/>
          <p:cNvSpPr txBox="1"/>
          <p:nvPr>
            <p:ph idx="1" type="subTitle"/>
          </p:nvPr>
        </p:nvSpPr>
        <p:spPr>
          <a:xfrm>
            <a:off x="1440450" y="3238450"/>
            <a:ext cx="62631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8" name="Shape 128"/>
        <p:cNvGrpSpPr/>
        <p:nvPr/>
      </p:nvGrpSpPr>
      <p:grpSpPr>
        <a:xfrm>
          <a:off x="0" y="0"/>
          <a:ext cx="0" cy="0"/>
          <a:chOff x="0" y="0"/>
          <a:chExt cx="0" cy="0"/>
        </a:xfrm>
      </p:grpSpPr>
      <p:sp>
        <p:nvSpPr>
          <p:cNvPr id="129" name="Google Shape;129;p25"/>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 name="Google Shape;130;p25"/>
          <p:cNvSpPr txBox="1"/>
          <p:nvPr>
            <p:ph hasCustomPrompt="1" idx="2" type="title"/>
          </p:nvPr>
        </p:nvSpPr>
        <p:spPr>
          <a:xfrm>
            <a:off x="719990" y="1485883"/>
            <a:ext cx="6402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25"/>
          <p:cNvSpPr txBox="1"/>
          <p:nvPr>
            <p:ph hasCustomPrompt="1" idx="3" type="title"/>
          </p:nvPr>
        </p:nvSpPr>
        <p:spPr>
          <a:xfrm>
            <a:off x="719990" y="3071691"/>
            <a:ext cx="6402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25"/>
          <p:cNvSpPr txBox="1"/>
          <p:nvPr>
            <p:ph hasCustomPrompt="1" idx="4" type="title"/>
          </p:nvPr>
        </p:nvSpPr>
        <p:spPr>
          <a:xfrm>
            <a:off x="3395853" y="1485883"/>
            <a:ext cx="6402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25"/>
          <p:cNvSpPr txBox="1"/>
          <p:nvPr>
            <p:ph hasCustomPrompt="1" idx="5" type="title"/>
          </p:nvPr>
        </p:nvSpPr>
        <p:spPr>
          <a:xfrm>
            <a:off x="3395853" y="3071691"/>
            <a:ext cx="640200" cy="649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25"/>
          <p:cNvSpPr txBox="1"/>
          <p:nvPr>
            <p:ph hasCustomPrompt="1" idx="6" type="title"/>
          </p:nvPr>
        </p:nvSpPr>
        <p:spPr>
          <a:xfrm>
            <a:off x="6071690" y="1485883"/>
            <a:ext cx="6402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25"/>
          <p:cNvSpPr txBox="1"/>
          <p:nvPr>
            <p:ph hasCustomPrompt="1" idx="7" type="title"/>
          </p:nvPr>
        </p:nvSpPr>
        <p:spPr>
          <a:xfrm>
            <a:off x="6071690" y="3071691"/>
            <a:ext cx="6402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25"/>
          <p:cNvSpPr txBox="1"/>
          <p:nvPr>
            <p:ph idx="1" type="subTitle"/>
          </p:nvPr>
        </p:nvSpPr>
        <p:spPr>
          <a:xfrm>
            <a:off x="719990" y="2069875"/>
            <a:ext cx="23523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7" name="Google Shape;137;p25"/>
          <p:cNvSpPr txBox="1"/>
          <p:nvPr>
            <p:ph idx="8" type="subTitle"/>
          </p:nvPr>
        </p:nvSpPr>
        <p:spPr>
          <a:xfrm>
            <a:off x="3395853" y="2069875"/>
            <a:ext cx="23523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8" name="Google Shape;138;p25"/>
          <p:cNvSpPr txBox="1"/>
          <p:nvPr>
            <p:ph idx="9" type="subTitle"/>
          </p:nvPr>
        </p:nvSpPr>
        <p:spPr>
          <a:xfrm>
            <a:off x="6071690" y="2069875"/>
            <a:ext cx="23523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9" name="Google Shape;139;p25"/>
          <p:cNvSpPr txBox="1"/>
          <p:nvPr>
            <p:ph idx="13" type="subTitle"/>
          </p:nvPr>
        </p:nvSpPr>
        <p:spPr>
          <a:xfrm>
            <a:off x="719990" y="3655750"/>
            <a:ext cx="23523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0" name="Google Shape;140;p25"/>
          <p:cNvSpPr txBox="1"/>
          <p:nvPr>
            <p:ph idx="14" type="subTitle"/>
          </p:nvPr>
        </p:nvSpPr>
        <p:spPr>
          <a:xfrm>
            <a:off x="3395853" y="3655750"/>
            <a:ext cx="23523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1" name="Google Shape;141;p25"/>
          <p:cNvSpPr txBox="1"/>
          <p:nvPr>
            <p:ph idx="15" type="subTitle"/>
          </p:nvPr>
        </p:nvSpPr>
        <p:spPr>
          <a:xfrm>
            <a:off x="6071690" y="3655750"/>
            <a:ext cx="23523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42" name="Google Shape;142;p25"/>
          <p:cNvGrpSpPr/>
          <p:nvPr/>
        </p:nvGrpSpPr>
        <p:grpSpPr>
          <a:xfrm>
            <a:off x="-1275021" y="-3502600"/>
            <a:ext cx="13069940" cy="10958650"/>
            <a:chOff x="-1275021" y="-3502600"/>
            <a:chExt cx="13069940" cy="10958650"/>
          </a:xfrm>
        </p:grpSpPr>
        <p:pic>
          <p:nvPicPr>
            <p:cNvPr id="143" name="Google Shape;143;p25"/>
            <p:cNvPicPr preferRelativeResize="0"/>
            <p:nvPr/>
          </p:nvPicPr>
          <p:blipFill>
            <a:blip r:embed="rId2">
              <a:alphaModFix/>
            </a:blip>
            <a:stretch>
              <a:fillRect/>
            </a:stretch>
          </p:blipFill>
          <p:spPr>
            <a:xfrm>
              <a:off x="5916632" y="-3502600"/>
              <a:ext cx="5878286" cy="5143500"/>
            </a:xfrm>
            <a:prstGeom prst="rect">
              <a:avLst/>
            </a:prstGeom>
            <a:noFill/>
            <a:ln>
              <a:noFill/>
            </a:ln>
          </p:spPr>
        </p:pic>
        <p:pic>
          <p:nvPicPr>
            <p:cNvPr id="144" name="Google Shape;144;p25"/>
            <p:cNvPicPr preferRelativeResize="0"/>
            <p:nvPr/>
          </p:nvPicPr>
          <p:blipFill>
            <a:blip r:embed="rId3">
              <a:alphaModFix/>
            </a:blip>
            <a:stretch>
              <a:fillRect/>
            </a:stretch>
          </p:blipFill>
          <p:spPr>
            <a:xfrm>
              <a:off x="-1275021" y="3960050"/>
              <a:ext cx="3976501" cy="3496000"/>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45" name="Shape 145"/>
        <p:cNvGrpSpPr/>
        <p:nvPr/>
      </p:nvGrpSpPr>
      <p:grpSpPr>
        <a:xfrm>
          <a:off x="0" y="0"/>
          <a:ext cx="0" cy="0"/>
          <a:chOff x="0" y="0"/>
          <a:chExt cx="0" cy="0"/>
        </a:xfrm>
      </p:grpSpPr>
      <p:sp>
        <p:nvSpPr>
          <p:cNvPr id="146" name="Google Shape;146;p26"/>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7" name="Google Shape;147;p26"/>
          <p:cNvGrpSpPr/>
          <p:nvPr/>
        </p:nvGrpSpPr>
        <p:grpSpPr>
          <a:xfrm>
            <a:off x="-1539621" y="-3809525"/>
            <a:ext cx="13694365" cy="11466650"/>
            <a:chOff x="-1539621" y="-3809525"/>
            <a:chExt cx="13694365" cy="11466650"/>
          </a:xfrm>
        </p:grpSpPr>
        <p:pic>
          <p:nvPicPr>
            <p:cNvPr id="148" name="Google Shape;148;p26"/>
            <p:cNvPicPr preferRelativeResize="0"/>
            <p:nvPr/>
          </p:nvPicPr>
          <p:blipFill>
            <a:blip r:embed="rId2">
              <a:alphaModFix/>
            </a:blip>
            <a:stretch>
              <a:fillRect/>
            </a:stretch>
          </p:blipFill>
          <p:spPr>
            <a:xfrm>
              <a:off x="6276457" y="-3809525"/>
              <a:ext cx="5878286" cy="5143500"/>
            </a:xfrm>
            <a:prstGeom prst="rect">
              <a:avLst/>
            </a:prstGeom>
            <a:noFill/>
            <a:ln>
              <a:noFill/>
            </a:ln>
          </p:spPr>
        </p:pic>
        <p:pic>
          <p:nvPicPr>
            <p:cNvPr id="149" name="Google Shape;149;p26"/>
            <p:cNvPicPr preferRelativeResize="0"/>
            <p:nvPr/>
          </p:nvPicPr>
          <p:blipFill>
            <a:blip r:embed="rId3">
              <a:alphaModFix/>
            </a:blip>
            <a:stretch>
              <a:fillRect/>
            </a:stretch>
          </p:blipFill>
          <p:spPr>
            <a:xfrm>
              <a:off x="-1539621" y="4161125"/>
              <a:ext cx="3976501" cy="3496000"/>
            </a:xfrm>
            <a:prstGeom prst="rect">
              <a:avLst/>
            </a:prstGeom>
            <a:noFill/>
            <a:ln>
              <a:noFill/>
            </a:ln>
          </p:spPr>
        </p:pic>
      </p:grpSp>
      <p:grpSp>
        <p:nvGrpSpPr>
          <p:cNvPr id="150" name="Google Shape;150;p26"/>
          <p:cNvGrpSpPr/>
          <p:nvPr/>
        </p:nvGrpSpPr>
        <p:grpSpPr>
          <a:xfrm>
            <a:off x="7943775" y="4745225"/>
            <a:ext cx="974000" cy="227100"/>
            <a:chOff x="415725" y="425950"/>
            <a:chExt cx="974000" cy="227100"/>
          </a:xfrm>
        </p:grpSpPr>
        <p:sp>
          <p:nvSpPr>
            <p:cNvPr id="151" name="Google Shape;151;p26"/>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52" name="Google Shape;152;p26"/>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53" name="Google Shape;153;p26"/>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54" name="Shape 154"/>
        <p:cNvGrpSpPr/>
        <p:nvPr/>
      </p:nvGrpSpPr>
      <p:grpSpPr>
        <a:xfrm>
          <a:off x="0" y="0"/>
          <a:ext cx="0" cy="0"/>
          <a:chOff x="0" y="0"/>
          <a:chExt cx="0" cy="0"/>
        </a:xfrm>
      </p:grpSpPr>
      <p:grpSp>
        <p:nvGrpSpPr>
          <p:cNvPr id="155" name="Google Shape;155;p27"/>
          <p:cNvGrpSpPr/>
          <p:nvPr/>
        </p:nvGrpSpPr>
        <p:grpSpPr>
          <a:xfrm>
            <a:off x="-3776125" y="-1302384"/>
            <a:ext cx="16409011" cy="8311516"/>
            <a:chOff x="-3776125" y="-1302384"/>
            <a:chExt cx="16409011" cy="8311516"/>
          </a:xfrm>
        </p:grpSpPr>
        <p:pic>
          <p:nvPicPr>
            <p:cNvPr id="156" name="Google Shape;156;p27"/>
            <p:cNvPicPr preferRelativeResize="0"/>
            <p:nvPr/>
          </p:nvPicPr>
          <p:blipFill>
            <a:blip r:embed="rId2">
              <a:alphaModFix/>
            </a:blip>
            <a:stretch>
              <a:fillRect/>
            </a:stretch>
          </p:blipFill>
          <p:spPr>
            <a:xfrm flipH="1" rot="-2234889">
              <a:off x="6313778" y="1464677"/>
              <a:ext cx="5591045" cy="4289946"/>
            </a:xfrm>
            <a:prstGeom prst="rect">
              <a:avLst/>
            </a:prstGeom>
            <a:noFill/>
            <a:ln>
              <a:noFill/>
            </a:ln>
          </p:spPr>
        </p:pic>
        <p:pic>
          <p:nvPicPr>
            <p:cNvPr id="157" name="Google Shape;157;p27"/>
            <p:cNvPicPr preferRelativeResize="0"/>
            <p:nvPr/>
          </p:nvPicPr>
          <p:blipFill>
            <a:blip r:embed="rId2">
              <a:alphaModFix/>
            </a:blip>
            <a:stretch>
              <a:fillRect/>
            </a:stretch>
          </p:blipFill>
          <p:spPr>
            <a:xfrm flipH="1" rot="8377405">
              <a:off x="-3052474" y="-2349"/>
              <a:ext cx="5591048" cy="4289946"/>
            </a:xfrm>
            <a:prstGeom prst="rect">
              <a:avLst/>
            </a:prstGeom>
            <a:noFill/>
            <a:ln>
              <a:noFill/>
            </a:ln>
          </p:spPr>
        </p:pic>
      </p:grpSp>
      <p:sp>
        <p:nvSpPr>
          <p:cNvPr id="158" name="Google Shape;158;p27"/>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9" name="Google Shape;159;p27"/>
          <p:cNvGrpSpPr/>
          <p:nvPr/>
        </p:nvGrpSpPr>
        <p:grpSpPr>
          <a:xfrm>
            <a:off x="216188" y="201838"/>
            <a:ext cx="8711625" cy="4739825"/>
            <a:chOff x="216188" y="201838"/>
            <a:chExt cx="8711625" cy="4739825"/>
          </a:xfrm>
        </p:grpSpPr>
        <p:grpSp>
          <p:nvGrpSpPr>
            <p:cNvPr id="160" name="Google Shape;160;p27"/>
            <p:cNvGrpSpPr/>
            <p:nvPr/>
          </p:nvGrpSpPr>
          <p:grpSpPr>
            <a:xfrm>
              <a:off x="216188" y="201838"/>
              <a:ext cx="600550" cy="227100"/>
              <a:chOff x="415725" y="425950"/>
              <a:chExt cx="600550" cy="227100"/>
            </a:xfrm>
          </p:grpSpPr>
          <p:sp>
            <p:nvSpPr>
              <p:cNvPr id="161" name="Google Shape;161;p27"/>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62" name="Google Shape;162;p27"/>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
          <p:nvSpPr>
            <p:cNvPr id="163" name="Google Shape;163;p27"/>
            <p:cNvSpPr/>
            <p:nvPr/>
          </p:nvSpPr>
          <p:spPr>
            <a:xfrm>
              <a:off x="8700713" y="4714563"/>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64" name="Shape 164"/>
        <p:cNvGrpSpPr/>
        <p:nvPr/>
      </p:nvGrpSpPr>
      <p:grpSpPr>
        <a:xfrm>
          <a:off x="0" y="0"/>
          <a:ext cx="0" cy="0"/>
          <a:chOff x="0" y="0"/>
          <a:chExt cx="0" cy="0"/>
        </a:xfrm>
      </p:grpSpPr>
      <p:grpSp>
        <p:nvGrpSpPr>
          <p:cNvPr id="165" name="Google Shape;165;p28"/>
          <p:cNvGrpSpPr/>
          <p:nvPr/>
        </p:nvGrpSpPr>
        <p:grpSpPr>
          <a:xfrm>
            <a:off x="-1984754" y="-1676000"/>
            <a:ext cx="12909980" cy="8388363"/>
            <a:chOff x="-1984754" y="-1676000"/>
            <a:chExt cx="12909980" cy="8388363"/>
          </a:xfrm>
        </p:grpSpPr>
        <p:pic>
          <p:nvPicPr>
            <p:cNvPr id="166" name="Google Shape;166;p28"/>
            <p:cNvPicPr preferRelativeResize="0"/>
            <p:nvPr/>
          </p:nvPicPr>
          <p:blipFill>
            <a:blip r:embed="rId2">
              <a:alphaModFix/>
            </a:blip>
            <a:stretch>
              <a:fillRect/>
            </a:stretch>
          </p:blipFill>
          <p:spPr>
            <a:xfrm rot="1776128">
              <a:off x="6815676" y="-827507"/>
              <a:ext cx="3915924" cy="1818640"/>
            </a:xfrm>
            <a:prstGeom prst="rect">
              <a:avLst/>
            </a:prstGeom>
            <a:noFill/>
            <a:ln>
              <a:noFill/>
            </a:ln>
          </p:spPr>
        </p:pic>
        <p:pic>
          <p:nvPicPr>
            <p:cNvPr id="167" name="Google Shape;167;p28"/>
            <p:cNvPicPr preferRelativeResize="0"/>
            <p:nvPr/>
          </p:nvPicPr>
          <p:blipFill>
            <a:blip r:embed="rId3">
              <a:alphaModFix/>
            </a:blip>
            <a:stretch>
              <a:fillRect/>
            </a:stretch>
          </p:blipFill>
          <p:spPr>
            <a:xfrm rot="1180237">
              <a:off x="-1603831" y="3110699"/>
              <a:ext cx="4172179" cy="2986603"/>
            </a:xfrm>
            <a:prstGeom prst="rect">
              <a:avLst/>
            </a:prstGeom>
            <a:noFill/>
            <a:ln>
              <a:noFill/>
            </a:ln>
          </p:spPr>
        </p:pic>
      </p:grpSp>
      <p:sp>
        <p:nvSpPr>
          <p:cNvPr id="168" name="Google Shape;168;p28"/>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9" name="Google Shape;169;p28"/>
          <p:cNvGrpSpPr/>
          <p:nvPr/>
        </p:nvGrpSpPr>
        <p:grpSpPr>
          <a:xfrm>
            <a:off x="254750" y="233675"/>
            <a:ext cx="8634500" cy="3814575"/>
            <a:chOff x="254750" y="233675"/>
            <a:chExt cx="8634500" cy="3814575"/>
          </a:xfrm>
        </p:grpSpPr>
        <p:grpSp>
          <p:nvGrpSpPr>
            <p:cNvPr id="170" name="Google Shape;170;p28"/>
            <p:cNvGrpSpPr/>
            <p:nvPr/>
          </p:nvGrpSpPr>
          <p:grpSpPr>
            <a:xfrm rot="-5400000">
              <a:off x="-118700" y="607125"/>
              <a:ext cx="974000" cy="227100"/>
              <a:chOff x="415725" y="425950"/>
              <a:chExt cx="974000" cy="227100"/>
            </a:xfrm>
          </p:grpSpPr>
          <p:sp>
            <p:nvSpPr>
              <p:cNvPr id="171" name="Google Shape;171;p28"/>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72" name="Google Shape;172;p28"/>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73" name="Google Shape;173;p28"/>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
          <p:nvSpPr>
            <p:cNvPr id="174" name="Google Shape;174;p28"/>
            <p:cNvSpPr/>
            <p:nvPr/>
          </p:nvSpPr>
          <p:spPr>
            <a:xfrm rot="-5400000">
              <a:off x="8662150" y="38211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_1">
    <p:spTree>
      <p:nvGrpSpPr>
        <p:cNvPr id="175" name="Shape 175"/>
        <p:cNvGrpSpPr/>
        <p:nvPr/>
      </p:nvGrpSpPr>
      <p:grpSpPr>
        <a:xfrm>
          <a:off x="0" y="0"/>
          <a:ext cx="0" cy="0"/>
          <a:chOff x="0" y="0"/>
          <a:chExt cx="0" cy="0"/>
        </a:xfrm>
      </p:grpSpPr>
      <p:grpSp>
        <p:nvGrpSpPr>
          <p:cNvPr id="176" name="Google Shape;176;p29"/>
          <p:cNvGrpSpPr/>
          <p:nvPr/>
        </p:nvGrpSpPr>
        <p:grpSpPr>
          <a:xfrm>
            <a:off x="-1932494" y="-1357225"/>
            <a:ext cx="12499649" cy="7027446"/>
            <a:chOff x="-1932494" y="-1357225"/>
            <a:chExt cx="12499649" cy="7027446"/>
          </a:xfrm>
        </p:grpSpPr>
        <p:pic>
          <p:nvPicPr>
            <p:cNvPr id="177" name="Google Shape;177;p29"/>
            <p:cNvPicPr preferRelativeResize="0"/>
            <p:nvPr/>
          </p:nvPicPr>
          <p:blipFill>
            <a:blip r:embed="rId2">
              <a:alphaModFix/>
            </a:blip>
            <a:stretch>
              <a:fillRect/>
            </a:stretch>
          </p:blipFill>
          <p:spPr>
            <a:xfrm rot="5400000">
              <a:off x="-2138120" y="-1151600"/>
              <a:ext cx="3403375" cy="2992125"/>
            </a:xfrm>
            <a:prstGeom prst="rect">
              <a:avLst/>
            </a:prstGeom>
            <a:noFill/>
            <a:ln>
              <a:noFill/>
            </a:ln>
          </p:spPr>
        </p:pic>
        <p:pic>
          <p:nvPicPr>
            <p:cNvPr id="178" name="Google Shape;178;p29"/>
            <p:cNvPicPr preferRelativeResize="0"/>
            <p:nvPr/>
          </p:nvPicPr>
          <p:blipFill>
            <a:blip r:embed="rId3">
              <a:alphaModFix/>
            </a:blip>
            <a:stretch>
              <a:fillRect/>
            </a:stretch>
          </p:blipFill>
          <p:spPr>
            <a:xfrm flipH="1" rot="-827776">
              <a:off x="6967591" y="3675139"/>
              <a:ext cx="3457954" cy="1605940"/>
            </a:xfrm>
            <a:prstGeom prst="rect">
              <a:avLst/>
            </a:prstGeom>
            <a:noFill/>
            <a:ln>
              <a:noFill/>
            </a:ln>
          </p:spPr>
        </p:pic>
      </p:grpSp>
      <p:sp>
        <p:nvSpPr>
          <p:cNvPr id="179" name="Google Shape;179;p29"/>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0" name="Google Shape;180;p29"/>
          <p:cNvSpPr txBox="1"/>
          <p:nvPr>
            <p:ph idx="1" type="body"/>
          </p:nvPr>
        </p:nvSpPr>
        <p:spPr>
          <a:xfrm>
            <a:off x="720000" y="1094211"/>
            <a:ext cx="7704000" cy="867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aleway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_1_1">
    <p:spTree>
      <p:nvGrpSpPr>
        <p:cNvPr id="181" name="Shape 181"/>
        <p:cNvGrpSpPr/>
        <p:nvPr/>
      </p:nvGrpSpPr>
      <p:grpSpPr>
        <a:xfrm>
          <a:off x="0" y="0"/>
          <a:ext cx="0" cy="0"/>
          <a:chOff x="0" y="0"/>
          <a:chExt cx="0" cy="0"/>
        </a:xfrm>
      </p:grpSpPr>
      <p:grpSp>
        <p:nvGrpSpPr>
          <p:cNvPr id="182" name="Google Shape;182;p30"/>
          <p:cNvGrpSpPr/>
          <p:nvPr/>
        </p:nvGrpSpPr>
        <p:grpSpPr>
          <a:xfrm>
            <a:off x="-3249083" y="-2554995"/>
            <a:ext cx="13382083" cy="10199264"/>
            <a:chOff x="-3249083" y="-2554995"/>
            <a:chExt cx="13382083" cy="10199264"/>
          </a:xfrm>
        </p:grpSpPr>
        <p:pic>
          <p:nvPicPr>
            <p:cNvPr id="183" name="Google Shape;183;p30"/>
            <p:cNvPicPr preferRelativeResize="0"/>
            <p:nvPr/>
          </p:nvPicPr>
          <p:blipFill>
            <a:blip r:embed="rId2">
              <a:alphaModFix/>
            </a:blip>
            <a:stretch>
              <a:fillRect/>
            </a:stretch>
          </p:blipFill>
          <p:spPr>
            <a:xfrm flipH="1" rot="-8749677">
              <a:off x="5789549" y="-1600199"/>
              <a:ext cx="4076800" cy="2202575"/>
            </a:xfrm>
            <a:prstGeom prst="rect">
              <a:avLst/>
            </a:prstGeom>
            <a:noFill/>
            <a:ln>
              <a:noFill/>
            </a:ln>
          </p:spPr>
        </p:pic>
        <p:pic>
          <p:nvPicPr>
            <p:cNvPr id="184" name="Google Shape;184;p30"/>
            <p:cNvPicPr preferRelativeResize="0"/>
            <p:nvPr/>
          </p:nvPicPr>
          <p:blipFill>
            <a:blip r:embed="rId3">
              <a:alphaModFix/>
            </a:blip>
            <a:stretch>
              <a:fillRect/>
            </a:stretch>
          </p:blipFill>
          <p:spPr>
            <a:xfrm flipH="1" rot="-5399998">
              <a:off x="6997389" y="-156474"/>
              <a:ext cx="3625604" cy="1683801"/>
            </a:xfrm>
            <a:prstGeom prst="rect">
              <a:avLst/>
            </a:prstGeom>
            <a:noFill/>
            <a:ln>
              <a:noFill/>
            </a:ln>
          </p:spPr>
        </p:pic>
        <p:pic>
          <p:nvPicPr>
            <p:cNvPr id="185" name="Google Shape;185;p30"/>
            <p:cNvPicPr preferRelativeResize="0"/>
            <p:nvPr/>
          </p:nvPicPr>
          <p:blipFill>
            <a:blip r:embed="rId4">
              <a:alphaModFix/>
            </a:blip>
            <a:stretch>
              <a:fillRect/>
            </a:stretch>
          </p:blipFill>
          <p:spPr>
            <a:xfrm rot="3030686">
              <a:off x="-2360369" y="3109466"/>
              <a:ext cx="3434962" cy="3923570"/>
            </a:xfrm>
            <a:prstGeom prst="rect">
              <a:avLst/>
            </a:prstGeom>
            <a:noFill/>
            <a:ln>
              <a:noFill/>
            </a:ln>
          </p:spPr>
        </p:pic>
      </p:grpSp>
      <p:grpSp>
        <p:nvGrpSpPr>
          <p:cNvPr id="186" name="Google Shape;186;p30"/>
          <p:cNvGrpSpPr/>
          <p:nvPr/>
        </p:nvGrpSpPr>
        <p:grpSpPr>
          <a:xfrm>
            <a:off x="317375" y="312400"/>
            <a:ext cx="8562875" cy="4535000"/>
            <a:chOff x="317375" y="312400"/>
            <a:chExt cx="8562875" cy="4535000"/>
          </a:xfrm>
        </p:grpSpPr>
        <p:grpSp>
          <p:nvGrpSpPr>
            <p:cNvPr id="187" name="Google Shape;187;p30"/>
            <p:cNvGrpSpPr/>
            <p:nvPr/>
          </p:nvGrpSpPr>
          <p:grpSpPr>
            <a:xfrm flipH="1">
              <a:off x="8653150" y="4246850"/>
              <a:ext cx="227100" cy="600550"/>
              <a:chOff x="228300" y="4246850"/>
              <a:chExt cx="227100" cy="600550"/>
            </a:xfrm>
          </p:grpSpPr>
          <p:sp>
            <p:nvSpPr>
              <p:cNvPr id="188" name="Google Shape;188;p30"/>
              <p:cNvSpPr/>
              <p:nvPr/>
            </p:nvSpPr>
            <p:spPr>
              <a:xfrm rot="5400000">
                <a:off x="228300" y="42468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89" name="Google Shape;189;p30"/>
              <p:cNvSpPr/>
              <p:nvPr/>
            </p:nvSpPr>
            <p:spPr>
              <a:xfrm rot="5400000">
                <a:off x="228300" y="46203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
          <p:nvSpPr>
            <p:cNvPr id="190" name="Google Shape;190;p30"/>
            <p:cNvSpPr/>
            <p:nvPr/>
          </p:nvSpPr>
          <p:spPr>
            <a:xfrm flipH="1">
              <a:off x="317375" y="3124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
        <p:nvSpPr>
          <p:cNvPr id="191" name="Google Shape;191;p30"/>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30"/>
          <p:cNvSpPr txBox="1"/>
          <p:nvPr>
            <p:ph idx="1" type="body"/>
          </p:nvPr>
        </p:nvSpPr>
        <p:spPr>
          <a:xfrm>
            <a:off x="720000" y="1094211"/>
            <a:ext cx="7704000" cy="350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aleway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3" name="Shape 193"/>
        <p:cNvGrpSpPr/>
        <p:nvPr/>
      </p:nvGrpSpPr>
      <p:grpSpPr>
        <a:xfrm>
          <a:off x="0" y="0"/>
          <a:ext cx="0" cy="0"/>
          <a:chOff x="0" y="0"/>
          <a:chExt cx="0" cy="0"/>
        </a:xfrm>
      </p:grpSpPr>
      <p:sp>
        <p:nvSpPr>
          <p:cNvPr id="194" name="Google Shape;194;p31"/>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31"/>
          <p:cNvSpPr txBox="1"/>
          <p:nvPr>
            <p:ph idx="1" type="subTitle"/>
          </p:nvPr>
        </p:nvSpPr>
        <p:spPr>
          <a:xfrm>
            <a:off x="956725" y="2985117"/>
            <a:ext cx="2163900" cy="156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31"/>
          <p:cNvSpPr txBox="1"/>
          <p:nvPr>
            <p:ph idx="2" type="subTitle"/>
          </p:nvPr>
        </p:nvSpPr>
        <p:spPr>
          <a:xfrm>
            <a:off x="3490047" y="2985117"/>
            <a:ext cx="2163900" cy="15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31"/>
          <p:cNvSpPr txBox="1"/>
          <p:nvPr>
            <p:ph idx="3" type="subTitle"/>
          </p:nvPr>
        </p:nvSpPr>
        <p:spPr>
          <a:xfrm>
            <a:off x="6023375" y="2985117"/>
            <a:ext cx="2163900" cy="156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31"/>
          <p:cNvSpPr txBox="1"/>
          <p:nvPr>
            <p:ph idx="4" type="subTitle"/>
          </p:nvPr>
        </p:nvSpPr>
        <p:spPr>
          <a:xfrm>
            <a:off x="956725" y="2500400"/>
            <a:ext cx="21639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199" name="Google Shape;199;p31"/>
          <p:cNvSpPr txBox="1"/>
          <p:nvPr>
            <p:ph idx="5" type="subTitle"/>
          </p:nvPr>
        </p:nvSpPr>
        <p:spPr>
          <a:xfrm>
            <a:off x="3490050" y="2500400"/>
            <a:ext cx="21639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200" name="Google Shape;200;p31"/>
          <p:cNvSpPr txBox="1"/>
          <p:nvPr>
            <p:ph idx="6" type="subTitle"/>
          </p:nvPr>
        </p:nvSpPr>
        <p:spPr>
          <a:xfrm>
            <a:off x="6023375" y="2500400"/>
            <a:ext cx="21639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grpSp>
        <p:nvGrpSpPr>
          <p:cNvPr id="201" name="Google Shape;201;p31"/>
          <p:cNvGrpSpPr/>
          <p:nvPr/>
        </p:nvGrpSpPr>
        <p:grpSpPr>
          <a:xfrm>
            <a:off x="190525" y="179350"/>
            <a:ext cx="8762950" cy="4784800"/>
            <a:chOff x="190525" y="179350"/>
            <a:chExt cx="8762950" cy="4784800"/>
          </a:xfrm>
        </p:grpSpPr>
        <p:sp>
          <p:nvSpPr>
            <p:cNvPr id="202" name="Google Shape;202;p31"/>
            <p:cNvSpPr/>
            <p:nvPr/>
          </p:nvSpPr>
          <p:spPr>
            <a:xfrm>
              <a:off x="190525" y="1793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03" name="Google Shape;203;p31"/>
            <p:cNvSpPr/>
            <p:nvPr/>
          </p:nvSpPr>
          <p:spPr>
            <a:xfrm>
              <a:off x="7073575" y="47370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04" name="Google Shape;204;p31"/>
            <p:cNvSpPr/>
            <p:nvPr/>
          </p:nvSpPr>
          <p:spPr>
            <a:xfrm>
              <a:off x="7452800" y="47370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05" name="Google Shape;205;p31"/>
            <p:cNvSpPr/>
            <p:nvPr/>
          </p:nvSpPr>
          <p:spPr>
            <a:xfrm>
              <a:off x="8726375" y="47370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nvGrpSpPr>
          <p:cNvPr id="206" name="Google Shape;206;p31"/>
          <p:cNvGrpSpPr/>
          <p:nvPr/>
        </p:nvGrpSpPr>
        <p:grpSpPr>
          <a:xfrm>
            <a:off x="-3037400" y="-1718489"/>
            <a:ext cx="14769488" cy="8858914"/>
            <a:chOff x="-3037400" y="-1718489"/>
            <a:chExt cx="14769488" cy="8858914"/>
          </a:xfrm>
        </p:grpSpPr>
        <p:pic>
          <p:nvPicPr>
            <p:cNvPr id="207" name="Google Shape;207;p31"/>
            <p:cNvPicPr preferRelativeResize="0"/>
            <p:nvPr/>
          </p:nvPicPr>
          <p:blipFill>
            <a:blip r:embed="rId2">
              <a:alphaModFix/>
            </a:blip>
            <a:stretch>
              <a:fillRect/>
            </a:stretch>
          </p:blipFill>
          <p:spPr>
            <a:xfrm>
              <a:off x="-3037400" y="3344800"/>
              <a:ext cx="5132926" cy="3795625"/>
            </a:xfrm>
            <a:prstGeom prst="rect">
              <a:avLst/>
            </a:prstGeom>
            <a:noFill/>
            <a:ln>
              <a:noFill/>
            </a:ln>
          </p:spPr>
        </p:pic>
        <p:pic>
          <p:nvPicPr>
            <p:cNvPr id="208" name="Google Shape;208;p31"/>
            <p:cNvPicPr preferRelativeResize="0"/>
            <p:nvPr/>
          </p:nvPicPr>
          <p:blipFill>
            <a:blip r:embed="rId2">
              <a:alphaModFix/>
            </a:blip>
            <a:stretch>
              <a:fillRect/>
            </a:stretch>
          </p:blipFill>
          <p:spPr>
            <a:xfrm rot="694100">
              <a:off x="7625150" y="-1360450"/>
              <a:ext cx="3859948" cy="285430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9" name="Shape 209"/>
        <p:cNvGrpSpPr/>
        <p:nvPr/>
      </p:nvGrpSpPr>
      <p:grpSpPr>
        <a:xfrm>
          <a:off x="0" y="0"/>
          <a:ext cx="0" cy="0"/>
          <a:chOff x="0" y="0"/>
          <a:chExt cx="0" cy="0"/>
        </a:xfrm>
      </p:grpSpPr>
      <p:grpSp>
        <p:nvGrpSpPr>
          <p:cNvPr id="210" name="Google Shape;210;p32"/>
          <p:cNvGrpSpPr/>
          <p:nvPr/>
        </p:nvGrpSpPr>
        <p:grpSpPr>
          <a:xfrm>
            <a:off x="-1981200" y="-1251175"/>
            <a:ext cx="13727485" cy="10013074"/>
            <a:chOff x="-1981200" y="-1251175"/>
            <a:chExt cx="13727485" cy="10013074"/>
          </a:xfrm>
        </p:grpSpPr>
        <p:pic>
          <p:nvPicPr>
            <p:cNvPr id="211" name="Google Shape;211;p32"/>
            <p:cNvPicPr preferRelativeResize="0"/>
            <p:nvPr/>
          </p:nvPicPr>
          <p:blipFill>
            <a:blip r:embed="rId2">
              <a:alphaModFix/>
            </a:blip>
            <a:stretch>
              <a:fillRect/>
            </a:stretch>
          </p:blipFill>
          <p:spPr>
            <a:xfrm flipH="1" rot="8489510">
              <a:off x="5337025" y="4274525"/>
              <a:ext cx="6187501" cy="2873600"/>
            </a:xfrm>
            <a:prstGeom prst="rect">
              <a:avLst/>
            </a:prstGeom>
            <a:noFill/>
            <a:ln>
              <a:noFill/>
            </a:ln>
          </p:spPr>
        </p:pic>
        <p:pic>
          <p:nvPicPr>
            <p:cNvPr id="212" name="Google Shape;212;p32"/>
            <p:cNvPicPr preferRelativeResize="0"/>
            <p:nvPr/>
          </p:nvPicPr>
          <p:blipFill>
            <a:blip r:embed="rId3">
              <a:alphaModFix/>
            </a:blip>
            <a:stretch>
              <a:fillRect/>
            </a:stretch>
          </p:blipFill>
          <p:spPr>
            <a:xfrm flipH="1" rot="10800000">
              <a:off x="-1981200" y="-1251175"/>
              <a:ext cx="4248050" cy="3040901"/>
            </a:xfrm>
            <a:prstGeom prst="rect">
              <a:avLst/>
            </a:prstGeom>
            <a:noFill/>
            <a:ln>
              <a:noFill/>
            </a:ln>
          </p:spPr>
        </p:pic>
      </p:grpSp>
      <p:sp>
        <p:nvSpPr>
          <p:cNvPr id="213" name="Google Shape;213;p32"/>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4" name="Google Shape;214;p32"/>
          <p:cNvSpPr txBox="1"/>
          <p:nvPr>
            <p:ph idx="1" type="subTitle"/>
          </p:nvPr>
        </p:nvSpPr>
        <p:spPr>
          <a:xfrm>
            <a:off x="793574" y="1820300"/>
            <a:ext cx="2811000" cy="11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5" name="Google Shape;215;p32"/>
          <p:cNvSpPr txBox="1"/>
          <p:nvPr>
            <p:ph idx="2" type="subTitle"/>
          </p:nvPr>
        </p:nvSpPr>
        <p:spPr>
          <a:xfrm>
            <a:off x="4620126" y="1820300"/>
            <a:ext cx="2811000" cy="11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6" name="Google Shape;216;p32"/>
          <p:cNvSpPr txBox="1"/>
          <p:nvPr>
            <p:ph idx="3" type="subTitle"/>
          </p:nvPr>
        </p:nvSpPr>
        <p:spPr>
          <a:xfrm>
            <a:off x="793574" y="3524129"/>
            <a:ext cx="28110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7" name="Google Shape;217;p32"/>
          <p:cNvSpPr txBox="1"/>
          <p:nvPr>
            <p:ph idx="4" type="subTitle"/>
          </p:nvPr>
        </p:nvSpPr>
        <p:spPr>
          <a:xfrm>
            <a:off x="4620126" y="3524129"/>
            <a:ext cx="28110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8" name="Google Shape;218;p32"/>
          <p:cNvSpPr txBox="1"/>
          <p:nvPr>
            <p:ph idx="5" type="subTitle"/>
          </p:nvPr>
        </p:nvSpPr>
        <p:spPr>
          <a:xfrm>
            <a:off x="793575" y="1345790"/>
            <a:ext cx="28110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219" name="Google Shape;219;p32"/>
          <p:cNvSpPr txBox="1"/>
          <p:nvPr>
            <p:ph idx="6" type="subTitle"/>
          </p:nvPr>
        </p:nvSpPr>
        <p:spPr>
          <a:xfrm>
            <a:off x="793575" y="3046885"/>
            <a:ext cx="28110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220" name="Google Shape;220;p32"/>
          <p:cNvSpPr txBox="1"/>
          <p:nvPr>
            <p:ph idx="7" type="subTitle"/>
          </p:nvPr>
        </p:nvSpPr>
        <p:spPr>
          <a:xfrm>
            <a:off x="4620100" y="1345790"/>
            <a:ext cx="28110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221" name="Google Shape;221;p32"/>
          <p:cNvSpPr txBox="1"/>
          <p:nvPr>
            <p:ph idx="8" type="subTitle"/>
          </p:nvPr>
        </p:nvSpPr>
        <p:spPr>
          <a:xfrm>
            <a:off x="4620100" y="3046885"/>
            <a:ext cx="28110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grpSp>
        <p:nvGrpSpPr>
          <p:cNvPr id="222" name="Google Shape;222;p32"/>
          <p:cNvGrpSpPr/>
          <p:nvPr/>
        </p:nvGrpSpPr>
        <p:grpSpPr>
          <a:xfrm>
            <a:off x="226225" y="312400"/>
            <a:ext cx="8665550" cy="4649350"/>
            <a:chOff x="226225" y="312400"/>
            <a:chExt cx="8665550" cy="4649350"/>
          </a:xfrm>
        </p:grpSpPr>
        <p:sp>
          <p:nvSpPr>
            <p:cNvPr id="223" name="Google Shape;223;p32"/>
            <p:cNvSpPr/>
            <p:nvPr/>
          </p:nvSpPr>
          <p:spPr>
            <a:xfrm>
              <a:off x="8664675" y="3124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224" name="Google Shape;224;p32"/>
            <p:cNvGrpSpPr/>
            <p:nvPr/>
          </p:nvGrpSpPr>
          <p:grpSpPr>
            <a:xfrm>
              <a:off x="226225" y="4734650"/>
              <a:ext cx="600550" cy="227100"/>
              <a:chOff x="415725" y="425950"/>
              <a:chExt cx="600550" cy="227100"/>
            </a:xfrm>
          </p:grpSpPr>
          <p:sp>
            <p:nvSpPr>
              <p:cNvPr id="225" name="Google Shape;225;p32"/>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26" name="Google Shape;226;p32"/>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7" name="Shape 227"/>
        <p:cNvGrpSpPr/>
        <p:nvPr/>
      </p:nvGrpSpPr>
      <p:grpSpPr>
        <a:xfrm>
          <a:off x="0" y="0"/>
          <a:ext cx="0" cy="0"/>
          <a:chOff x="0" y="0"/>
          <a:chExt cx="0" cy="0"/>
        </a:xfrm>
      </p:grpSpPr>
      <p:sp>
        <p:nvSpPr>
          <p:cNvPr id="228" name="Google Shape;228;p33"/>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9" name="Google Shape;229;p33"/>
          <p:cNvSpPr txBox="1"/>
          <p:nvPr>
            <p:ph idx="1" type="subTitle"/>
          </p:nvPr>
        </p:nvSpPr>
        <p:spPr>
          <a:xfrm>
            <a:off x="723900" y="1815708"/>
            <a:ext cx="1986000" cy="11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0" name="Google Shape;230;p33"/>
          <p:cNvSpPr txBox="1"/>
          <p:nvPr>
            <p:ph idx="2" type="subTitle"/>
          </p:nvPr>
        </p:nvSpPr>
        <p:spPr>
          <a:xfrm>
            <a:off x="3579000" y="1815718"/>
            <a:ext cx="1986000" cy="11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1" name="Google Shape;231;p33"/>
          <p:cNvSpPr txBox="1"/>
          <p:nvPr>
            <p:ph idx="3" type="subTitle"/>
          </p:nvPr>
        </p:nvSpPr>
        <p:spPr>
          <a:xfrm>
            <a:off x="723900" y="3527763"/>
            <a:ext cx="19860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2" name="Google Shape;232;p33"/>
          <p:cNvSpPr txBox="1"/>
          <p:nvPr>
            <p:ph idx="4" type="subTitle"/>
          </p:nvPr>
        </p:nvSpPr>
        <p:spPr>
          <a:xfrm>
            <a:off x="3579000" y="3527763"/>
            <a:ext cx="19860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3" name="Google Shape;233;p33"/>
          <p:cNvSpPr txBox="1"/>
          <p:nvPr>
            <p:ph idx="5" type="subTitle"/>
          </p:nvPr>
        </p:nvSpPr>
        <p:spPr>
          <a:xfrm>
            <a:off x="6434447" y="1815718"/>
            <a:ext cx="19860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4" name="Google Shape;234;p33"/>
          <p:cNvSpPr txBox="1"/>
          <p:nvPr>
            <p:ph idx="6" type="subTitle"/>
          </p:nvPr>
        </p:nvSpPr>
        <p:spPr>
          <a:xfrm>
            <a:off x="6434447" y="3527763"/>
            <a:ext cx="19860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5" name="Google Shape;235;p33"/>
          <p:cNvSpPr txBox="1"/>
          <p:nvPr>
            <p:ph idx="7" type="subTitle"/>
          </p:nvPr>
        </p:nvSpPr>
        <p:spPr>
          <a:xfrm>
            <a:off x="723900" y="1214975"/>
            <a:ext cx="1984200" cy="59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236" name="Google Shape;236;p33"/>
          <p:cNvSpPr txBox="1"/>
          <p:nvPr>
            <p:ph idx="8" type="subTitle"/>
          </p:nvPr>
        </p:nvSpPr>
        <p:spPr>
          <a:xfrm>
            <a:off x="3579000" y="1214983"/>
            <a:ext cx="1984200" cy="59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237" name="Google Shape;237;p33"/>
          <p:cNvSpPr txBox="1"/>
          <p:nvPr>
            <p:ph idx="9" type="subTitle"/>
          </p:nvPr>
        </p:nvSpPr>
        <p:spPr>
          <a:xfrm>
            <a:off x="6436247" y="1214983"/>
            <a:ext cx="1984200" cy="59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238" name="Google Shape;238;p33"/>
          <p:cNvSpPr txBox="1"/>
          <p:nvPr>
            <p:ph idx="13" type="subTitle"/>
          </p:nvPr>
        </p:nvSpPr>
        <p:spPr>
          <a:xfrm>
            <a:off x="723900" y="2923927"/>
            <a:ext cx="1986000" cy="59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239" name="Google Shape;239;p33"/>
          <p:cNvSpPr txBox="1"/>
          <p:nvPr>
            <p:ph idx="14" type="subTitle"/>
          </p:nvPr>
        </p:nvSpPr>
        <p:spPr>
          <a:xfrm>
            <a:off x="3579000" y="2923927"/>
            <a:ext cx="1984200" cy="59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240" name="Google Shape;240;p33"/>
          <p:cNvSpPr txBox="1"/>
          <p:nvPr>
            <p:ph idx="15" type="subTitle"/>
          </p:nvPr>
        </p:nvSpPr>
        <p:spPr>
          <a:xfrm>
            <a:off x="6436247" y="2923927"/>
            <a:ext cx="1984200" cy="59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pic>
        <p:nvPicPr>
          <p:cNvPr id="241" name="Google Shape;241;p33"/>
          <p:cNvPicPr preferRelativeResize="0"/>
          <p:nvPr/>
        </p:nvPicPr>
        <p:blipFill>
          <a:blip r:embed="rId2">
            <a:alphaModFix/>
          </a:blip>
          <a:stretch>
            <a:fillRect/>
          </a:stretch>
        </p:blipFill>
        <p:spPr>
          <a:xfrm rot="718855">
            <a:off x="7573882" y="2765850"/>
            <a:ext cx="5878286" cy="5143500"/>
          </a:xfrm>
          <a:prstGeom prst="rect">
            <a:avLst/>
          </a:prstGeom>
          <a:noFill/>
          <a:ln>
            <a:noFill/>
          </a:ln>
        </p:spPr>
      </p:pic>
      <p:grpSp>
        <p:nvGrpSpPr>
          <p:cNvPr id="242" name="Google Shape;242;p33"/>
          <p:cNvGrpSpPr/>
          <p:nvPr/>
        </p:nvGrpSpPr>
        <p:grpSpPr>
          <a:xfrm>
            <a:off x="246950" y="282625"/>
            <a:ext cx="227100" cy="2989200"/>
            <a:chOff x="246950" y="282625"/>
            <a:chExt cx="227100" cy="2989200"/>
          </a:xfrm>
        </p:grpSpPr>
        <p:sp>
          <p:nvSpPr>
            <p:cNvPr id="243" name="Google Shape;243;p33"/>
            <p:cNvSpPr/>
            <p:nvPr/>
          </p:nvSpPr>
          <p:spPr>
            <a:xfrm>
              <a:off x="246950" y="28262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44" name="Google Shape;244;p33"/>
            <p:cNvSpPr/>
            <p:nvPr/>
          </p:nvSpPr>
          <p:spPr>
            <a:xfrm>
              <a:off x="246950" y="267127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45" name="Google Shape;245;p33"/>
            <p:cNvSpPr/>
            <p:nvPr/>
          </p:nvSpPr>
          <p:spPr>
            <a:xfrm>
              <a:off x="246950" y="304472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46" name="Shape 246"/>
        <p:cNvGrpSpPr/>
        <p:nvPr/>
      </p:nvGrpSpPr>
      <p:grpSpPr>
        <a:xfrm>
          <a:off x="0" y="0"/>
          <a:ext cx="0" cy="0"/>
          <a:chOff x="0" y="0"/>
          <a:chExt cx="0" cy="0"/>
        </a:xfrm>
      </p:grpSpPr>
      <p:grpSp>
        <p:nvGrpSpPr>
          <p:cNvPr id="247" name="Google Shape;247;p34"/>
          <p:cNvGrpSpPr/>
          <p:nvPr/>
        </p:nvGrpSpPr>
        <p:grpSpPr>
          <a:xfrm>
            <a:off x="233100" y="252900"/>
            <a:ext cx="8677800" cy="4637700"/>
            <a:chOff x="233100" y="252900"/>
            <a:chExt cx="8677800" cy="4637700"/>
          </a:xfrm>
        </p:grpSpPr>
        <p:sp>
          <p:nvSpPr>
            <p:cNvPr id="248" name="Google Shape;248;p34"/>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49" name="Google Shape;249;p34"/>
            <p:cNvSpPr/>
            <p:nvPr/>
          </p:nvSpPr>
          <p:spPr>
            <a:xfrm>
              <a:off x="525525" y="5395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250" name="Google Shape;250;p34"/>
            <p:cNvGrpSpPr/>
            <p:nvPr/>
          </p:nvGrpSpPr>
          <p:grpSpPr>
            <a:xfrm>
              <a:off x="8056808" y="4376900"/>
              <a:ext cx="600550" cy="227100"/>
              <a:chOff x="415725" y="425950"/>
              <a:chExt cx="600550" cy="227100"/>
            </a:xfrm>
          </p:grpSpPr>
          <p:sp>
            <p:nvSpPr>
              <p:cNvPr id="251" name="Google Shape;251;p34"/>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52" name="Google Shape;252;p34"/>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grpSp>
        <p:nvGrpSpPr>
          <p:cNvPr id="253" name="Google Shape;253;p34"/>
          <p:cNvGrpSpPr/>
          <p:nvPr/>
        </p:nvGrpSpPr>
        <p:grpSpPr>
          <a:xfrm>
            <a:off x="-2952001" y="-4698135"/>
            <a:ext cx="15645749" cy="14619814"/>
            <a:chOff x="-2952001" y="-4698135"/>
            <a:chExt cx="15645749" cy="14619814"/>
          </a:xfrm>
        </p:grpSpPr>
        <p:pic>
          <p:nvPicPr>
            <p:cNvPr id="254" name="Google Shape;254;p34"/>
            <p:cNvPicPr preferRelativeResize="0"/>
            <p:nvPr/>
          </p:nvPicPr>
          <p:blipFill>
            <a:blip r:embed="rId2">
              <a:alphaModFix/>
            </a:blip>
            <a:stretch>
              <a:fillRect/>
            </a:stretch>
          </p:blipFill>
          <p:spPr>
            <a:xfrm flipH="1" rot="1722178">
              <a:off x="3128559" y="2066019"/>
              <a:ext cx="8613734" cy="6166042"/>
            </a:xfrm>
            <a:prstGeom prst="rect">
              <a:avLst/>
            </a:prstGeom>
            <a:noFill/>
            <a:ln>
              <a:noFill/>
            </a:ln>
          </p:spPr>
        </p:pic>
        <p:pic>
          <p:nvPicPr>
            <p:cNvPr id="255" name="Google Shape;255;p34"/>
            <p:cNvPicPr preferRelativeResize="0"/>
            <p:nvPr/>
          </p:nvPicPr>
          <p:blipFill>
            <a:blip r:embed="rId3">
              <a:alphaModFix/>
            </a:blip>
            <a:stretch>
              <a:fillRect/>
            </a:stretch>
          </p:blipFill>
          <p:spPr>
            <a:xfrm flipH="1" rot="-9755818">
              <a:off x="-2107475" y="-3404575"/>
              <a:ext cx="9742450" cy="7138351"/>
            </a:xfrm>
            <a:prstGeom prst="rect">
              <a:avLst/>
            </a:prstGeom>
            <a:noFill/>
            <a:ln>
              <a:noFill/>
            </a:ln>
          </p:spPr>
        </p:pic>
      </p:grpSp>
      <p:sp>
        <p:nvSpPr>
          <p:cNvPr id="256" name="Google Shape;256;p34"/>
          <p:cNvSpPr txBox="1"/>
          <p:nvPr>
            <p:ph hasCustomPrompt="1" type="title"/>
          </p:nvPr>
        </p:nvSpPr>
        <p:spPr>
          <a:xfrm>
            <a:off x="941525" y="2678296"/>
            <a:ext cx="3492600" cy="800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accent2"/>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57" name="Google Shape;257;p34"/>
          <p:cNvSpPr txBox="1"/>
          <p:nvPr>
            <p:ph idx="1" type="subTitle"/>
          </p:nvPr>
        </p:nvSpPr>
        <p:spPr>
          <a:xfrm>
            <a:off x="941525" y="3452940"/>
            <a:ext cx="3492600" cy="3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58" name="Google Shape;258;p34"/>
          <p:cNvSpPr txBox="1"/>
          <p:nvPr>
            <p:ph hasCustomPrompt="1" idx="2" type="title"/>
          </p:nvPr>
        </p:nvSpPr>
        <p:spPr>
          <a:xfrm>
            <a:off x="2968838" y="1030510"/>
            <a:ext cx="3492600" cy="800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accent2"/>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59" name="Google Shape;259;p34"/>
          <p:cNvSpPr txBox="1"/>
          <p:nvPr>
            <p:ph idx="3" type="subTitle"/>
          </p:nvPr>
        </p:nvSpPr>
        <p:spPr>
          <a:xfrm>
            <a:off x="2968838" y="1805448"/>
            <a:ext cx="3492600" cy="3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60" name="Google Shape;260;p34"/>
          <p:cNvSpPr txBox="1"/>
          <p:nvPr>
            <p:ph hasCustomPrompt="1" idx="4" type="title"/>
          </p:nvPr>
        </p:nvSpPr>
        <p:spPr>
          <a:xfrm>
            <a:off x="4709875" y="2678296"/>
            <a:ext cx="3492600" cy="800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accent2"/>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61" name="Google Shape;261;p34"/>
          <p:cNvSpPr txBox="1"/>
          <p:nvPr>
            <p:ph idx="5" type="subTitle"/>
          </p:nvPr>
        </p:nvSpPr>
        <p:spPr>
          <a:xfrm>
            <a:off x="4709875" y="3452940"/>
            <a:ext cx="3492600" cy="3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62" name="Shape 262"/>
        <p:cNvGrpSpPr/>
        <p:nvPr/>
      </p:nvGrpSpPr>
      <p:grpSpPr>
        <a:xfrm>
          <a:off x="0" y="0"/>
          <a:ext cx="0" cy="0"/>
          <a:chOff x="0" y="0"/>
          <a:chExt cx="0" cy="0"/>
        </a:xfrm>
      </p:grpSpPr>
      <p:grpSp>
        <p:nvGrpSpPr>
          <p:cNvPr id="263" name="Google Shape;263;p35"/>
          <p:cNvGrpSpPr/>
          <p:nvPr/>
        </p:nvGrpSpPr>
        <p:grpSpPr>
          <a:xfrm>
            <a:off x="233100" y="252900"/>
            <a:ext cx="8677800" cy="4637700"/>
            <a:chOff x="233100" y="252900"/>
            <a:chExt cx="8677800" cy="4637700"/>
          </a:xfrm>
        </p:grpSpPr>
        <p:sp>
          <p:nvSpPr>
            <p:cNvPr id="264" name="Google Shape;264;p35"/>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265" name="Google Shape;265;p35"/>
            <p:cNvGrpSpPr/>
            <p:nvPr/>
          </p:nvGrpSpPr>
          <p:grpSpPr>
            <a:xfrm>
              <a:off x="486125" y="539500"/>
              <a:ext cx="8171750" cy="4064500"/>
              <a:chOff x="486125" y="539500"/>
              <a:chExt cx="8171750" cy="4064500"/>
            </a:xfrm>
          </p:grpSpPr>
          <p:grpSp>
            <p:nvGrpSpPr>
              <p:cNvPr id="266" name="Google Shape;266;p35"/>
              <p:cNvGrpSpPr/>
              <p:nvPr/>
            </p:nvGrpSpPr>
            <p:grpSpPr>
              <a:xfrm rot="5400000">
                <a:off x="299400" y="4190175"/>
                <a:ext cx="600550" cy="227100"/>
                <a:chOff x="789175" y="425950"/>
                <a:chExt cx="600550" cy="227100"/>
              </a:xfrm>
            </p:grpSpPr>
            <p:sp>
              <p:nvSpPr>
                <p:cNvPr id="267" name="Google Shape;267;p35"/>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68" name="Google Shape;268;p35"/>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
            <p:nvSpPr>
              <p:cNvPr id="269" name="Google Shape;269;p35"/>
              <p:cNvSpPr/>
              <p:nvPr/>
            </p:nvSpPr>
            <p:spPr>
              <a:xfrm rot="5400000">
                <a:off x="8430775" y="5395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grpSp>
        <p:nvGrpSpPr>
          <p:cNvPr id="270" name="Google Shape;270;p35"/>
          <p:cNvGrpSpPr/>
          <p:nvPr/>
        </p:nvGrpSpPr>
        <p:grpSpPr>
          <a:xfrm>
            <a:off x="-4537575" y="-2249975"/>
            <a:ext cx="16677901" cy="9447826"/>
            <a:chOff x="-4537575" y="-2249975"/>
            <a:chExt cx="16677901" cy="9447826"/>
          </a:xfrm>
        </p:grpSpPr>
        <p:pic>
          <p:nvPicPr>
            <p:cNvPr id="271" name="Google Shape;271;p35"/>
            <p:cNvPicPr preferRelativeResize="0"/>
            <p:nvPr/>
          </p:nvPicPr>
          <p:blipFill>
            <a:blip r:embed="rId2">
              <a:alphaModFix/>
            </a:blip>
            <a:stretch>
              <a:fillRect/>
            </a:stretch>
          </p:blipFill>
          <p:spPr>
            <a:xfrm flipH="1" rot="-2700010">
              <a:off x="-3782873" y="-489731"/>
              <a:ext cx="7077144" cy="5066088"/>
            </a:xfrm>
            <a:prstGeom prst="rect">
              <a:avLst/>
            </a:prstGeom>
            <a:noFill/>
            <a:ln>
              <a:noFill/>
            </a:ln>
          </p:spPr>
        </p:pic>
        <p:pic>
          <p:nvPicPr>
            <p:cNvPr id="272" name="Google Shape;272;p35"/>
            <p:cNvPicPr preferRelativeResize="0"/>
            <p:nvPr/>
          </p:nvPicPr>
          <p:blipFill>
            <a:blip r:embed="rId2">
              <a:alphaModFix/>
            </a:blip>
            <a:stretch>
              <a:fillRect/>
            </a:stretch>
          </p:blipFill>
          <p:spPr>
            <a:xfrm rot="-6020753">
              <a:off x="5478208" y="732544"/>
              <a:ext cx="7073111" cy="5063187"/>
            </a:xfrm>
            <a:prstGeom prst="rect">
              <a:avLst/>
            </a:prstGeom>
            <a:noFill/>
            <a:ln>
              <a:noFill/>
            </a:ln>
          </p:spPr>
        </p:pic>
      </p:grpSp>
      <p:sp>
        <p:nvSpPr>
          <p:cNvPr id="273" name="Google Shape;273;p35"/>
          <p:cNvSpPr txBox="1"/>
          <p:nvPr>
            <p:ph type="title"/>
          </p:nvPr>
        </p:nvSpPr>
        <p:spPr>
          <a:xfrm>
            <a:off x="2347950" y="539500"/>
            <a:ext cx="44481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74" name="Google Shape;274;p35"/>
          <p:cNvSpPr txBox="1"/>
          <p:nvPr>
            <p:ph idx="1" type="subTitle"/>
          </p:nvPr>
        </p:nvSpPr>
        <p:spPr>
          <a:xfrm>
            <a:off x="2347950" y="1940900"/>
            <a:ext cx="44481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75" name="Google Shape;275;p35"/>
          <p:cNvSpPr txBox="1"/>
          <p:nvPr/>
        </p:nvSpPr>
        <p:spPr>
          <a:xfrm>
            <a:off x="2099100" y="4049900"/>
            <a:ext cx="4945800" cy="554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l" sz="1200">
                <a:solidFill>
                  <a:schemeClr val="dk1"/>
                </a:solidFill>
                <a:latin typeface="Raleway"/>
                <a:ea typeface="Raleway"/>
                <a:cs typeface="Raleway"/>
                <a:sym typeface="Raleway"/>
              </a:rPr>
              <a:t>CREDITS:</a:t>
            </a:r>
            <a:r>
              <a:rPr lang="el" sz="1200">
                <a:solidFill>
                  <a:schemeClr val="dk1"/>
                </a:solidFill>
                <a:latin typeface="Raleway"/>
                <a:ea typeface="Raleway"/>
                <a:cs typeface="Raleway"/>
                <a:sym typeface="Raleway"/>
              </a:rPr>
              <a:t> This presentation template was created by </a:t>
            </a:r>
            <a:r>
              <a:rPr b="1" lang="el" sz="1200" u="sng">
                <a:solidFill>
                  <a:schemeClr val="dk1"/>
                </a:solidFill>
                <a:latin typeface="Raleway"/>
                <a:ea typeface="Raleway"/>
                <a:cs typeface="Raleway"/>
                <a:sym typeface="Raleway"/>
                <a:hlinkClick r:id="rId3">
                  <a:extLst>
                    <a:ext uri="{A12FA001-AC4F-418D-AE19-62706E023703}">
                      <ahyp:hlinkClr val="tx"/>
                    </a:ext>
                  </a:extLst>
                </a:hlinkClick>
              </a:rPr>
              <a:t>Slidesgo</a:t>
            </a:r>
            <a:r>
              <a:rPr lang="el" sz="1200">
                <a:solidFill>
                  <a:schemeClr val="dk1"/>
                </a:solidFill>
                <a:latin typeface="Raleway"/>
                <a:ea typeface="Raleway"/>
                <a:cs typeface="Raleway"/>
                <a:sym typeface="Raleway"/>
              </a:rPr>
              <a:t>, and includes icons by </a:t>
            </a:r>
            <a:r>
              <a:rPr b="1" lang="el" sz="1200" u="sng">
                <a:solidFill>
                  <a:schemeClr val="dk1"/>
                </a:solidFill>
                <a:latin typeface="Raleway"/>
                <a:ea typeface="Raleway"/>
                <a:cs typeface="Raleway"/>
                <a:sym typeface="Raleway"/>
                <a:hlinkClick r:id="rId4">
                  <a:extLst>
                    <a:ext uri="{A12FA001-AC4F-418D-AE19-62706E023703}">
                      <ahyp:hlinkClr val="tx"/>
                    </a:ext>
                  </a:extLst>
                </a:hlinkClick>
              </a:rPr>
              <a:t>Flaticon</a:t>
            </a:r>
            <a:r>
              <a:rPr lang="el" sz="1200">
                <a:solidFill>
                  <a:schemeClr val="dk1"/>
                </a:solidFill>
                <a:latin typeface="Raleway"/>
                <a:ea typeface="Raleway"/>
                <a:cs typeface="Raleway"/>
                <a:sym typeface="Raleway"/>
              </a:rPr>
              <a:t>, and infographics &amp; images by </a:t>
            </a:r>
            <a:r>
              <a:rPr b="1" lang="el" sz="1200" u="sng">
                <a:solidFill>
                  <a:schemeClr val="dk1"/>
                </a:solidFill>
                <a:latin typeface="Raleway"/>
                <a:ea typeface="Raleway"/>
                <a:cs typeface="Raleway"/>
                <a:sym typeface="Raleway"/>
                <a:hlinkClick r:id="rId5">
                  <a:extLst>
                    <a:ext uri="{A12FA001-AC4F-418D-AE19-62706E023703}">
                      <ahyp:hlinkClr val="tx"/>
                    </a:ext>
                  </a:extLst>
                </a:hlinkClick>
              </a:rPr>
              <a:t>Freepik</a:t>
            </a:r>
            <a:r>
              <a:rPr lang="el" sz="1200" u="sng">
                <a:solidFill>
                  <a:schemeClr val="dk1"/>
                </a:solidFill>
                <a:latin typeface="Raleway"/>
                <a:ea typeface="Raleway"/>
                <a:cs typeface="Raleway"/>
                <a:sym typeface="Raleway"/>
              </a:rPr>
              <a:t> </a:t>
            </a:r>
            <a:endParaRPr b="1" sz="1200" u="sng">
              <a:solidFill>
                <a:schemeClr val="dk1"/>
              </a:solidFill>
              <a:latin typeface="Raleway"/>
              <a:ea typeface="Raleway"/>
              <a:cs typeface="Raleway"/>
              <a:sym typeface="Raleway"/>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6" name="Shape 276"/>
        <p:cNvGrpSpPr/>
        <p:nvPr/>
      </p:nvGrpSpPr>
      <p:grpSpPr>
        <a:xfrm>
          <a:off x="0" y="0"/>
          <a:ext cx="0" cy="0"/>
          <a:chOff x="0" y="0"/>
          <a:chExt cx="0" cy="0"/>
        </a:xfrm>
      </p:grpSpPr>
      <p:grpSp>
        <p:nvGrpSpPr>
          <p:cNvPr id="277" name="Google Shape;277;p36"/>
          <p:cNvGrpSpPr/>
          <p:nvPr/>
        </p:nvGrpSpPr>
        <p:grpSpPr>
          <a:xfrm>
            <a:off x="-2825274" y="-3157415"/>
            <a:ext cx="14284504" cy="10512800"/>
            <a:chOff x="-2825274" y="-3157415"/>
            <a:chExt cx="14284504" cy="10512800"/>
          </a:xfrm>
        </p:grpSpPr>
        <p:pic>
          <p:nvPicPr>
            <p:cNvPr id="278" name="Google Shape;278;p36"/>
            <p:cNvPicPr preferRelativeResize="0"/>
            <p:nvPr/>
          </p:nvPicPr>
          <p:blipFill>
            <a:blip r:embed="rId2">
              <a:alphaModFix/>
            </a:blip>
            <a:stretch>
              <a:fillRect/>
            </a:stretch>
          </p:blipFill>
          <p:spPr>
            <a:xfrm flipH="1" rot="878570">
              <a:off x="5206411" y="2520664"/>
              <a:ext cx="5820694" cy="4166673"/>
            </a:xfrm>
            <a:prstGeom prst="rect">
              <a:avLst/>
            </a:prstGeom>
            <a:noFill/>
            <a:ln>
              <a:noFill/>
            </a:ln>
          </p:spPr>
        </p:pic>
        <p:pic>
          <p:nvPicPr>
            <p:cNvPr id="279" name="Google Shape;279;p36"/>
            <p:cNvPicPr preferRelativeResize="0"/>
            <p:nvPr/>
          </p:nvPicPr>
          <p:blipFill>
            <a:blip r:embed="rId3">
              <a:alphaModFix/>
            </a:blip>
            <a:stretch>
              <a:fillRect/>
            </a:stretch>
          </p:blipFill>
          <p:spPr>
            <a:xfrm flipH="1" rot="-9755820">
              <a:off x="-2240196" y="-2261255"/>
              <a:ext cx="6749446" cy="4945353"/>
            </a:xfrm>
            <a:prstGeom prst="rect">
              <a:avLst/>
            </a:prstGeom>
            <a:noFill/>
            <a:ln>
              <a:noFill/>
            </a:ln>
          </p:spPr>
        </p:pic>
      </p:grpSp>
      <p:grpSp>
        <p:nvGrpSpPr>
          <p:cNvPr id="280" name="Google Shape;280;p36"/>
          <p:cNvGrpSpPr/>
          <p:nvPr/>
        </p:nvGrpSpPr>
        <p:grpSpPr>
          <a:xfrm>
            <a:off x="246950" y="1923050"/>
            <a:ext cx="227100" cy="2989200"/>
            <a:chOff x="246950" y="282625"/>
            <a:chExt cx="227100" cy="2989200"/>
          </a:xfrm>
        </p:grpSpPr>
        <p:sp>
          <p:nvSpPr>
            <p:cNvPr id="281" name="Google Shape;281;p36"/>
            <p:cNvSpPr/>
            <p:nvPr/>
          </p:nvSpPr>
          <p:spPr>
            <a:xfrm>
              <a:off x="246950" y="28262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82" name="Google Shape;282;p36"/>
            <p:cNvSpPr/>
            <p:nvPr/>
          </p:nvSpPr>
          <p:spPr>
            <a:xfrm>
              <a:off x="246950" y="267127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83" name="Google Shape;283;p36"/>
            <p:cNvSpPr/>
            <p:nvPr/>
          </p:nvSpPr>
          <p:spPr>
            <a:xfrm>
              <a:off x="246950" y="304472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84" name="Shape 284"/>
        <p:cNvGrpSpPr/>
        <p:nvPr/>
      </p:nvGrpSpPr>
      <p:grpSpPr>
        <a:xfrm>
          <a:off x="0" y="0"/>
          <a:ext cx="0" cy="0"/>
          <a:chOff x="0" y="0"/>
          <a:chExt cx="0" cy="0"/>
        </a:xfrm>
      </p:grpSpPr>
      <p:grpSp>
        <p:nvGrpSpPr>
          <p:cNvPr id="285" name="Google Shape;285;p37"/>
          <p:cNvGrpSpPr/>
          <p:nvPr/>
        </p:nvGrpSpPr>
        <p:grpSpPr>
          <a:xfrm>
            <a:off x="233100" y="252900"/>
            <a:ext cx="8677800" cy="4637700"/>
            <a:chOff x="233100" y="252900"/>
            <a:chExt cx="8677800" cy="4637700"/>
          </a:xfrm>
        </p:grpSpPr>
        <p:sp>
          <p:nvSpPr>
            <p:cNvPr id="286" name="Google Shape;286;p37"/>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287" name="Google Shape;287;p37"/>
            <p:cNvGrpSpPr/>
            <p:nvPr/>
          </p:nvGrpSpPr>
          <p:grpSpPr>
            <a:xfrm>
              <a:off x="486125" y="539500"/>
              <a:ext cx="8171750" cy="4064500"/>
              <a:chOff x="486125" y="539500"/>
              <a:chExt cx="8171750" cy="4064500"/>
            </a:xfrm>
          </p:grpSpPr>
          <p:grpSp>
            <p:nvGrpSpPr>
              <p:cNvPr id="288" name="Google Shape;288;p37"/>
              <p:cNvGrpSpPr/>
              <p:nvPr/>
            </p:nvGrpSpPr>
            <p:grpSpPr>
              <a:xfrm rot="5400000">
                <a:off x="299400" y="4190175"/>
                <a:ext cx="600550" cy="227100"/>
                <a:chOff x="789175" y="425950"/>
                <a:chExt cx="600550" cy="227100"/>
              </a:xfrm>
            </p:grpSpPr>
            <p:sp>
              <p:nvSpPr>
                <p:cNvPr id="289" name="Google Shape;289;p37"/>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290" name="Google Shape;290;p37"/>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sp>
            <p:nvSpPr>
              <p:cNvPr id="291" name="Google Shape;291;p37"/>
              <p:cNvSpPr/>
              <p:nvPr/>
            </p:nvSpPr>
            <p:spPr>
              <a:xfrm rot="5400000">
                <a:off x="8430775" y="5395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grpSp>
        <p:nvGrpSpPr>
          <p:cNvPr id="292" name="Google Shape;292;p37"/>
          <p:cNvGrpSpPr/>
          <p:nvPr/>
        </p:nvGrpSpPr>
        <p:grpSpPr>
          <a:xfrm>
            <a:off x="-4637900" y="-3318702"/>
            <a:ext cx="16509950" cy="12107424"/>
            <a:chOff x="-4637900" y="-3318702"/>
            <a:chExt cx="16509950" cy="12107424"/>
          </a:xfrm>
        </p:grpSpPr>
        <p:pic>
          <p:nvPicPr>
            <p:cNvPr id="293" name="Google Shape;293;p37"/>
            <p:cNvPicPr preferRelativeResize="0"/>
            <p:nvPr/>
          </p:nvPicPr>
          <p:blipFill>
            <a:blip r:embed="rId2">
              <a:alphaModFix/>
            </a:blip>
            <a:stretch>
              <a:fillRect/>
            </a:stretch>
          </p:blipFill>
          <p:spPr>
            <a:xfrm rot="4174564">
              <a:off x="6805253" y="-2152294"/>
              <a:ext cx="5000719" cy="3615060"/>
            </a:xfrm>
            <a:prstGeom prst="rect">
              <a:avLst/>
            </a:prstGeom>
            <a:noFill/>
            <a:ln>
              <a:noFill/>
            </a:ln>
          </p:spPr>
        </p:pic>
        <p:pic>
          <p:nvPicPr>
            <p:cNvPr id="294" name="Google Shape;294;p37"/>
            <p:cNvPicPr preferRelativeResize="0"/>
            <p:nvPr/>
          </p:nvPicPr>
          <p:blipFill>
            <a:blip r:embed="rId2">
              <a:alphaModFix/>
            </a:blip>
            <a:stretch>
              <a:fillRect/>
            </a:stretch>
          </p:blipFill>
          <p:spPr>
            <a:xfrm rot="4174570">
              <a:off x="-4537818" y="1545241"/>
              <a:ext cx="7575637" cy="5476464"/>
            </a:xfrm>
            <a:prstGeom prst="rect">
              <a:avLst/>
            </a:prstGeom>
            <a:noFill/>
            <a:ln>
              <a:noFill/>
            </a:ln>
          </p:spPr>
        </p:pic>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8" name="Shape 298"/>
        <p:cNvGrpSpPr/>
        <p:nvPr/>
      </p:nvGrpSpPr>
      <p:grpSpPr>
        <a:xfrm>
          <a:off x="0" y="0"/>
          <a:ext cx="0" cy="0"/>
          <a:chOff x="0" y="0"/>
          <a:chExt cx="0" cy="0"/>
        </a:xfrm>
      </p:grpSpPr>
      <p:grpSp>
        <p:nvGrpSpPr>
          <p:cNvPr id="299" name="Google Shape;299;p39"/>
          <p:cNvGrpSpPr/>
          <p:nvPr/>
        </p:nvGrpSpPr>
        <p:grpSpPr>
          <a:xfrm>
            <a:off x="-3223008" y="-2215779"/>
            <a:ext cx="14556551" cy="10211431"/>
            <a:chOff x="-3223008" y="-2215779"/>
            <a:chExt cx="14556551" cy="10211431"/>
          </a:xfrm>
        </p:grpSpPr>
        <p:pic>
          <p:nvPicPr>
            <p:cNvPr id="300" name="Google Shape;300;p39"/>
            <p:cNvPicPr preferRelativeResize="0"/>
            <p:nvPr/>
          </p:nvPicPr>
          <p:blipFill rotWithShape="1">
            <a:blip r:embed="rId2">
              <a:alphaModFix/>
            </a:blip>
            <a:srcRect b="0" l="0" r="0" t="0"/>
            <a:stretch/>
          </p:blipFill>
          <p:spPr>
            <a:xfrm rot="1776129">
              <a:off x="5398439" y="-990361"/>
              <a:ext cx="5655472" cy="2626522"/>
            </a:xfrm>
            <a:prstGeom prst="rect">
              <a:avLst/>
            </a:prstGeom>
            <a:noFill/>
            <a:ln>
              <a:noFill/>
            </a:ln>
          </p:spPr>
        </p:pic>
        <p:pic>
          <p:nvPicPr>
            <p:cNvPr id="301" name="Google Shape;301;p39"/>
            <p:cNvPicPr preferRelativeResize="0"/>
            <p:nvPr/>
          </p:nvPicPr>
          <p:blipFill rotWithShape="1">
            <a:blip r:embed="rId3">
              <a:alphaModFix/>
            </a:blip>
            <a:srcRect b="0" l="0" r="0" t="0"/>
            <a:stretch/>
          </p:blipFill>
          <p:spPr>
            <a:xfrm rot="1180232">
              <a:off x="-2566983" y="1792900"/>
              <a:ext cx="7185315" cy="5143501"/>
            </a:xfrm>
            <a:prstGeom prst="rect">
              <a:avLst/>
            </a:prstGeom>
            <a:noFill/>
            <a:ln>
              <a:noFill/>
            </a:ln>
          </p:spPr>
        </p:pic>
      </p:grpSp>
      <p:sp>
        <p:nvSpPr>
          <p:cNvPr id="302" name="Google Shape;302;p39"/>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03" name="Google Shape;303;p39"/>
          <p:cNvSpPr txBox="1"/>
          <p:nvPr>
            <p:ph type="ctrTitle"/>
          </p:nvPr>
        </p:nvSpPr>
        <p:spPr>
          <a:xfrm>
            <a:off x="1830450" y="1191425"/>
            <a:ext cx="5483100" cy="2031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6000"/>
              <a:buNone/>
              <a:defRPr b="0" sz="6000"/>
            </a:lvl1pPr>
            <a:lvl2pPr lvl="1" rtl="0" algn="ctr">
              <a:lnSpc>
                <a:spcPct val="100000"/>
              </a:lnSpc>
              <a:spcBef>
                <a:spcPts val="0"/>
              </a:spcBef>
              <a:spcAft>
                <a:spcPts val="0"/>
              </a:spcAft>
              <a:buClr>
                <a:srgbClr val="191919"/>
              </a:buClr>
              <a:buSzPts val="6000"/>
              <a:buNone/>
              <a:defRPr sz="6000">
                <a:solidFill>
                  <a:srgbClr val="191919"/>
                </a:solidFill>
              </a:defRPr>
            </a:lvl2pPr>
            <a:lvl3pPr lvl="2" rtl="0" algn="ctr">
              <a:lnSpc>
                <a:spcPct val="100000"/>
              </a:lnSpc>
              <a:spcBef>
                <a:spcPts val="0"/>
              </a:spcBef>
              <a:spcAft>
                <a:spcPts val="0"/>
              </a:spcAft>
              <a:buClr>
                <a:srgbClr val="191919"/>
              </a:buClr>
              <a:buSzPts val="6000"/>
              <a:buNone/>
              <a:defRPr sz="6000">
                <a:solidFill>
                  <a:srgbClr val="191919"/>
                </a:solidFill>
              </a:defRPr>
            </a:lvl3pPr>
            <a:lvl4pPr lvl="3" rtl="0" algn="ctr">
              <a:lnSpc>
                <a:spcPct val="100000"/>
              </a:lnSpc>
              <a:spcBef>
                <a:spcPts val="0"/>
              </a:spcBef>
              <a:spcAft>
                <a:spcPts val="0"/>
              </a:spcAft>
              <a:buClr>
                <a:srgbClr val="191919"/>
              </a:buClr>
              <a:buSzPts val="6000"/>
              <a:buNone/>
              <a:defRPr sz="6000">
                <a:solidFill>
                  <a:srgbClr val="191919"/>
                </a:solidFill>
              </a:defRPr>
            </a:lvl4pPr>
            <a:lvl5pPr lvl="4" rtl="0" algn="ctr">
              <a:lnSpc>
                <a:spcPct val="100000"/>
              </a:lnSpc>
              <a:spcBef>
                <a:spcPts val="0"/>
              </a:spcBef>
              <a:spcAft>
                <a:spcPts val="0"/>
              </a:spcAft>
              <a:buClr>
                <a:srgbClr val="191919"/>
              </a:buClr>
              <a:buSzPts val="6000"/>
              <a:buNone/>
              <a:defRPr sz="6000">
                <a:solidFill>
                  <a:srgbClr val="191919"/>
                </a:solidFill>
              </a:defRPr>
            </a:lvl5pPr>
            <a:lvl6pPr lvl="5" rtl="0" algn="ctr">
              <a:lnSpc>
                <a:spcPct val="100000"/>
              </a:lnSpc>
              <a:spcBef>
                <a:spcPts val="0"/>
              </a:spcBef>
              <a:spcAft>
                <a:spcPts val="0"/>
              </a:spcAft>
              <a:buClr>
                <a:srgbClr val="191919"/>
              </a:buClr>
              <a:buSzPts val="6000"/>
              <a:buNone/>
              <a:defRPr sz="6000">
                <a:solidFill>
                  <a:srgbClr val="191919"/>
                </a:solidFill>
              </a:defRPr>
            </a:lvl6pPr>
            <a:lvl7pPr lvl="6" rtl="0" algn="ctr">
              <a:lnSpc>
                <a:spcPct val="100000"/>
              </a:lnSpc>
              <a:spcBef>
                <a:spcPts val="0"/>
              </a:spcBef>
              <a:spcAft>
                <a:spcPts val="0"/>
              </a:spcAft>
              <a:buClr>
                <a:srgbClr val="191919"/>
              </a:buClr>
              <a:buSzPts val="6000"/>
              <a:buNone/>
              <a:defRPr sz="6000">
                <a:solidFill>
                  <a:srgbClr val="191919"/>
                </a:solidFill>
              </a:defRPr>
            </a:lvl7pPr>
            <a:lvl8pPr lvl="7" rtl="0" algn="ctr">
              <a:lnSpc>
                <a:spcPct val="100000"/>
              </a:lnSpc>
              <a:spcBef>
                <a:spcPts val="0"/>
              </a:spcBef>
              <a:spcAft>
                <a:spcPts val="0"/>
              </a:spcAft>
              <a:buClr>
                <a:srgbClr val="191919"/>
              </a:buClr>
              <a:buSzPts val="6000"/>
              <a:buNone/>
              <a:defRPr sz="6000">
                <a:solidFill>
                  <a:srgbClr val="191919"/>
                </a:solidFill>
              </a:defRPr>
            </a:lvl8pPr>
            <a:lvl9pPr lvl="8" rtl="0" algn="ctr">
              <a:lnSpc>
                <a:spcPct val="100000"/>
              </a:lnSpc>
              <a:spcBef>
                <a:spcPts val="0"/>
              </a:spcBef>
              <a:spcAft>
                <a:spcPts val="0"/>
              </a:spcAft>
              <a:buClr>
                <a:srgbClr val="191919"/>
              </a:buClr>
              <a:buSzPts val="6000"/>
              <a:buNone/>
              <a:defRPr sz="6000">
                <a:solidFill>
                  <a:srgbClr val="191919"/>
                </a:solidFill>
              </a:defRPr>
            </a:lvl9pPr>
          </a:lstStyle>
          <a:p/>
        </p:txBody>
      </p:sp>
      <p:sp>
        <p:nvSpPr>
          <p:cNvPr id="304" name="Google Shape;304;p39"/>
          <p:cNvSpPr txBox="1"/>
          <p:nvPr>
            <p:ph idx="1" type="subTitle"/>
          </p:nvPr>
        </p:nvSpPr>
        <p:spPr>
          <a:xfrm>
            <a:off x="1830450" y="3712375"/>
            <a:ext cx="5483100" cy="43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5" name="Shape 305"/>
        <p:cNvGrpSpPr/>
        <p:nvPr/>
      </p:nvGrpSpPr>
      <p:grpSpPr>
        <a:xfrm>
          <a:off x="0" y="0"/>
          <a:ext cx="0" cy="0"/>
          <a:chOff x="0" y="0"/>
          <a:chExt cx="0" cy="0"/>
        </a:xfrm>
      </p:grpSpPr>
      <p:grpSp>
        <p:nvGrpSpPr>
          <p:cNvPr id="306" name="Google Shape;306;p40"/>
          <p:cNvGrpSpPr/>
          <p:nvPr/>
        </p:nvGrpSpPr>
        <p:grpSpPr>
          <a:xfrm>
            <a:off x="-4289843" y="-1304667"/>
            <a:ext cx="16897339" cy="8304584"/>
            <a:chOff x="-4289843" y="-1304667"/>
            <a:chExt cx="16897339" cy="8304584"/>
          </a:xfrm>
        </p:grpSpPr>
        <p:pic>
          <p:nvPicPr>
            <p:cNvPr id="307" name="Google Shape;307;p40"/>
            <p:cNvPicPr preferRelativeResize="0"/>
            <p:nvPr/>
          </p:nvPicPr>
          <p:blipFill rotWithShape="1">
            <a:blip r:embed="rId2">
              <a:alphaModFix/>
            </a:blip>
            <a:srcRect b="0" l="0" r="0" t="0"/>
            <a:stretch/>
          </p:blipFill>
          <p:spPr>
            <a:xfrm flipH="1" rot="-2565567">
              <a:off x="6303202" y="702653"/>
              <a:ext cx="5591046" cy="4289946"/>
            </a:xfrm>
            <a:prstGeom prst="rect">
              <a:avLst/>
            </a:prstGeom>
            <a:noFill/>
            <a:ln>
              <a:noFill/>
            </a:ln>
          </p:spPr>
        </p:pic>
        <p:pic>
          <p:nvPicPr>
            <p:cNvPr id="308" name="Google Shape;308;p40"/>
            <p:cNvPicPr preferRelativeResize="0"/>
            <p:nvPr/>
          </p:nvPicPr>
          <p:blipFill rotWithShape="1">
            <a:blip r:embed="rId3">
              <a:alphaModFix/>
            </a:blip>
            <a:srcRect b="0" l="0" r="0" t="0"/>
            <a:stretch/>
          </p:blipFill>
          <p:spPr>
            <a:xfrm flipH="1" rot="8100000">
              <a:off x="-3438028" y="275875"/>
              <a:ext cx="6600954" cy="5143501"/>
            </a:xfrm>
            <a:prstGeom prst="rect">
              <a:avLst/>
            </a:prstGeom>
            <a:noFill/>
            <a:ln>
              <a:noFill/>
            </a:ln>
          </p:spPr>
        </p:pic>
      </p:grpSp>
      <p:sp>
        <p:nvSpPr>
          <p:cNvPr id="309" name="Google Shape;309;p40"/>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10" name="Google Shape;310;p40"/>
          <p:cNvSpPr txBox="1"/>
          <p:nvPr>
            <p:ph idx="1" type="subTitle"/>
          </p:nvPr>
        </p:nvSpPr>
        <p:spPr>
          <a:xfrm>
            <a:off x="4931306" y="2985568"/>
            <a:ext cx="3177900" cy="129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1" name="Google Shape;311;p40"/>
          <p:cNvSpPr txBox="1"/>
          <p:nvPr>
            <p:ph idx="2" type="subTitle"/>
          </p:nvPr>
        </p:nvSpPr>
        <p:spPr>
          <a:xfrm>
            <a:off x="1034779" y="2985568"/>
            <a:ext cx="3177900" cy="129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40"/>
          <p:cNvSpPr txBox="1"/>
          <p:nvPr>
            <p:ph idx="3" type="subTitle"/>
          </p:nvPr>
        </p:nvSpPr>
        <p:spPr>
          <a:xfrm>
            <a:off x="1034779" y="2495086"/>
            <a:ext cx="3177900" cy="461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2pPr>
            <a:lvl3pPr lvl="2"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3pPr>
            <a:lvl4pPr lvl="3"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4pPr>
            <a:lvl5pPr lvl="4"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5pPr>
            <a:lvl6pPr lvl="5"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6pPr>
            <a:lvl7pPr lvl="6"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7pPr>
            <a:lvl8pPr lvl="7"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8pPr>
            <a:lvl9pPr lvl="8"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9pPr>
          </a:lstStyle>
          <a:p/>
        </p:txBody>
      </p:sp>
      <p:sp>
        <p:nvSpPr>
          <p:cNvPr id="313" name="Google Shape;313;p40"/>
          <p:cNvSpPr txBox="1"/>
          <p:nvPr>
            <p:ph idx="4" type="subTitle"/>
          </p:nvPr>
        </p:nvSpPr>
        <p:spPr>
          <a:xfrm>
            <a:off x="4931306" y="2495086"/>
            <a:ext cx="3177900" cy="461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2pPr>
            <a:lvl3pPr lvl="2"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3pPr>
            <a:lvl4pPr lvl="3"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4pPr>
            <a:lvl5pPr lvl="4"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5pPr>
            <a:lvl6pPr lvl="5"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6pPr>
            <a:lvl7pPr lvl="6"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7pPr>
            <a:lvl8pPr lvl="7"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8pPr>
            <a:lvl9pPr lvl="8" rtl="0" algn="ctr">
              <a:lnSpc>
                <a:spcPct val="100000"/>
              </a:lnSpc>
              <a:spcBef>
                <a:spcPts val="0"/>
              </a:spcBef>
              <a:spcAft>
                <a:spcPts val="0"/>
              </a:spcAft>
              <a:buClr>
                <a:schemeClr val="accent2"/>
              </a:buClr>
              <a:buSzPts val="1800"/>
              <a:buFont typeface="Inter"/>
              <a:buNone/>
              <a:defRPr sz="1800">
                <a:solidFill>
                  <a:schemeClr val="accent2"/>
                </a:solidFill>
                <a:latin typeface="Inter"/>
                <a:ea typeface="Inter"/>
                <a:cs typeface="Inter"/>
                <a:sym typeface="Inte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4" name="Shape 314"/>
        <p:cNvGrpSpPr/>
        <p:nvPr/>
      </p:nvGrpSpPr>
      <p:grpSpPr>
        <a:xfrm>
          <a:off x="0" y="0"/>
          <a:ext cx="0" cy="0"/>
          <a:chOff x="0" y="0"/>
          <a:chExt cx="0" cy="0"/>
        </a:xfrm>
      </p:grpSpPr>
      <p:sp>
        <p:nvSpPr>
          <p:cNvPr id="315" name="Google Shape;315;p41"/>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nvGrpSpPr>
          <p:cNvPr id="316" name="Google Shape;316;p41"/>
          <p:cNvGrpSpPr/>
          <p:nvPr/>
        </p:nvGrpSpPr>
        <p:grpSpPr>
          <a:xfrm>
            <a:off x="-4971915" y="-3881975"/>
            <a:ext cx="18182490" cy="12782476"/>
            <a:chOff x="-4971915" y="-3881975"/>
            <a:chExt cx="18182490" cy="12782476"/>
          </a:xfrm>
        </p:grpSpPr>
        <p:pic>
          <p:nvPicPr>
            <p:cNvPr id="317" name="Google Shape;317;p41"/>
            <p:cNvPicPr preferRelativeResize="0"/>
            <p:nvPr/>
          </p:nvPicPr>
          <p:blipFill rotWithShape="1">
            <a:blip r:embed="rId2">
              <a:alphaModFix/>
            </a:blip>
            <a:srcRect b="0" l="0" r="0" t="0"/>
            <a:stretch/>
          </p:blipFill>
          <p:spPr>
            <a:xfrm flipH="1">
              <a:off x="-4971915" y="2603050"/>
              <a:ext cx="8091299" cy="6297450"/>
            </a:xfrm>
            <a:prstGeom prst="rect">
              <a:avLst/>
            </a:prstGeom>
            <a:noFill/>
            <a:ln>
              <a:noFill/>
            </a:ln>
          </p:spPr>
        </p:pic>
        <p:pic>
          <p:nvPicPr>
            <p:cNvPr id="318" name="Google Shape;318;p41"/>
            <p:cNvPicPr preferRelativeResize="0"/>
            <p:nvPr/>
          </p:nvPicPr>
          <p:blipFill rotWithShape="1">
            <a:blip r:embed="rId3">
              <a:alphaModFix/>
            </a:blip>
            <a:srcRect b="0" l="0" r="0" t="0"/>
            <a:stretch/>
          </p:blipFill>
          <p:spPr>
            <a:xfrm flipH="1" rot="1148722">
              <a:off x="6678496" y="-3064850"/>
              <a:ext cx="5850427" cy="5143500"/>
            </a:xfrm>
            <a:prstGeom prst="rect">
              <a:avLst/>
            </a:prstGeom>
            <a:noFill/>
            <a:ln>
              <a:noFill/>
            </a:ln>
          </p:spPr>
        </p:pic>
      </p:grpSp>
      <p:sp>
        <p:nvSpPr>
          <p:cNvPr id="319" name="Google Shape;319;p41"/>
          <p:cNvSpPr txBox="1"/>
          <p:nvPr>
            <p:ph hasCustomPrompt="1" type="title"/>
          </p:nvPr>
        </p:nvSpPr>
        <p:spPr>
          <a:xfrm>
            <a:off x="1440450" y="1858125"/>
            <a:ext cx="6263100" cy="1108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9600"/>
              <a:buNone/>
              <a:defRPr sz="6000">
                <a:solidFill>
                  <a:schemeClr val="accent2"/>
                </a:solidFill>
              </a:defRPr>
            </a:lvl1pPr>
            <a:lvl2pPr lvl="1" rtl="0" algn="ctr">
              <a:lnSpc>
                <a:spcPct val="100000"/>
              </a:lnSpc>
              <a:spcBef>
                <a:spcPts val="0"/>
              </a:spcBef>
              <a:spcAft>
                <a:spcPts val="0"/>
              </a:spcAft>
              <a:buSzPts val="9600"/>
              <a:buNone/>
              <a:defRPr sz="9600"/>
            </a:lvl2pPr>
            <a:lvl3pPr lvl="2" rtl="0" algn="ctr">
              <a:lnSpc>
                <a:spcPct val="100000"/>
              </a:lnSpc>
              <a:spcBef>
                <a:spcPts val="0"/>
              </a:spcBef>
              <a:spcAft>
                <a:spcPts val="0"/>
              </a:spcAft>
              <a:buSzPts val="9600"/>
              <a:buNone/>
              <a:defRPr sz="9600"/>
            </a:lvl3pPr>
            <a:lvl4pPr lvl="3" rtl="0" algn="ctr">
              <a:lnSpc>
                <a:spcPct val="100000"/>
              </a:lnSpc>
              <a:spcBef>
                <a:spcPts val="0"/>
              </a:spcBef>
              <a:spcAft>
                <a:spcPts val="0"/>
              </a:spcAft>
              <a:buSzPts val="9600"/>
              <a:buNone/>
              <a:defRPr sz="9600"/>
            </a:lvl4pPr>
            <a:lvl5pPr lvl="4" rtl="0" algn="ctr">
              <a:lnSpc>
                <a:spcPct val="100000"/>
              </a:lnSpc>
              <a:spcBef>
                <a:spcPts val="0"/>
              </a:spcBef>
              <a:spcAft>
                <a:spcPts val="0"/>
              </a:spcAft>
              <a:buSzPts val="9600"/>
              <a:buNone/>
              <a:defRPr sz="9600"/>
            </a:lvl5pPr>
            <a:lvl6pPr lvl="5" rtl="0" algn="ctr">
              <a:lnSpc>
                <a:spcPct val="100000"/>
              </a:lnSpc>
              <a:spcBef>
                <a:spcPts val="0"/>
              </a:spcBef>
              <a:spcAft>
                <a:spcPts val="0"/>
              </a:spcAft>
              <a:buSzPts val="9600"/>
              <a:buNone/>
              <a:defRPr sz="9600"/>
            </a:lvl6pPr>
            <a:lvl7pPr lvl="6" rtl="0" algn="ctr">
              <a:lnSpc>
                <a:spcPct val="100000"/>
              </a:lnSpc>
              <a:spcBef>
                <a:spcPts val="0"/>
              </a:spcBef>
              <a:spcAft>
                <a:spcPts val="0"/>
              </a:spcAft>
              <a:buSzPts val="9600"/>
              <a:buNone/>
              <a:defRPr sz="9600"/>
            </a:lvl7pPr>
            <a:lvl8pPr lvl="7" rtl="0" algn="ctr">
              <a:lnSpc>
                <a:spcPct val="100000"/>
              </a:lnSpc>
              <a:spcBef>
                <a:spcPts val="0"/>
              </a:spcBef>
              <a:spcAft>
                <a:spcPts val="0"/>
              </a:spcAft>
              <a:buSzPts val="9600"/>
              <a:buNone/>
              <a:defRPr sz="9600"/>
            </a:lvl8pPr>
            <a:lvl9pPr lvl="8" rtl="0" algn="ctr">
              <a:lnSpc>
                <a:spcPct val="100000"/>
              </a:lnSpc>
              <a:spcBef>
                <a:spcPts val="0"/>
              </a:spcBef>
              <a:spcAft>
                <a:spcPts val="0"/>
              </a:spcAft>
              <a:buSzPts val="9600"/>
              <a:buNone/>
              <a:defRPr sz="9600"/>
            </a:lvl9pPr>
          </a:lstStyle>
          <a:p>
            <a:r>
              <a:t>xx%</a:t>
            </a:r>
          </a:p>
        </p:txBody>
      </p:sp>
      <p:sp>
        <p:nvSpPr>
          <p:cNvPr id="320" name="Google Shape;320;p41"/>
          <p:cNvSpPr txBox="1"/>
          <p:nvPr>
            <p:ph idx="1" type="subTitle"/>
          </p:nvPr>
        </p:nvSpPr>
        <p:spPr>
          <a:xfrm>
            <a:off x="1440450" y="3238450"/>
            <a:ext cx="6263100" cy="43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1" name="Shape 321"/>
        <p:cNvGrpSpPr/>
        <p:nvPr/>
      </p:nvGrpSpPr>
      <p:grpSpPr>
        <a:xfrm>
          <a:off x="0" y="0"/>
          <a:ext cx="0" cy="0"/>
          <a:chOff x="0" y="0"/>
          <a:chExt cx="0" cy="0"/>
        </a:xfrm>
      </p:grpSpPr>
      <p:grpSp>
        <p:nvGrpSpPr>
          <p:cNvPr id="322" name="Google Shape;322;p42"/>
          <p:cNvGrpSpPr/>
          <p:nvPr/>
        </p:nvGrpSpPr>
        <p:grpSpPr>
          <a:xfrm>
            <a:off x="-1932495" y="-1357225"/>
            <a:ext cx="12499642" cy="7027447"/>
            <a:chOff x="-1932495" y="-1357225"/>
            <a:chExt cx="12499642" cy="7027447"/>
          </a:xfrm>
        </p:grpSpPr>
        <p:pic>
          <p:nvPicPr>
            <p:cNvPr id="323" name="Google Shape;323;p42"/>
            <p:cNvPicPr preferRelativeResize="0"/>
            <p:nvPr/>
          </p:nvPicPr>
          <p:blipFill rotWithShape="1">
            <a:blip r:embed="rId2">
              <a:alphaModFix/>
            </a:blip>
            <a:srcRect b="0" l="0" r="0" t="0"/>
            <a:stretch/>
          </p:blipFill>
          <p:spPr>
            <a:xfrm rot="5400000">
              <a:off x="-2138120" y="-1151600"/>
              <a:ext cx="3403375" cy="2992125"/>
            </a:xfrm>
            <a:prstGeom prst="rect">
              <a:avLst/>
            </a:prstGeom>
            <a:noFill/>
            <a:ln>
              <a:noFill/>
            </a:ln>
          </p:spPr>
        </p:pic>
        <p:pic>
          <p:nvPicPr>
            <p:cNvPr id="324" name="Google Shape;324;p42"/>
            <p:cNvPicPr preferRelativeResize="0"/>
            <p:nvPr/>
          </p:nvPicPr>
          <p:blipFill rotWithShape="1">
            <a:blip r:embed="rId3">
              <a:alphaModFix/>
            </a:blip>
            <a:srcRect b="0" l="0" r="0" t="0"/>
            <a:stretch/>
          </p:blipFill>
          <p:spPr>
            <a:xfrm flipH="1" rot="-827776">
              <a:off x="6967591" y="3675139"/>
              <a:ext cx="3457954" cy="1605940"/>
            </a:xfrm>
            <a:prstGeom prst="rect">
              <a:avLst/>
            </a:prstGeom>
            <a:noFill/>
            <a:ln>
              <a:noFill/>
            </a:ln>
          </p:spPr>
        </p:pic>
      </p:grpSp>
      <p:sp>
        <p:nvSpPr>
          <p:cNvPr id="325" name="Google Shape;325;p42"/>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26" name="Google Shape;326;p42"/>
          <p:cNvSpPr txBox="1"/>
          <p:nvPr>
            <p:ph idx="1" type="body"/>
          </p:nvPr>
        </p:nvSpPr>
        <p:spPr>
          <a:xfrm>
            <a:off x="720000" y="1215752"/>
            <a:ext cx="7704000" cy="3693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SzPts val="1200"/>
              <a:buFont typeface="Nunito Light"/>
              <a:buChar char="●"/>
              <a:defRPr/>
            </a:lvl1pPr>
            <a:lvl2pPr indent="-304800" lvl="1" marL="914400" rtl="0" algn="l">
              <a:lnSpc>
                <a:spcPct val="100000"/>
              </a:lnSpc>
              <a:spcBef>
                <a:spcPts val="0"/>
              </a:spcBef>
              <a:spcAft>
                <a:spcPts val="0"/>
              </a:spcAft>
              <a:buSzPts val="1200"/>
              <a:buFont typeface="Nunito Light"/>
              <a:buChar char="○"/>
              <a:defRPr/>
            </a:lvl2pPr>
            <a:lvl3pPr indent="-304800" lvl="2" marL="1371600" rtl="0" algn="l">
              <a:lnSpc>
                <a:spcPct val="100000"/>
              </a:lnSpc>
              <a:spcBef>
                <a:spcPts val="0"/>
              </a:spcBef>
              <a:spcAft>
                <a:spcPts val="0"/>
              </a:spcAft>
              <a:buSzPts val="1200"/>
              <a:buFont typeface="Nunito Light"/>
              <a:buChar char="■"/>
              <a:defRPr/>
            </a:lvl3pPr>
            <a:lvl4pPr indent="-304800" lvl="3" marL="1828800" rtl="0" algn="l">
              <a:lnSpc>
                <a:spcPct val="100000"/>
              </a:lnSpc>
              <a:spcBef>
                <a:spcPts val="0"/>
              </a:spcBef>
              <a:spcAft>
                <a:spcPts val="0"/>
              </a:spcAft>
              <a:buSzPts val="1200"/>
              <a:buFont typeface="Nunito Light"/>
              <a:buChar char="●"/>
              <a:defRPr/>
            </a:lvl4pPr>
            <a:lvl5pPr indent="-304800" lvl="4" marL="2286000" rtl="0" algn="l">
              <a:lnSpc>
                <a:spcPct val="100000"/>
              </a:lnSpc>
              <a:spcBef>
                <a:spcPts val="0"/>
              </a:spcBef>
              <a:spcAft>
                <a:spcPts val="0"/>
              </a:spcAft>
              <a:buSzPts val="1200"/>
              <a:buFont typeface="Nunito Light"/>
              <a:buChar char="○"/>
              <a:defRPr/>
            </a:lvl5pPr>
            <a:lvl6pPr indent="-304800" lvl="5" marL="2743200" rtl="0" algn="l">
              <a:lnSpc>
                <a:spcPct val="100000"/>
              </a:lnSpc>
              <a:spcBef>
                <a:spcPts val="0"/>
              </a:spcBef>
              <a:spcAft>
                <a:spcPts val="0"/>
              </a:spcAft>
              <a:buSzPts val="1200"/>
              <a:buFont typeface="Nunito Light"/>
              <a:buChar char="■"/>
              <a:defRPr/>
            </a:lvl6pPr>
            <a:lvl7pPr indent="-304800" lvl="6" marL="3200400" rtl="0" algn="l">
              <a:lnSpc>
                <a:spcPct val="100000"/>
              </a:lnSpc>
              <a:spcBef>
                <a:spcPts val="0"/>
              </a:spcBef>
              <a:spcAft>
                <a:spcPts val="0"/>
              </a:spcAft>
              <a:buSzPts val="1200"/>
              <a:buFont typeface="Nunito Light"/>
              <a:buChar char="●"/>
              <a:defRPr/>
            </a:lvl7pPr>
            <a:lvl8pPr indent="-304800" lvl="7" marL="3657600" rtl="0" algn="l">
              <a:lnSpc>
                <a:spcPct val="100000"/>
              </a:lnSpc>
              <a:spcBef>
                <a:spcPts val="0"/>
              </a:spcBef>
              <a:spcAft>
                <a:spcPts val="0"/>
              </a:spcAft>
              <a:buSzPts val="1200"/>
              <a:buFont typeface="Nunito Light"/>
              <a:buChar char="○"/>
              <a:defRPr/>
            </a:lvl8pPr>
            <a:lvl9pPr indent="-304800" lvl="8" marL="4114800" rtl="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27" name="Shape 327"/>
        <p:cNvGrpSpPr/>
        <p:nvPr/>
      </p:nvGrpSpPr>
      <p:grpSpPr>
        <a:xfrm>
          <a:off x="0" y="0"/>
          <a:ext cx="0" cy="0"/>
          <a:chOff x="0" y="0"/>
          <a:chExt cx="0" cy="0"/>
        </a:xfrm>
      </p:grpSpPr>
      <p:sp>
        <p:nvSpPr>
          <p:cNvPr id="328" name="Google Shape;328;p43"/>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29" name="Google Shape;329;p43"/>
          <p:cNvSpPr txBox="1"/>
          <p:nvPr>
            <p:ph idx="2" type="title"/>
          </p:nvPr>
        </p:nvSpPr>
        <p:spPr>
          <a:xfrm>
            <a:off x="719990" y="1485883"/>
            <a:ext cx="640200" cy="64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24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30" name="Google Shape;330;p43"/>
          <p:cNvSpPr txBox="1"/>
          <p:nvPr>
            <p:ph idx="3" type="title"/>
          </p:nvPr>
        </p:nvSpPr>
        <p:spPr>
          <a:xfrm>
            <a:off x="719990" y="3071691"/>
            <a:ext cx="640200" cy="64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24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31" name="Google Shape;331;p43"/>
          <p:cNvSpPr txBox="1"/>
          <p:nvPr>
            <p:ph idx="4" type="title"/>
          </p:nvPr>
        </p:nvSpPr>
        <p:spPr>
          <a:xfrm>
            <a:off x="3395853" y="1485883"/>
            <a:ext cx="640200" cy="64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24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32" name="Google Shape;332;p43"/>
          <p:cNvSpPr txBox="1"/>
          <p:nvPr>
            <p:ph idx="5" type="title"/>
          </p:nvPr>
        </p:nvSpPr>
        <p:spPr>
          <a:xfrm>
            <a:off x="3395853" y="3071691"/>
            <a:ext cx="640200" cy="649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24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33" name="Google Shape;333;p43"/>
          <p:cNvSpPr txBox="1"/>
          <p:nvPr>
            <p:ph idx="6" type="title"/>
          </p:nvPr>
        </p:nvSpPr>
        <p:spPr>
          <a:xfrm>
            <a:off x="6071690" y="1485883"/>
            <a:ext cx="640200" cy="64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24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34" name="Google Shape;334;p43"/>
          <p:cNvSpPr txBox="1"/>
          <p:nvPr>
            <p:ph idx="7" type="title"/>
          </p:nvPr>
        </p:nvSpPr>
        <p:spPr>
          <a:xfrm>
            <a:off x="6071690" y="3071691"/>
            <a:ext cx="640200" cy="64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24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35" name="Google Shape;335;p43"/>
          <p:cNvSpPr txBox="1"/>
          <p:nvPr>
            <p:ph idx="1" type="subTitle"/>
          </p:nvPr>
        </p:nvSpPr>
        <p:spPr>
          <a:xfrm>
            <a:off x="719990" y="2069875"/>
            <a:ext cx="2352300" cy="46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36" name="Google Shape;336;p43"/>
          <p:cNvSpPr txBox="1"/>
          <p:nvPr>
            <p:ph idx="8" type="subTitle"/>
          </p:nvPr>
        </p:nvSpPr>
        <p:spPr>
          <a:xfrm>
            <a:off x="3395853" y="2069875"/>
            <a:ext cx="2352300" cy="46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37" name="Google Shape;337;p43"/>
          <p:cNvSpPr txBox="1"/>
          <p:nvPr>
            <p:ph idx="9" type="subTitle"/>
          </p:nvPr>
        </p:nvSpPr>
        <p:spPr>
          <a:xfrm>
            <a:off x="6071690" y="2069875"/>
            <a:ext cx="2352300" cy="46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38" name="Google Shape;338;p43"/>
          <p:cNvSpPr txBox="1"/>
          <p:nvPr>
            <p:ph idx="13" type="subTitle"/>
          </p:nvPr>
        </p:nvSpPr>
        <p:spPr>
          <a:xfrm>
            <a:off x="719990" y="3655750"/>
            <a:ext cx="2352300" cy="46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39" name="Google Shape;339;p43"/>
          <p:cNvSpPr txBox="1"/>
          <p:nvPr>
            <p:ph idx="14" type="subTitle"/>
          </p:nvPr>
        </p:nvSpPr>
        <p:spPr>
          <a:xfrm>
            <a:off x="3395853" y="3655750"/>
            <a:ext cx="2352300" cy="46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0" name="Google Shape;340;p43"/>
          <p:cNvSpPr txBox="1"/>
          <p:nvPr>
            <p:ph idx="15" type="subTitle"/>
          </p:nvPr>
        </p:nvSpPr>
        <p:spPr>
          <a:xfrm>
            <a:off x="6071690" y="3655750"/>
            <a:ext cx="2352300" cy="46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accent2"/>
                </a:solidFill>
                <a:latin typeface="Inter"/>
                <a:ea typeface="Inter"/>
                <a:cs typeface="Inter"/>
                <a:sym typeface="Inter"/>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41" name="Google Shape;341;p43"/>
          <p:cNvGrpSpPr/>
          <p:nvPr/>
        </p:nvGrpSpPr>
        <p:grpSpPr>
          <a:xfrm>
            <a:off x="-1275021" y="-3502600"/>
            <a:ext cx="13069939" cy="10958650"/>
            <a:chOff x="-1275021" y="-3502600"/>
            <a:chExt cx="13069939" cy="10958650"/>
          </a:xfrm>
        </p:grpSpPr>
        <p:pic>
          <p:nvPicPr>
            <p:cNvPr id="342" name="Google Shape;342;p43"/>
            <p:cNvPicPr preferRelativeResize="0"/>
            <p:nvPr/>
          </p:nvPicPr>
          <p:blipFill rotWithShape="1">
            <a:blip r:embed="rId2">
              <a:alphaModFix/>
            </a:blip>
            <a:srcRect b="0" l="0" r="0" t="0"/>
            <a:stretch/>
          </p:blipFill>
          <p:spPr>
            <a:xfrm>
              <a:off x="5916632" y="-3502600"/>
              <a:ext cx="5878286" cy="5143500"/>
            </a:xfrm>
            <a:prstGeom prst="rect">
              <a:avLst/>
            </a:prstGeom>
            <a:noFill/>
            <a:ln>
              <a:noFill/>
            </a:ln>
          </p:spPr>
        </p:pic>
        <p:pic>
          <p:nvPicPr>
            <p:cNvPr id="343" name="Google Shape;343;p43"/>
            <p:cNvPicPr preferRelativeResize="0"/>
            <p:nvPr/>
          </p:nvPicPr>
          <p:blipFill rotWithShape="1">
            <a:blip r:embed="rId3">
              <a:alphaModFix/>
            </a:blip>
            <a:srcRect b="0" l="0" r="0" t="0"/>
            <a:stretch/>
          </p:blipFill>
          <p:spPr>
            <a:xfrm>
              <a:off x="-1275021" y="3960050"/>
              <a:ext cx="3976501" cy="3496000"/>
            </a:xfrm>
            <a:prstGeom prst="rect">
              <a:avLst/>
            </a:prstGeom>
            <a:noFill/>
            <a:ln>
              <a:noFill/>
            </a:ln>
          </p:spPr>
        </p:pic>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4" name="Shape 344"/>
        <p:cNvGrpSpPr/>
        <p:nvPr/>
      </p:nvGrpSpPr>
      <p:grpSpPr>
        <a:xfrm>
          <a:off x="0" y="0"/>
          <a:ext cx="0" cy="0"/>
          <a:chOff x="0" y="0"/>
          <a:chExt cx="0" cy="0"/>
        </a:xfrm>
      </p:grpSpPr>
      <p:grpSp>
        <p:nvGrpSpPr>
          <p:cNvPr id="345" name="Google Shape;345;p44"/>
          <p:cNvGrpSpPr/>
          <p:nvPr/>
        </p:nvGrpSpPr>
        <p:grpSpPr>
          <a:xfrm>
            <a:off x="4603572" y="-2592501"/>
            <a:ext cx="8123092" cy="8341702"/>
            <a:chOff x="4260147" y="-2592501"/>
            <a:chExt cx="8123092" cy="8341702"/>
          </a:xfrm>
        </p:grpSpPr>
        <p:pic>
          <p:nvPicPr>
            <p:cNvPr id="346" name="Google Shape;346;p44"/>
            <p:cNvPicPr preferRelativeResize="0"/>
            <p:nvPr/>
          </p:nvPicPr>
          <p:blipFill rotWithShape="1">
            <a:blip r:embed="rId2">
              <a:alphaModFix/>
            </a:blip>
            <a:srcRect b="0" l="0" r="0" t="0"/>
            <a:stretch/>
          </p:blipFill>
          <p:spPr>
            <a:xfrm rot="4001898">
              <a:off x="3921136" y="361618"/>
              <a:ext cx="3811483" cy="1770122"/>
            </a:xfrm>
            <a:prstGeom prst="rect">
              <a:avLst/>
            </a:prstGeom>
            <a:noFill/>
            <a:ln>
              <a:noFill/>
            </a:ln>
          </p:spPr>
        </p:pic>
        <p:pic>
          <p:nvPicPr>
            <p:cNvPr id="347" name="Google Shape;347;p44"/>
            <p:cNvPicPr preferRelativeResize="0"/>
            <p:nvPr/>
          </p:nvPicPr>
          <p:blipFill rotWithShape="1">
            <a:blip r:embed="rId3">
              <a:alphaModFix/>
            </a:blip>
            <a:srcRect b="0" l="0" r="0" t="0"/>
            <a:stretch/>
          </p:blipFill>
          <p:spPr>
            <a:xfrm rot="3430132">
              <a:off x="5126443" y="-993400"/>
              <a:ext cx="6608665" cy="5143500"/>
            </a:xfrm>
            <a:prstGeom prst="rect">
              <a:avLst/>
            </a:prstGeom>
            <a:noFill/>
            <a:ln>
              <a:noFill/>
            </a:ln>
          </p:spPr>
        </p:pic>
      </p:grpSp>
      <p:sp>
        <p:nvSpPr>
          <p:cNvPr id="348" name="Google Shape;348;p44"/>
          <p:cNvSpPr txBox="1"/>
          <p:nvPr>
            <p:ph type="title"/>
          </p:nvPr>
        </p:nvSpPr>
        <p:spPr>
          <a:xfrm>
            <a:off x="713225" y="1129450"/>
            <a:ext cx="4160700" cy="646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49" name="Google Shape;349;p44"/>
          <p:cNvSpPr txBox="1"/>
          <p:nvPr>
            <p:ph idx="1" type="subTitle"/>
          </p:nvPr>
        </p:nvSpPr>
        <p:spPr>
          <a:xfrm>
            <a:off x="713225" y="1910450"/>
            <a:ext cx="4160700" cy="2103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Font typeface="Raleway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350" name="Google Shape;350;p44"/>
          <p:cNvSpPr/>
          <p:nvPr>
            <p:ph idx="2" type="pic"/>
          </p:nvPr>
        </p:nvSpPr>
        <p:spPr>
          <a:xfrm>
            <a:off x="5827325" y="539550"/>
            <a:ext cx="2787000" cy="4064400"/>
          </a:xfrm>
          <a:prstGeom prst="rect">
            <a:avLst/>
          </a:prstGeom>
          <a:noFill/>
          <a:ln cap="flat" cmpd="sng" w="9525">
            <a:solidFill>
              <a:schemeClr val="dk1"/>
            </a:solidFill>
            <a:prstDash val="solid"/>
            <a:round/>
            <a:headEnd len="sm" w="sm" type="none"/>
            <a:tailEnd len="sm" w="sm" type="none"/>
          </a:ln>
        </p:spPr>
      </p:sp>
      <p:grpSp>
        <p:nvGrpSpPr>
          <p:cNvPr id="351" name="Google Shape;351;p44"/>
          <p:cNvGrpSpPr/>
          <p:nvPr/>
        </p:nvGrpSpPr>
        <p:grpSpPr>
          <a:xfrm>
            <a:off x="226225" y="4734650"/>
            <a:ext cx="974000" cy="227100"/>
            <a:chOff x="415725" y="425950"/>
            <a:chExt cx="974000" cy="227100"/>
          </a:xfrm>
        </p:grpSpPr>
        <p:sp>
          <p:nvSpPr>
            <p:cNvPr id="352" name="Google Shape;352;p44"/>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53" name="Google Shape;353;p44"/>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54" name="Google Shape;354;p44"/>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5" name="Shape 355"/>
        <p:cNvGrpSpPr/>
        <p:nvPr/>
      </p:nvGrpSpPr>
      <p:grpSpPr>
        <a:xfrm>
          <a:off x="0" y="0"/>
          <a:ext cx="0" cy="0"/>
          <a:chOff x="0" y="0"/>
          <a:chExt cx="0" cy="0"/>
        </a:xfrm>
      </p:grpSpPr>
      <p:grpSp>
        <p:nvGrpSpPr>
          <p:cNvPr id="356" name="Google Shape;356;p45"/>
          <p:cNvGrpSpPr/>
          <p:nvPr/>
        </p:nvGrpSpPr>
        <p:grpSpPr>
          <a:xfrm>
            <a:off x="233100" y="252900"/>
            <a:ext cx="8677800" cy="4637700"/>
            <a:chOff x="233100" y="252900"/>
            <a:chExt cx="8677800" cy="4637700"/>
          </a:xfrm>
        </p:grpSpPr>
        <p:sp>
          <p:nvSpPr>
            <p:cNvPr id="357" name="Google Shape;357;p45"/>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nvGrpSpPr>
            <p:cNvPr id="358" name="Google Shape;358;p45"/>
            <p:cNvGrpSpPr/>
            <p:nvPr/>
          </p:nvGrpSpPr>
          <p:grpSpPr>
            <a:xfrm>
              <a:off x="7688150" y="4376900"/>
              <a:ext cx="974000" cy="227100"/>
              <a:chOff x="415725" y="425950"/>
              <a:chExt cx="974000" cy="227100"/>
            </a:xfrm>
          </p:grpSpPr>
          <p:sp>
            <p:nvSpPr>
              <p:cNvPr id="359" name="Google Shape;359;p45"/>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60" name="Google Shape;360;p45"/>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61" name="Google Shape;361;p45"/>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grpSp>
      <p:pic>
        <p:nvPicPr>
          <p:cNvPr id="362" name="Google Shape;362;p45"/>
          <p:cNvPicPr preferRelativeResize="0"/>
          <p:nvPr/>
        </p:nvPicPr>
        <p:blipFill rotWithShape="1">
          <a:blip r:embed="rId2">
            <a:alphaModFix/>
          </a:blip>
          <a:srcRect b="0" l="0" r="0" t="0"/>
          <a:stretch/>
        </p:blipFill>
        <p:spPr>
          <a:xfrm rot="4174570">
            <a:off x="-2728068" y="-1291109"/>
            <a:ext cx="7575637" cy="5476464"/>
          </a:xfrm>
          <a:prstGeom prst="rect">
            <a:avLst/>
          </a:prstGeom>
          <a:noFill/>
          <a:ln>
            <a:noFill/>
          </a:ln>
        </p:spPr>
      </p:pic>
      <p:sp>
        <p:nvSpPr>
          <p:cNvPr id="363" name="Google Shape;363;p45"/>
          <p:cNvSpPr txBox="1"/>
          <p:nvPr>
            <p:ph type="title"/>
          </p:nvPr>
        </p:nvSpPr>
        <p:spPr>
          <a:xfrm>
            <a:off x="4219950" y="2666938"/>
            <a:ext cx="3931200" cy="92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48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364" name="Google Shape;364;p45"/>
          <p:cNvSpPr txBox="1"/>
          <p:nvPr>
            <p:ph idx="2" type="title"/>
          </p:nvPr>
        </p:nvSpPr>
        <p:spPr>
          <a:xfrm>
            <a:off x="4219950" y="1702288"/>
            <a:ext cx="1235700" cy="646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6000"/>
              <a:buNone/>
              <a:defRPr>
                <a:solidFill>
                  <a:schemeClr val="accent2"/>
                </a:solidFill>
              </a:defRPr>
            </a:lvl1pPr>
            <a:lvl2pPr lvl="1" rtl="0" algn="ctr">
              <a:lnSpc>
                <a:spcPct val="100000"/>
              </a:lnSpc>
              <a:spcBef>
                <a:spcPts val="0"/>
              </a:spcBef>
              <a:spcAft>
                <a:spcPts val="0"/>
              </a:spcAft>
              <a:buClr>
                <a:schemeClr val="lt1"/>
              </a:buClr>
              <a:buSzPts val="6000"/>
              <a:buNone/>
              <a:defRPr sz="6000">
                <a:solidFill>
                  <a:schemeClr val="lt1"/>
                </a:solidFill>
              </a:defRPr>
            </a:lvl2pPr>
            <a:lvl3pPr lvl="2" rtl="0" algn="ctr">
              <a:lnSpc>
                <a:spcPct val="100000"/>
              </a:lnSpc>
              <a:spcBef>
                <a:spcPts val="0"/>
              </a:spcBef>
              <a:spcAft>
                <a:spcPts val="0"/>
              </a:spcAft>
              <a:buClr>
                <a:schemeClr val="lt1"/>
              </a:buClr>
              <a:buSzPts val="6000"/>
              <a:buNone/>
              <a:defRPr sz="6000">
                <a:solidFill>
                  <a:schemeClr val="lt1"/>
                </a:solidFill>
              </a:defRPr>
            </a:lvl3pPr>
            <a:lvl4pPr lvl="3" rtl="0" algn="ctr">
              <a:lnSpc>
                <a:spcPct val="100000"/>
              </a:lnSpc>
              <a:spcBef>
                <a:spcPts val="0"/>
              </a:spcBef>
              <a:spcAft>
                <a:spcPts val="0"/>
              </a:spcAft>
              <a:buClr>
                <a:schemeClr val="lt1"/>
              </a:buClr>
              <a:buSzPts val="6000"/>
              <a:buNone/>
              <a:defRPr sz="6000">
                <a:solidFill>
                  <a:schemeClr val="lt1"/>
                </a:solidFill>
              </a:defRPr>
            </a:lvl4pPr>
            <a:lvl5pPr lvl="4" rtl="0" algn="ctr">
              <a:lnSpc>
                <a:spcPct val="100000"/>
              </a:lnSpc>
              <a:spcBef>
                <a:spcPts val="0"/>
              </a:spcBef>
              <a:spcAft>
                <a:spcPts val="0"/>
              </a:spcAft>
              <a:buClr>
                <a:schemeClr val="lt1"/>
              </a:buClr>
              <a:buSzPts val="6000"/>
              <a:buNone/>
              <a:defRPr sz="6000">
                <a:solidFill>
                  <a:schemeClr val="lt1"/>
                </a:solidFill>
              </a:defRPr>
            </a:lvl5pPr>
            <a:lvl6pPr lvl="5" rtl="0" algn="ctr">
              <a:lnSpc>
                <a:spcPct val="100000"/>
              </a:lnSpc>
              <a:spcBef>
                <a:spcPts val="0"/>
              </a:spcBef>
              <a:spcAft>
                <a:spcPts val="0"/>
              </a:spcAft>
              <a:buClr>
                <a:schemeClr val="lt1"/>
              </a:buClr>
              <a:buSzPts val="6000"/>
              <a:buNone/>
              <a:defRPr sz="6000">
                <a:solidFill>
                  <a:schemeClr val="lt1"/>
                </a:solidFill>
              </a:defRPr>
            </a:lvl6pPr>
            <a:lvl7pPr lvl="6" rtl="0" algn="ctr">
              <a:lnSpc>
                <a:spcPct val="100000"/>
              </a:lnSpc>
              <a:spcBef>
                <a:spcPts val="0"/>
              </a:spcBef>
              <a:spcAft>
                <a:spcPts val="0"/>
              </a:spcAft>
              <a:buClr>
                <a:schemeClr val="lt1"/>
              </a:buClr>
              <a:buSzPts val="6000"/>
              <a:buNone/>
              <a:defRPr sz="6000">
                <a:solidFill>
                  <a:schemeClr val="lt1"/>
                </a:solidFill>
              </a:defRPr>
            </a:lvl7pPr>
            <a:lvl8pPr lvl="7" rtl="0" algn="ctr">
              <a:lnSpc>
                <a:spcPct val="100000"/>
              </a:lnSpc>
              <a:spcBef>
                <a:spcPts val="0"/>
              </a:spcBef>
              <a:spcAft>
                <a:spcPts val="0"/>
              </a:spcAft>
              <a:buClr>
                <a:schemeClr val="lt1"/>
              </a:buClr>
              <a:buSzPts val="6000"/>
              <a:buNone/>
              <a:defRPr sz="6000">
                <a:solidFill>
                  <a:schemeClr val="lt1"/>
                </a:solidFill>
              </a:defRPr>
            </a:lvl8pPr>
            <a:lvl9pPr lvl="8" rtl="0" algn="ctr">
              <a:lnSpc>
                <a:spcPct val="100000"/>
              </a:lnSpc>
              <a:spcBef>
                <a:spcPts val="0"/>
              </a:spcBef>
              <a:spcAft>
                <a:spcPts val="0"/>
              </a:spcAft>
              <a:buClr>
                <a:schemeClr val="lt1"/>
              </a:buClr>
              <a:buSzPts val="6000"/>
              <a:buNone/>
              <a:defRPr sz="6000">
                <a:solidFill>
                  <a:schemeClr val="lt1"/>
                </a:solidFill>
              </a:defRPr>
            </a:lvl9pPr>
          </a:lstStyle>
          <a:p/>
        </p:txBody>
      </p:sp>
      <p:sp>
        <p:nvSpPr>
          <p:cNvPr id="365" name="Google Shape;365;p45"/>
          <p:cNvSpPr/>
          <p:nvPr>
            <p:ph idx="3" type="pic"/>
          </p:nvPr>
        </p:nvSpPr>
        <p:spPr>
          <a:xfrm>
            <a:off x="528425" y="539500"/>
            <a:ext cx="2760600" cy="4064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66" name="Shape 366"/>
        <p:cNvGrpSpPr/>
        <p:nvPr/>
      </p:nvGrpSpPr>
      <p:grpSpPr>
        <a:xfrm>
          <a:off x="0" y="0"/>
          <a:ext cx="0" cy="0"/>
          <a:chOff x="0" y="0"/>
          <a:chExt cx="0" cy="0"/>
        </a:xfrm>
      </p:grpSpPr>
      <p:sp>
        <p:nvSpPr>
          <p:cNvPr id="367" name="Google Shape;367;p46"/>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68" name="Google Shape;368;p46"/>
          <p:cNvSpPr txBox="1"/>
          <p:nvPr>
            <p:ph idx="1" type="subTitle"/>
          </p:nvPr>
        </p:nvSpPr>
        <p:spPr>
          <a:xfrm>
            <a:off x="956725" y="2985117"/>
            <a:ext cx="2163900" cy="1563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9" name="Google Shape;369;p46"/>
          <p:cNvSpPr txBox="1"/>
          <p:nvPr>
            <p:ph idx="2" type="subTitle"/>
          </p:nvPr>
        </p:nvSpPr>
        <p:spPr>
          <a:xfrm>
            <a:off x="3490047" y="2985117"/>
            <a:ext cx="2163900" cy="1565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 name="Google Shape;370;p46"/>
          <p:cNvSpPr txBox="1"/>
          <p:nvPr>
            <p:ph idx="3" type="subTitle"/>
          </p:nvPr>
        </p:nvSpPr>
        <p:spPr>
          <a:xfrm>
            <a:off x="6023375" y="2985117"/>
            <a:ext cx="2163900" cy="1563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1" name="Google Shape;371;p46"/>
          <p:cNvSpPr txBox="1"/>
          <p:nvPr>
            <p:ph idx="4" type="subTitle"/>
          </p:nvPr>
        </p:nvSpPr>
        <p:spPr>
          <a:xfrm>
            <a:off x="956725" y="2500400"/>
            <a:ext cx="2163900" cy="461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372" name="Google Shape;372;p46"/>
          <p:cNvSpPr txBox="1"/>
          <p:nvPr>
            <p:ph idx="5" type="subTitle"/>
          </p:nvPr>
        </p:nvSpPr>
        <p:spPr>
          <a:xfrm>
            <a:off x="3490050" y="2500400"/>
            <a:ext cx="2163900" cy="457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373" name="Google Shape;373;p46"/>
          <p:cNvSpPr txBox="1"/>
          <p:nvPr>
            <p:ph idx="6" type="subTitle"/>
          </p:nvPr>
        </p:nvSpPr>
        <p:spPr>
          <a:xfrm>
            <a:off x="6023375" y="2500400"/>
            <a:ext cx="2163900" cy="457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grpSp>
        <p:nvGrpSpPr>
          <p:cNvPr id="374" name="Google Shape;374;p46"/>
          <p:cNvGrpSpPr/>
          <p:nvPr/>
        </p:nvGrpSpPr>
        <p:grpSpPr>
          <a:xfrm>
            <a:off x="190525" y="179350"/>
            <a:ext cx="8762950" cy="4784800"/>
            <a:chOff x="190525" y="179350"/>
            <a:chExt cx="8762950" cy="4784800"/>
          </a:xfrm>
        </p:grpSpPr>
        <p:sp>
          <p:nvSpPr>
            <p:cNvPr id="375" name="Google Shape;375;p46"/>
            <p:cNvSpPr/>
            <p:nvPr/>
          </p:nvSpPr>
          <p:spPr>
            <a:xfrm>
              <a:off x="190525" y="1793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76" name="Google Shape;376;p46"/>
            <p:cNvSpPr/>
            <p:nvPr/>
          </p:nvSpPr>
          <p:spPr>
            <a:xfrm>
              <a:off x="7073575" y="47370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77" name="Google Shape;377;p46"/>
            <p:cNvSpPr/>
            <p:nvPr/>
          </p:nvSpPr>
          <p:spPr>
            <a:xfrm>
              <a:off x="7452800" y="47370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78" name="Google Shape;378;p46"/>
            <p:cNvSpPr/>
            <p:nvPr/>
          </p:nvSpPr>
          <p:spPr>
            <a:xfrm>
              <a:off x="8726375" y="47370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grpSp>
        <p:nvGrpSpPr>
          <p:cNvPr id="379" name="Google Shape;379;p46"/>
          <p:cNvGrpSpPr/>
          <p:nvPr/>
        </p:nvGrpSpPr>
        <p:grpSpPr>
          <a:xfrm>
            <a:off x="-3037400" y="-1718489"/>
            <a:ext cx="14769489" cy="8858915"/>
            <a:chOff x="-3037400" y="-1718489"/>
            <a:chExt cx="14769489" cy="8858915"/>
          </a:xfrm>
        </p:grpSpPr>
        <p:pic>
          <p:nvPicPr>
            <p:cNvPr id="380" name="Google Shape;380;p46"/>
            <p:cNvPicPr preferRelativeResize="0"/>
            <p:nvPr/>
          </p:nvPicPr>
          <p:blipFill rotWithShape="1">
            <a:blip r:embed="rId2">
              <a:alphaModFix/>
            </a:blip>
            <a:srcRect b="0" l="0" r="0" t="0"/>
            <a:stretch/>
          </p:blipFill>
          <p:spPr>
            <a:xfrm>
              <a:off x="-3037400" y="3344800"/>
              <a:ext cx="5132926" cy="3795625"/>
            </a:xfrm>
            <a:prstGeom prst="rect">
              <a:avLst/>
            </a:prstGeom>
            <a:noFill/>
            <a:ln>
              <a:noFill/>
            </a:ln>
          </p:spPr>
        </p:pic>
        <p:pic>
          <p:nvPicPr>
            <p:cNvPr id="381" name="Google Shape;381;p46"/>
            <p:cNvPicPr preferRelativeResize="0"/>
            <p:nvPr/>
          </p:nvPicPr>
          <p:blipFill rotWithShape="1">
            <a:blip r:embed="rId2">
              <a:alphaModFix/>
            </a:blip>
            <a:srcRect b="0" l="0" r="0" t="0"/>
            <a:stretch/>
          </p:blipFill>
          <p:spPr>
            <a:xfrm rot="694100">
              <a:off x="7625150" y="-1360450"/>
              <a:ext cx="3859948" cy="2854301"/>
            </a:xfrm>
            <a:prstGeom prst="rect">
              <a:avLst/>
            </a:prstGeom>
            <a:noFill/>
            <a:ln>
              <a:noFill/>
            </a:ln>
          </p:spPr>
        </p:pic>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2" name="Shape 382"/>
        <p:cNvGrpSpPr/>
        <p:nvPr/>
      </p:nvGrpSpPr>
      <p:grpSpPr>
        <a:xfrm>
          <a:off x="0" y="0"/>
          <a:ext cx="0" cy="0"/>
          <a:chOff x="0" y="0"/>
          <a:chExt cx="0" cy="0"/>
        </a:xfrm>
      </p:grpSpPr>
      <p:grpSp>
        <p:nvGrpSpPr>
          <p:cNvPr id="383" name="Google Shape;383;p47"/>
          <p:cNvGrpSpPr/>
          <p:nvPr/>
        </p:nvGrpSpPr>
        <p:grpSpPr>
          <a:xfrm>
            <a:off x="-1981200" y="-1251175"/>
            <a:ext cx="13727485" cy="10013073"/>
            <a:chOff x="-1981200" y="-1251175"/>
            <a:chExt cx="13727485" cy="10013073"/>
          </a:xfrm>
        </p:grpSpPr>
        <p:pic>
          <p:nvPicPr>
            <p:cNvPr id="384" name="Google Shape;384;p47"/>
            <p:cNvPicPr preferRelativeResize="0"/>
            <p:nvPr/>
          </p:nvPicPr>
          <p:blipFill rotWithShape="1">
            <a:blip r:embed="rId2">
              <a:alphaModFix/>
            </a:blip>
            <a:srcRect b="0" l="0" r="0" t="0"/>
            <a:stretch/>
          </p:blipFill>
          <p:spPr>
            <a:xfrm flipH="1" rot="8489510">
              <a:off x="5337025" y="4274525"/>
              <a:ext cx="6187501" cy="2873600"/>
            </a:xfrm>
            <a:prstGeom prst="rect">
              <a:avLst/>
            </a:prstGeom>
            <a:noFill/>
            <a:ln>
              <a:noFill/>
            </a:ln>
          </p:spPr>
        </p:pic>
        <p:pic>
          <p:nvPicPr>
            <p:cNvPr id="385" name="Google Shape;385;p47"/>
            <p:cNvPicPr preferRelativeResize="0"/>
            <p:nvPr/>
          </p:nvPicPr>
          <p:blipFill rotWithShape="1">
            <a:blip r:embed="rId3">
              <a:alphaModFix/>
            </a:blip>
            <a:srcRect b="0" l="0" r="0" t="0"/>
            <a:stretch/>
          </p:blipFill>
          <p:spPr>
            <a:xfrm flipH="1" rot="10800000">
              <a:off x="-1981200" y="-1251175"/>
              <a:ext cx="4248050" cy="3040901"/>
            </a:xfrm>
            <a:prstGeom prst="rect">
              <a:avLst/>
            </a:prstGeom>
            <a:noFill/>
            <a:ln>
              <a:noFill/>
            </a:ln>
          </p:spPr>
        </p:pic>
      </p:grpSp>
      <p:sp>
        <p:nvSpPr>
          <p:cNvPr id="386" name="Google Shape;386;p47"/>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87" name="Google Shape;387;p47"/>
          <p:cNvSpPr txBox="1"/>
          <p:nvPr>
            <p:ph idx="1" type="subTitle"/>
          </p:nvPr>
        </p:nvSpPr>
        <p:spPr>
          <a:xfrm>
            <a:off x="793574" y="1820300"/>
            <a:ext cx="2811000" cy="1106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8" name="Google Shape;388;p47"/>
          <p:cNvSpPr txBox="1"/>
          <p:nvPr>
            <p:ph idx="2" type="subTitle"/>
          </p:nvPr>
        </p:nvSpPr>
        <p:spPr>
          <a:xfrm>
            <a:off x="4620126" y="1820300"/>
            <a:ext cx="2811000" cy="1106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9" name="Google Shape;389;p47"/>
          <p:cNvSpPr txBox="1"/>
          <p:nvPr>
            <p:ph idx="3" type="subTitle"/>
          </p:nvPr>
        </p:nvSpPr>
        <p:spPr>
          <a:xfrm>
            <a:off x="793574" y="3524129"/>
            <a:ext cx="2811000" cy="110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47"/>
          <p:cNvSpPr txBox="1"/>
          <p:nvPr>
            <p:ph idx="4" type="subTitle"/>
          </p:nvPr>
        </p:nvSpPr>
        <p:spPr>
          <a:xfrm>
            <a:off x="4620126" y="3524129"/>
            <a:ext cx="2811000" cy="110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47"/>
          <p:cNvSpPr txBox="1"/>
          <p:nvPr>
            <p:ph idx="5" type="subTitle"/>
          </p:nvPr>
        </p:nvSpPr>
        <p:spPr>
          <a:xfrm>
            <a:off x="793575" y="1345790"/>
            <a:ext cx="2811000" cy="461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392" name="Google Shape;392;p47"/>
          <p:cNvSpPr txBox="1"/>
          <p:nvPr>
            <p:ph idx="6" type="subTitle"/>
          </p:nvPr>
        </p:nvSpPr>
        <p:spPr>
          <a:xfrm>
            <a:off x="793575" y="3046885"/>
            <a:ext cx="2811000" cy="461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393" name="Google Shape;393;p47"/>
          <p:cNvSpPr txBox="1"/>
          <p:nvPr>
            <p:ph idx="7" type="subTitle"/>
          </p:nvPr>
        </p:nvSpPr>
        <p:spPr>
          <a:xfrm>
            <a:off x="4620100" y="1345790"/>
            <a:ext cx="2811000" cy="461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394" name="Google Shape;394;p47"/>
          <p:cNvSpPr txBox="1"/>
          <p:nvPr>
            <p:ph idx="8" type="subTitle"/>
          </p:nvPr>
        </p:nvSpPr>
        <p:spPr>
          <a:xfrm>
            <a:off x="4620100" y="3046885"/>
            <a:ext cx="2811000" cy="461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sz="1800">
                <a:latin typeface="Inter"/>
                <a:ea typeface="Inter"/>
                <a:cs typeface="Inter"/>
                <a:sym typeface="Inter"/>
              </a:defRPr>
            </a:lvl2pPr>
            <a:lvl3pPr lvl="2" rtl="0" algn="ctr">
              <a:lnSpc>
                <a:spcPct val="100000"/>
              </a:lnSpc>
              <a:spcBef>
                <a:spcPts val="0"/>
              </a:spcBef>
              <a:spcAft>
                <a:spcPts val="0"/>
              </a:spcAft>
              <a:buSzPts val="1800"/>
              <a:buFont typeface="Inter"/>
              <a:buNone/>
              <a:defRPr sz="1800">
                <a:latin typeface="Inter"/>
                <a:ea typeface="Inter"/>
                <a:cs typeface="Inter"/>
                <a:sym typeface="Inter"/>
              </a:defRPr>
            </a:lvl3pPr>
            <a:lvl4pPr lvl="3" rtl="0" algn="ctr">
              <a:lnSpc>
                <a:spcPct val="100000"/>
              </a:lnSpc>
              <a:spcBef>
                <a:spcPts val="0"/>
              </a:spcBef>
              <a:spcAft>
                <a:spcPts val="0"/>
              </a:spcAft>
              <a:buSzPts val="1800"/>
              <a:buFont typeface="Inter"/>
              <a:buNone/>
              <a:defRPr sz="1800">
                <a:latin typeface="Inter"/>
                <a:ea typeface="Inter"/>
                <a:cs typeface="Inter"/>
                <a:sym typeface="Inter"/>
              </a:defRPr>
            </a:lvl4pPr>
            <a:lvl5pPr lvl="4" rtl="0" algn="ctr">
              <a:lnSpc>
                <a:spcPct val="100000"/>
              </a:lnSpc>
              <a:spcBef>
                <a:spcPts val="0"/>
              </a:spcBef>
              <a:spcAft>
                <a:spcPts val="0"/>
              </a:spcAft>
              <a:buSzPts val="1800"/>
              <a:buFont typeface="Inter"/>
              <a:buNone/>
              <a:defRPr sz="1800">
                <a:latin typeface="Inter"/>
                <a:ea typeface="Inter"/>
                <a:cs typeface="Inter"/>
                <a:sym typeface="Inter"/>
              </a:defRPr>
            </a:lvl5pPr>
            <a:lvl6pPr lvl="5" rtl="0" algn="ctr">
              <a:lnSpc>
                <a:spcPct val="100000"/>
              </a:lnSpc>
              <a:spcBef>
                <a:spcPts val="0"/>
              </a:spcBef>
              <a:spcAft>
                <a:spcPts val="0"/>
              </a:spcAft>
              <a:buSzPts val="1800"/>
              <a:buFont typeface="Inter"/>
              <a:buNone/>
              <a:defRPr sz="1800">
                <a:latin typeface="Inter"/>
                <a:ea typeface="Inter"/>
                <a:cs typeface="Inter"/>
                <a:sym typeface="Inter"/>
              </a:defRPr>
            </a:lvl6pPr>
            <a:lvl7pPr lvl="6" rtl="0" algn="ctr">
              <a:lnSpc>
                <a:spcPct val="100000"/>
              </a:lnSpc>
              <a:spcBef>
                <a:spcPts val="0"/>
              </a:spcBef>
              <a:spcAft>
                <a:spcPts val="0"/>
              </a:spcAft>
              <a:buSzPts val="1800"/>
              <a:buFont typeface="Inter"/>
              <a:buNone/>
              <a:defRPr sz="1800">
                <a:latin typeface="Inter"/>
                <a:ea typeface="Inter"/>
                <a:cs typeface="Inter"/>
                <a:sym typeface="Inter"/>
              </a:defRPr>
            </a:lvl7pPr>
            <a:lvl8pPr lvl="7" rtl="0" algn="ctr">
              <a:lnSpc>
                <a:spcPct val="100000"/>
              </a:lnSpc>
              <a:spcBef>
                <a:spcPts val="0"/>
              </a:spcBef>
              <a:spcAft>
                <a:spcPts val="0"/>
              </a:spcAft>
              <a:buSzPts val="1800"/>
              <a:buFont typeface="Inter"/>
              <a:buNone/>
              <a:defRPr sz="1800">
                <a:latin typeface="Inter"/>
                <a:ea typeface="Inter"/>
                <a:cs typeface="Inter"/>
                <a:sym typeface="Inter"/>
              </a:defRPr>
            </a:lvl8pPr>
            <a:lvl9pPr lvl="8" rtl="0"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grpSp>
        <p:nvGrpSpPr>
          <p:cNvPr id="395" name="Google Shape;395;p47"/>
          <p:cNvGrpSpPr/>
          <p:nvPr/>
        </p:nvGrpSpPr>
        <p:grpSpPr>
          <a:xfrm>
            <a:off x="226225" y="312400"/>
            <a:ext cx="8665550" cy="4649350"/>
            <a:chOff x="226225" y="312400"/>
            <a:chExt cx="8665550" cy="4649350"/>
          </a:xfrm>
        </p:grpSpPr>
        <p:sp>
          <p:nvSpPr>
            <p:cNvPr id="396" name="Google Shape;396;p47"/>
            <p:cNvSpPr/>
            <p:nvPr/>
          </p:nvSpPr>
          <p:spPr>
            <a:xfrm>
              <a:off x="8664675" y="3124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nvGrpSpPr>
            <p:cNvPr id="397" name="Google Shape;397;p47"/>
            <p:cNvGrpSpPr/>
            <p:nvPr/>
          </p:nvGrpSpPr>
          <p:grpSpPr>
            <a:xfrm>
              <a:off x="226225" y="4734650"/>
              <a:ext cx="600550" cy="227100"/>
              <a:chOff x="415725" y="425950"/>
              <a:chExt cx="600550" cy="227100"/>
            </a:xfrm>
          </p:grpSpPr>
          <p:sp>
            <p:nvSpPr>
              <p:cNvPr id="398" name="Google Shape;398;p47"/>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399" name="Google Shape;399;p47"/>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00" name="Shape 400"/>
        <p:cNvGrpSpPr/>
        <p:nvPr/>
      </p:nvGrpSpPr>
      <p:grpSpPr>
        <a:xfrm>
          <a:off x="0" y="0"/>
          <a:ext cx="0" cy="0"/>
          <a:chOff x="0" y="0"/>
          <a:chExt cx="0" cy="0"/>
        </a:xfrm>
      </p:grpSpPr>
      <p:sp>
        <p:nvSpPr>
          <p:cNvPr id="401" name="Google Shape;401;p48"/>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402" name="Google Shape;402;p48"/>
          <p:cNvSpPr txBox="1"/>
          <p:nvPr>
            <p:ph idx="1" type="subTitle"/>
          </p:nvPr>
        </p:nvSpPr>
        <p:spPr>
          <a:xfrm>
            <a:off x="723900" y="1815708"/>
            <a:ext cx="1986000" cy="1106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3" name="Google Shape;403;p48"/>
          <p:cNvSpPr txBox="1"/>
          <p:nvPr>
            <p:ph idx="2" type="subTitle"/>
          </p:nvPr>
        </p:nvSpPr>
        <p:spPr>
          <a:xfrm>
            <a:off x="3579000" y="1815718"/>
            <a:ext cx="1986000" cy="1106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4" name="Google Shape;404;p48"/>
          <p:cNvSpPr txBox="1"/>
          <p:nvPr>
            <p:ph idx="3" type="subTitle"/>
          </p:nvPr>
        </p:nvSpPr>
        <p:spPr>
          <a:xfrm>
            <a:off x="723900" y="3527763"/>
            <a:ext cx="1986000" cy="110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5" name="Google Shape;405;p48"/>
          <p:cNvSpPr txBox="1"/>
          <p:nvPr>
            <p:ph idx="4" type="subTitle"/>
          </p:nvPr>
        </p:nvSpPr>
        <p:spPr>
          <a:xfrm>
            <a:off x="3579000" y="3527763"/>
            <a:ext cx="1986000" cy="110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6" name="Google Shape;406;p48"/>
          <p:cNvSpPr txBox="1"/>
          <p:nvPr>
            <p:ph idx="5" type="subTitle"/>
          </p:nvPr>
        </p:nvSpPr>
        <p:spPr>
          <a:xfrm>
            <a:off x="6434447" y="1815718"/>
            <a:ext cx="1986000" cy="110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7" name="Google Shape;407;p48"/>
          <p:cNvSpPr txBox="1"/>
          <p:nvPr>
            <p:ph idx="6" type="subTitle"/>
          </p:nvPr>
        </p:nvSpPr>
        <p:spPr>
          <a:xfrm>
            <a:off x="6434447" y="3527763"/>
            <a:ext cx="1986000" cy="110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8" name="Google Shape;408;p48"/>
          <p:cNvSpPr txBox="1"/>
          <p:nvPr>
            <p:ph idx="7" type="subTitle"/>
          </p:nvPr>
        </p:nvSpPr>
        <p:spPr>
          <a:xfrm>
            <a:off x="723900" y="1214975"/>
            <a:ext cx="1984200" cy="593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409" name="Google Shape;409;p48"/>
          <p:cNvSpPr txBox="1"/>
          <p:nvPr>
            <p:ph idx="8" type="subTitle"/>
          </p:nvPr>
        </p:nvSpPr>
        <p:spPr>
          <a:xfrm>
            <a:off x="3579000" y="1214983"/>
            <a:ext cx="1984200" cy="593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410" name="Google Shape;410;p48"/>
          <p:cNvSpPr txBox="1"/>
          <p:nvPr>
            <p:ph idx="9" type="subTitle"/>
          </p:nvPr>
        </p:nvSpPr>
        <p:spPr>
          <a:xfrm>
            <a:off x="6436247" y="1214983"/>
            <a:ext cx="1984200" cy="593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411" name="Google Shape;411;p48"/>
          <p:cNvSpPr txBox="1"/>
          <p:nvPr>
            <p:ph idx="13" type="subTitle"/>
          </p:nvPr>
        </p:nvSpPr>
        <p:spPr>
          <a:xfrm>
            <a:off x="723900" y="2923927"/>
            <a:ext cx="1986000" cy="592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412" name="Google Shape;412;p48"/>
          <p:cNvSpPr txBox="1"/>
          <p:nvPr>
            <p:ph idx="14" type="subTitle"/>
          </p:nvPr>
        </p:nvSpPr>
        <p:spPr>
          <a:xfrm>
            <a:off x="3579000" y="2923927"/>
            <a:ext cx="1984200" cy="593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sp>
        <p:nvSpPr>
          <p:cNvPr id="413" name="Google Shape;413;p48"/>
          <p:cNvSpPr txBox="1"/>
          <p:nvPr>
            <p:ph idx="15" type="subTitle"/>
          </p:nvPr>
        </p:nvSpPr>
        <p:spPr>
          <a:xfrm>
            <a:off x="6436247" y="2923927"/>
            <a:ext cx="1984200" cy="593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Font typeface="Inter"/>
              <a:buNone/>
              <a:defRPr sz="1800">
                <a:solidFill>
                  <a:schemeClr val="accent2"/>
                </a:solidFill>
                <a:latin typeface="Inter"/>
                <a:ea typeface="Inter"/>
                <a:cs typeface="Inter"/>
                <a:sym typeface="Inter"/>
              </a:defRPr>
            </a:lvl1pPr>
            <a:lvl2pPr lvl="1" rtl="0" algn="ctr">
              <a:lnSpc>
                <a:spcPct val="100000"/>
              </a:lnSpc>
              <a:spcBef>
                <a:spcPts val="0"/>
              </a:spcBef>
              <a:spcAft>
                <a:spcPts val="0"/>
              </a:spcAft>
              <a:buSzPts val="1800"/>
              <a:buFont typeface="Inter"/>
              <a:buNone/>
              <a:defRPr b="1" sz="1800">
                <a:latin typeface="Inter"/>
                <a:ea typeface="Inter"/>
                <a:cs typeface="Inter"/>
                <a:sym typeface="Inter"/>
              </a:defRPr>
            </a:lvl2pPr>
            <a:lvl3pPr lvl="2" rtl="0" algn="ctr">
              <a:lnSpc>
                <a:spcPct val="100000"/>
              </a:lnSpc>
              <a:spcBef>
                <a:spcPts val="0"/>
              </a:spcBef>
              <a:spcAft>
                <a:spcPts val="0"/>
              </a:spcAft>
              <a:buSzPts val="1800"/>
              <a:buFont typeface="Inter"/>
              <a:buNone/>
              <a:defRPr b="1" sz="1800">
                <a:latin typeface="Inter"/>
                <a:ea typeface="Inter"/>
                <a:cs typeface="Inter"/>
                <a:sym typeface="Inter"/>
              </a:defRPr>
            </a:lvl3pPr>
            <a:lvl4pPr lvl="3" rtl="0" algn="ctr">
              <a:lnSpc>
                <a:spcPct val="100000"/>
              </a:lnSpc>
              <a:spcBef>
                <a:spcPts val="0"/>
              </a:spcBef>
              <a:spcAft>
                <a:spcPts val="0"/>
              </a:spcAft>
              <a:buSzPts val="1800"/>
              <a:buFont typeface="Inter"/>
              <a:buNone/>
              <a:defRPr b="1" sz="1800">
                <a:latin typeface="Inter"/>
                <a:ea typeface="Inter"/>
                <a:cs typeface="Inter"/>
                <a:sym typeface="Inter"/>
              </a:defRPr>
            </a:lvl4pPr>
            <a:lvl5pPr lvl="4" rtl="0" algn="ctr">
              <a:lnSpc>
                <a:spcPct val="100000"/>
              </a:lnSpc>
              <a:spcBef>
                <a:spcPts val="0"/>
              </a:spcBef>
              <a:spcAft>
                <a:spcPts val="0"/>
              </a:spcAft>
              <a:buSzPts val="1800"/>
              <a:buFont typeface="Inter"/>
              <a:buNone/>
              <a:defRPr b="1" sz="1800">
                <a:latin typeface="Inter"/>
                <a:ea typeface="Inter"/>
                <a:cs typeface="Inter"/>
                <a:sym typeface="Inter"/>
              </a:defRPr>
            </a:lvl5pPr>
            <a:lvl6pPr lvl="5" rtl="0" algn="ctr">
              <a:lnSpc>
                <a:spcPct val="100000"/>
              </a:lnSpc>
              <a:spcBef>
                <a:spcPts val="0"/>
              </a:spcBef>
              <a:spcAft>
                <a:spcPts val="0"/>
              </a:spcAft>
              <a:buSzPts val="1800"/>
              <a:buFont typeface="Inter"/>
              <a:buNone/>
              <a:defRPr b="1" sz="1800">
                <a:latin typeface="Inter"/>
                <a:ea typeface="Inter"/>
                <a:cs typeface="Inter"/>
                <a:sym typeface="Inter"/>
              </a:defRPr>
            </a:lvl6pPr>
            <a:lvl7pPr lvl="6" rtl="0" algn="ctr">
              <a:lnSpc>
                <a:spcPct val="100000"/>
              </a:lnSpc>
              <a:spcBef>
                <a:spcPts val="0"/>
              </a:spcBef>
              <a:spcAft>
                <a:spcPts val="0"/>
              </a:spcAft>
              <a:buSzPts val="1800"/>
              <a:buFont typeface="Inter"/>
              <a:buNone/>
              <a:defRPr b="1" sz="1800">
                <a:latin typeface="Inter"/>
                <a:ea typeface="Inter"/>
                <a:cs typeface="Inter"/>
                <a:sym typeface="Inter"/>
              </a:defRPr>
            </a:lvl7pPr>
            <a:lvl8pPr lvl="7" rtl="0" algn="ctr">
              <a:lnSpc>
                <a:spcPct val="100000"/>
              </a:lnSpc>
              <a:spcBef>
                <a:spcPts val="0"/>
              </a:spcBef>
              <a:spcAft>
                <a:spcPts val="0"/>
              </a:spcAft>
              <a:buSzPts val="1800"/>
              <a:buFont typeface="Inter"/>
              <a:buNone/>
              <a:defRPr b="1" sz="1800">
                <a:latin typeface="Inter"/>
                <a:ea typeface="Inter"/>
                <a:cs typeface="Inter"/>
                <a:sym typeface="Inter"/>
              </a:defRPr>
            </a:lvl8pPr>
            <a:lvl9pPr lvl="8" rtl="0" algn="ctr">
              <a:lnSpc>
                <a:spcPct val="100000"/>
              </a:lnSpc>
              <a:spcBef>
                <a:spcPts val="0"/>
              </a:spcBef>
              <a:spcAft>
                <a:spcPts val="0"/>
              </a:spcAft>
              <a:buSzPts val="1800"/>
              <a:buFont typeface="Inter"/>
              <a:buNone/>
              <a:defRPr b="1" sz="1800">
                <a:latin typeface="Inter"/>
                <a:ea typeface="Inter"/>
                <a:cs typeface="Inter"/>
                <a:sym typeface="Inter"/>
              </a:defRPr>
            </a:lvl9pPr>
          </a:lstStyle>
          <a:p/>
        </p:txBody>
      </p:sp>
      <p:pic>
        <p:nvPicPr>
          <p:cNvPr id="414" name="Google Shape;414;p48"/>
          <p:cNvPicPr preferRelativeResize="0"/>
          <p:nvPr/>
        </p:nvPicPr>
        <p:blipFill rotWithShape="1">
          <a:blip r:embed="rId2">
            <a:alphaModFix/>
          </a:blip>
          <a:srcRect b="0" l="0" r="0" t="0"/>
          <a:stretch/>
        </p:blipFill>
        <p:spPr>
          <a:xfrm rot="718855">
            <a:off x="7573882" y="2765850"/>
            <a:ext cx="5878286" cy="5143500"/>
          </a:xfrm>
          <a:prstGeom prst="rect">
            <a:avLst/>
          </a:prstGeom>
          <a:noFill/>
          <a:ln>
            <a:noFill/>
          </a:ln>
        </p:spPr>
      </p:pic>
      <p:grpSp>
        <p:nvGrpSpPr>
          <p:cNvPr id="415" name="Google Shape;415;p48"/>
          <p:cNvGrpSpPr/>
          <p:nvPr/>
        </p:nvGrpSpPr>
        <p:grpSpPr>
          <a:xfrm>
            <a:off x="246950" y="282625"/>
            <a:ext cx="227100" cy="2989200"/>
            <a:chOff x="246950" y="282625"/>
            <a:chExt cx="227100" cy="2989200"/>
          </a:xfrm>
        </p:grpSpPr>
        <p:sp>
          <p:nvSpPr>
            <p:cNvPr id="416" name="Google Shape;416;p48"/>
            <p:cNvSpPr/>
            <p:nvPr/>
          </p:nvSpPr>
          <p:spPr>
            <a:xfrm>
              <a:off x="246950" y="28262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17" name="Google Shape;417;p48"/>
            <p:cNvSpPr/>
            <p:nvPr/>
          </p:nvSpPr>
          <p:spPr>
            <a:xfrm>
              <a:off x="246950" y="267127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18" name="Google Shape;418;p48"/>
            <p:cNvSpPr/>
            <p:nvPr/>
          </p:nvSpPr>
          <p:spPr>
            <a:xfrm>
              <a:off x="246950" y="304472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19" name="Shape 419"/>
        <p:cNvGrpSpPr/>
        <p:nvPr/>
      </p:nvGrpSpPr>
      <p:grpSpPr>
        <a:xfrm>
          <a:off x="0" y="0"/>
          <a:ext cx="0" cy="0"/>
          <a:chOff x="0" y="0"/>
          <a:chExt cx="0" cy="0"/>
        </a:xfrm>
      </p:grpSpPr>
      <p:grpSp>
        <p:nvGrpSpPr>
          <p:cNvPr id="420" name="Google Shape;420;p49"/>
          <p:cNvGrpSpPr/>
          <p:nvPr/>
        </p:nvGrpSpPr>
        <p:grpSpPr>
          <a:xfrm>
            <a:off x="233100" y="252900"/>
            <a:ext cx="8677800" cy="4637700"/>
            <a:chOff x="233100" y="252900"/>
            <a:chExt cx="8677800" cy="4637700"/>
          </a:xfrm>
        </p:grpSpPr>
        <p:sp>
          <p:nvSpPr>
            <p:cNvPr id="421" name="Google Shape;421;p49"/>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22" name="Google Shape;422;p49"/>
            <p:cNvSpPr/>
            <p:nvPr/>
          </p:nvSpPr>
          <p:spPr>
            <a:xfrm>
              <a:off x="525525" y="5395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nvGrpSpPr>
            <p:cNvPr id="423" name="Google Shape;423;p49"/>
            <p:cNvGrpSpPr/>
            <p:nvPr/>
          </p:nvGrpSpPr>
          <p:grpSpPr>
            <a:xfrm>
              <a:off x="8056808" y="4376900"/>
              <a:ext cx="600550" cy="227100"/>
              <a:chOff x="415725" y="425950"/>
              <a:chExt cx="600550" cy="227100"/>
            </a:xfrm>
          </p:grpSpPr>
          <p:sp>
            <p:nvSpPr>
              <p:cNvPr id="424" name="Google Shape;424;p49"/>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25" name="Google Shape;425;p49"/>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grpSp>
      <p:grpSp>
        <p:nvGrpSpPr>
          <p:cNvPr id="426" name="Google Shape;426;p49"/>
          <p:cNvGrpSpPr/>
          <p:nvPr/>
        </p:nvGrpSpPr>
        <p:grpSpPr>
          <a:xfrm>
            <a:off x="-2952002" y="-4698135"/>
            <a:ext cx="15645752" cy="14619813"/>
            <a:chOff x="-2952002" y="-4698135"/>
            <a:chExt cx="15645752" cy="14619813"/>
          </a:xfrm>
        </p:grpSpPr>
        <p:pic>
          <p:nvPicPr>
            <p:cNvPr id="427" name="Google Shape;427;p49"/>
            <p:cNvPicPr preferRelativeResize="0"/>
            <p:nvPr/>
          </p:nvPicPr>
          <p:blipFill rotWithShape="1">
            <a:blip r:embed="rId2">
              <a:alphaModFix/>
            </a:blip>
            <a:srcRect b="0" l="0" r="0" t="0"/>
            <a:stretch/>
          </p:blipFill>
          <p:spPr>
            <a:xfrm flipH="1" rot="1722178">
              <a:off x="3128559" y="2066019"/>
              <a:ext cx="8613734" cy="6166042"/>
            </a:xfrm>
            <a:prstGeom prst="rect">
              <a:avLst/>
            </a:prstGeom>
            <a:noFill/>
            <a:ln>
              <a:noFill/>
            </a:ln>
          </p:spPr>
        </p:pic>
        <p:pic>
          <p:nvPicPr>
            <p:cNvPr id="428" name="Google Shape;428;p49"/>
            <p:cNvPicPr preferRelativeResize="0"/>
            <p:nvPr/>
          </p:nvPicPr>
          <p:blipFill rotWithShape="1">
            <a:blip r:embed="rId3">
              <a:alphaModFix/>
            </a:blip>
            <a:srcRect b="0" l="0" r="0" t="0"/>
            <a:stretch/>
          </p:blipFill>
          <p:spPr>
            <a:xfrm flipH="1" rot="-9755818">
              <a:off x="-2107475" y="-3404574"/>
              <a:ext cx="9742450" cy="7138351"/>
            </a:xfrm>
            <a:prstGeom prst="rect">
              <a:avLst/>
            </a:prstGeom>
            <a:noFill/>
            <a:ln>
              <a:noFill/>
            </a:ln>
          </p:spPr>
        </p:pic>
      </p:grpSp>
      <p:sp>
        <p:nvSpPr>
          <p:cNvPr id="429" name="Google Shape;429;p49"/>
          <p:cNvSpPr txBox="1"/>
          <p:nvPr>
            <p:ph type="title"/>
          </p:nvPr>
        </p:nvSpPr>
        <p:spPr>
          <a:xfrm>
            <a:off x="941525" y="2678296"/>
            <a:ext cx="3492600" cy="800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accent2"/>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430" name="Google Shape;430;p49"/>
          <p:cNvSpPr txBox="1"/>
          <p:nvPr>
            <p:ph idx="1" type="subTitle"/>
          </p:nvPr>
        </p:nvSpPr>
        <p:spPr>
          <a:xfrm>
            <a:off x="941525" y="3452940"/>
            <a:ext cx="3492600" cy="36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31" name="Google Shape;431;p49"/>
          <p:cNvSpPr txBox="1"/>
          <p:nvPr>
            <p:ph idx="2" type="title"/>
          </p:nvPr>
        </p:nvSpPr>
        <p:spPr>
          <a:xfrm>
            <a:off x="2968838" y="1030510"/>
            <a:ext cx="3492600" cy="800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accent2"/>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432" name="Google Shape;432;p49"/>
          <p:cNvSpPr txBox="1"/>
          <p:nvPr>
            <p:ph idx="3" type="subTitle"/>
          </p:nvPr>
        </p:nvSpPr>
        <p:spPr>
          <a:xfrm>
            <a:off x="2968838" y="1805448"/>
            <a:ext cx="3492600" cy="36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33" name="Google Shape;433;p49"/>
          <p:cNvSpPr txBox="1"/>
          <p:nvPr>
            <p:ph idx="4" type="title"/>
          </p:nvPr>
        </p:nvSpPr>
        <p:spPr>
          <a:xfrm>
            <a:off x="4709875" y="2678296"/>
            <a:ext cx="3492600" cy="800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accent2"/>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434" name="Google Shape;434;p49"/>
          <p:cNvSpPr txBox="1"/>
          <p:nvPr>
            <p:ph idx="5" type="subTitle"/>
          </p:nvPr>
        </p:nvSpPr>
        <p:spPr>
          <a:xfrm>
            <a:off x="4709875" y="3452940"/>
            <a:ext cx="3492600" cy="36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5" name="Shape 435"/>
        <p:cNvGrpSpPr/>
        <p:nvPr/>
      </p:nvGrpSpPr>
      <p:grpSpPr>
        <a:xfrm>
          <a:off x="0" y="0"/>
          <a:ext cx="0" cy="0"/>
          <a:chOff x="0" y="0"/>
          <a:chExt cx="0" cy="0"/>
        </a:xfrm>
      </p:grpSpPr>
      <p:sp>
        <p:nvSpPr>
          <p:cNvPr id="436" name="Google Shape;436;p50"/>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grpSp>
        <p:nvGrpSpPr>
          <p:cNvPr id="437" name="Google Shape;437;p50"/>
          <p:cNvGrpSpPr/>
          <p:nvPr/>
        </p:nvGrpSpPr>
        <p:grpSpPr>
          <a:xfrm>
            <a:off x="-3249086" y="-2554995"/>
            <a:ext cx="13382085" cy="10199261"/>
            <a:chOff x="-3249086" y="-2554995"/>
            <a:chExt cx="13382085" cy="10199261"/>
          </a:xfrm>
        </p:grpSpPr>
        <p:pic>
          <p:nvPicPr>
            <p:cNvPr id="438" name="Google Shape;438;p50"/>
            <p:cNvPicPr preferRelativeResize="0"/>
            <p:nvPr/>
          </p:nvPicPr>
          <p:blipFill rotWithShape="1">
            <a:blip r:embed="rId2">
              <a:alphaModFix/>
            </a:blip>
            <a:srcRect b="0" l="0" r="0" t="0"/>
            <a:stretch/>
          </p:blipFill>
          <p:spPr>
            <a:xfrm flipH="1" rot="-8749677">
              <a:off x="5789549" y="-1600199"/>
              <a:ext cx="4076800" cy="2202575"/>
            </a:xfrm>
            <a:prstGeom prst="rect">
              <a:avLst/>
            </a:prstGeom>
            <a:noFill/>
            <a:ln>
              <a:noFill/>
            </a:ln>
          </p:spPr>
        </p:pic>
        <p:pic>
          <p:nvPicPr>
            <p:cNvPr id="439" name="Google Shape;439;p50"/>
            <p:cNvPicPr preferRelativeResize="0"/>
            <p:nvPr/>
          </p:nvPicPr>
          <p:blipFill rotWithShape="1">
            <a:blip r:embed="rId3">
              <a:alphaModFix/>
            </a:blip>
            <a:srcRect b="0" l="0" r="0" t="0"/>
            <a:stretch/>
          </p:blipFill>
          <p:spPr>
            <a:xfrm flipH="1" rot="-5399998">
              <a:off x="6997389" y="-156474"/>
              <a:ext cx="3625604" cy="1683801"/>
            </a:xfrm>
            <a:prstGeom prst="rect">
              <a:avLst/>
            </a:prstGeom>
            <a:noFill/>
            <a:ln>
              <a:noFill/>
            </a:ln>
          </p:spPr>
        </p:pic>
        <p:pic>
          <p:nvPicPr>
            <p:cNvPr id="440" name="Google Shape;440;p50"/>
            <p:cNvPicPr preferRelativeResize="0"/>
            <p:nvPr/>
          </p:nvPicPr>
          <p:blipFill rotWithShape="1">
            <a:blip r:embed="rId4">
              <a:alphaModFix/>
            </a:blip>
            <a:srcRect b="0" l="0" r="0" t="0"/>
            <a:stretch/>
          </p:blipFill>
          <p:spPr>
            <a:xfrm rot="3030686">
              <a:off x="-2360369" y="3109466"/>
              <a:ext cx="3434962" cy="3923569"/>
            </a:xfrm>
            <a:prstGeom prst="rect">
              <a:avLst/>
            </a:prstGeom>
            <a:noFill/>
            <a:ln>
              <a:noFill/>
            </a:ln>
          </p:spPr>
        </p:pic>
      </p:grpSp>
      <p:grpSp>
        <p:nvGrpSpPr>
          <p:cNvPr id="441" name="Google Shape;441;p50"/>
          <p:cNvGrpSpPr/>
          <p:nvPr/>
        </p:nvGrpSpPr>
        <p:grpSpPr>
          <a:xfrm>
            <a:off x="317375" y="312400"/>
            <a:ext cx="8562875" cy="4535000"/>
            <a:chOff x="317375" y="312400"/>
            <a:chExt cx="8562875" cy="4535000"/>
          </a:xfrm>
        </p:grpSpPr>
        <p:grpSp>
          <p:nvGrpSpPr>
            <p:cNvPr id="442" name="Google Shape;442;p50"/>
            <p:cNvGrpSpPr/>
            <p:nvPr/>
          </p:nvGrpSpPr>
          <p:grpSpPr>
            <a:xfrm flipH="1">
              <a:off x="8653150" y="4246850"/>
              <a:ext cx="227100" cy="600550"/>
              <a:chOff x="228300" y="4246850"/>
              <a:chExt cx="227100" cy="600550"/>
            </a:xfrm>
          </p:grpSpPr>
          <p:sp>
            <p:nvSpPr>
              <p:cNvPr id="443" name="Google Shape;443;p50"/>
              <p:cNvSpPr/>
              <p:nvPr/>
            </p:nvSpPr>
            <p:spPr>
              <a:xfrm rot="5400000">
                <a:off x="228300" y="42468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44" name="Google Shape;444;p50"/>
              <p:cNvSpPr/>
              <p:nvPr/>
            </p:nvSpPr>
            <p:spPr>
              <a:xfrm rot="5400000">
                <a:off x="228300" y="46203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
          <p:nvSpPr>
            <p:cNvPr id="445" name="Google Shape;445;p50"/>
            <p:cNvSpPr/>
            <p:nvPr/>
          </p:nvSpPr>
          <p:spPr>
            <a:xfrm flipH="1">
              <a:off x="317375" y="3124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46" name="Shape 446"/>
        <p:cNvGrpSpPr/>
        <p:nvPr/>
      </p:nvGrpSpPr>
      <p:grpSpPr>
        <a:xfrm>
          <a:off x="0" y="0"/>
          <a:ext cx="0" cy="0"/>
          <a:chOff x="0" y="0"/>
          <a:chExt cx="0" cy="0"/>
        </a:xfrm>
      </p:grpSpPr>
      <p:grpSp>
        <p:nvGrpSpPr>
          <p:cNvPr id="447" name="Google Shape;447;p51"/>
          <p:cNvGrpSpPr/>
          <p:nvPr/>
        </p:nvGrpSpPr>
        <p:grpSpPr>
          <a:xfrm>
            <a:off x="-3776120" y="-1302387"/>
            <a:ext cx="16409001" cy="8311523"/>
            <a:chOff x="-3776120" y="-1302387"/>
            <a:chExt cx="16409001" cy="8311523"/>
          </a:xfrm>
        </p:grpSpPr>
        <p:pic>
          <p:nvPicPr>
            <p:cNvPr id="448" name="Google Shape;448;p51"/>
            <p:cNvPicPr preferRelativeResize="0"/>
            <p:nvPr/>
          </p:nvPicPr>
          <p:blipFill rotWithShape="1">
            <a:blip r:embed="rId2">
              <a:alphaModFix/>
            </a:blip>
            <a:srcRect b="0" l="0" r="0" t="0"/>
            <a:stretch/>
          </p:blipFill>
          <p:spPr>
            <a:xfrm flipH="1" rot="-2234889">
              <a:off x="6313778" y="1464677"/>
              <a:ext cx="5591045" cy="4289946"/>
            </a:xfrm>
            <a:prstGeom prst="rect">
              <a:avLst/>
            </a:prstGeom>
            <a:noFill/>
            <a:ln>
              <a:noFill/>
            </a:ln>
          </p:spPr>
        </p:pic>
        <p:pic>
          <p:nvPicPr>
            <p:cNvPr id="449" name="Google Shape;449;p51"/>
            <p:cNvPicPr preferRelativeResize="0"/>
            <p:nvPr/>
          </p:nvPicPr>
          <p:blipFill rotWithShape="1">
            <a:blip r:embed="rId2">
              <a:alphaModFix/>
            </a:blip>
            <a:srcRect b="0" l="0" r="0" t="0"/>
            <a:stretch/>
          </p:blipFill>
          <p:spPr>
            <a:xfrm flipH="1" rot="8377405">
              <a:off x="-3052474" y="-2348"/>
              <a:ext cx="5591048" cy="4289945"/>
            </a:xfrm>
            <a:prstGeom prst="rect">
              <a:avLst/>
            </a:prstGeom>
            <a:noFill/>
            <a:ln>
              <a:noFill/>
            </a:ln>
          </p:spPr>
        </p:pic>
      </p:grpSp>
      <p:sp>
        <p:nvSpPr>
          <p:cNvPr id="450" name="Google Shape;450;p51"/>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grpSp>
        <p:nvGrpSpPr>
          <p:cNvPr id="451" name="Google Shape;451;p51"/>
          <p:cNvGrpSpPr/>
          <p:nvPr/>
        </p:nvGrpSpPr>
        <p:grpSpPr>
          <a:xfrm>
            <a:off x="216188" y="201838"/>
            <a:ext cx="8711625" cy="4739825"/>
            <a:chOff x="216188" y="201838"/>
            <a:chExt cx="8711625" cy="4739825"/>
          </a:xfrm>
        </p:grpSpPr>
        <p:grpSp>
          <p:nvGrpSpPr>
            <p:cNvPr id="452" name="Google Shape;452;p51"/>
            <p:cNvGrpSpPr/>
            <p:nvPr/>
          </p:nvGrpSpPr>
          <p:grpSpPr>
            <a:xfrm>
              <a:off x="216188" y="201838"/>
              <a:ext cx="600550" cy="227100"/>
              <a:chOff x="415725" y="425950"/>
              <a:chExt cx="600550" cy="227100"/>
            </a:xfrm>
          </p:grpSpPr>
          <p:sp>
            <p:nvSpPr>
              <p:cNvPr id="453" name="Google Shape;453;p51"/>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54" name="Google Shape;454;p51"/>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
          <p:nvSpPr>
            <p:cNvPr id="455" name="Google Shape;455;p51"/>
            <p:cNvSpPr/>
            <p:nvPr/>
          </p:nvSpPr>
          <p:spPr>
            <a:xfrm>
              <a:off x="8700713" y="4714563"/>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456" name="Shape 456"/>
        <p:cNvGrpSpPr/>
        <p:nvPr/>
      </p:nvGrpSpPr>
      <p:grpSpPr>
        <a:xfrm>
          <a:off x="0" y="0"/>
          <a:ext cx="0" cy="0"/>
          <a:chOff x="0" y="0"/>
          <a:chExt cx="0" cy="0"/>
        </a:xfrm>
      </p:grpSpPr>
      <p:grpSp>
        <p:nvGrpSpPr>
          <p:cNvPr id="457" name="Google Shape;457;p52"/>
          <p:cNvGrpSpPr/>
          <p:nvPr/>
        </p:nvGrpSpPr>
        <p:grpSpPr>
          <a:xfrm>
            <a:off x="-1984757" y="-1676002"/>
            <a:ext cx="12909977" cy="8388363"/>
            <a:chOff x="-1984757" y="-1676002"/>
            <a:chExt cx="12909977" cy="8388363"/>
          </a:xfrm>
        </p:grpSpPr>
        <p:pic>
          <p:nvPicPr>
            <p:cNvPr id="458" name="Google Shape;458;p52"/>
            <p:cNvPicPr preferRelativeResize="0"/>
            <p:nvPr/>
          </p:nvPicPr>
          <p:blipFill rotWithShape="1">
            <a:blip r:embed="rId2">
              <a:alphaModFix/>
            </a:blip>
            <a:srcRect b="0" l="0" r="0" t="0"/>
            <a:stretch/>
          </p:blipFill>
          <p:spPr>
            <a:xfrm rot="1776128">
              <a:off x="6815676" y="-827507"/>
              <a:ext cx="3915924" cy="1818640"/>
            </a:xfrm>
            <a:prstGeom prst="rect">
              <a:avLst/>
            </a:prstGeom>
            <a:noFill/>
            <a:ln>
              <a:noFill/>
            </a:ln>
          </p:spPr>
        </p:pic>
        <p:pic>
          <p:nvPicPr>
            <p:cNvPr id="459" name="Google Shape;459;p52"/>
            <p:cNvPicPr preferRelativeResize="0"/>
            <p:nvPr/>
          </p:nvPicPr>
          <p:blipFill rotWithShape="1">
            <a:blip r:embed="rId3">
              <a:alphaModFix/>
            </a:blip>
            <a:srcRect b="0" l="0" r="0" t="0"/>
            <a:stretch/>
          </p:blipFill>
          <p:spPr>
            <a:xfrm rot="1180237">
              <a:off x="-1603831" y="3110699"/>
              <a:ext cx="4172179" cy="2986603"/>
            </a:xfrm>
            <a:prstGeom prst="rect">
              <a:avLst/>
            </a:prstGeom>
            <a:noFill/>
            <a:ln>
              <a:noFill/>
            </a:ln>
          </p:spPr>
        </p:pic>
      </p:grpSp>
      <p:sp>
        <p:nvSpPr>
          <p:cNvPr id="460" name="Google Shape;460;p52"/>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grpSp>
        <p:nvGrpSpPr>
          <p:cNvPr id="461" name="Google Shape;461;p52"/>
          <p:cNvGrpSpPr/>
          <p:nvPr/>
        </p:nvGrpSpPr>
        <p:grpSpPr>
          <a:xfrm>
            <a:off x="254750" y="233675"/>
            <a:ext cx="8634500" cy="3814575"/>
            <a:chOff x="254750" y="233675"/>
            <a:chExt cx="8634500" cy="3814575"/>
          </a:xfrm>
        </p:grpSpPr>
        <p:grpSp>
          <p:nvGrpSpPr>
            <p:cNvPr id="462" name="Google Shape;462;p52"/>
            <p:cNvGrpSpPr/>
            <p:nvPr/>
          </p:nvGrpSpPr>
          <p:grpSpPr>
            <a:xfrm rot="-5400000">
              <a:off x="-118700" y="607125"/>
              <a:ext cx="974000" cy="227100"/>
              <a:chOff x="415725" y="425950"/>
              <a:chExt cx="974000" cy="227100"/>
            </a:xfrm>
          </p:grpSpPr>
          <p:sp>
            <p:nvSpPr>
              <p:cNvPr id="463" name="Google Shape;463;p52"/>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64" name="Google Shape;464;p52"/>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65" name="Google Shape;465;p52"/>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
          <p:nvSpPr>
            <p:cNvPr id="466" name="Google Shape;466;p52"/>
            <p:cNvSpPr/>
            <p:nvPr/>
          </p:nvSpPr>
          <p:spPr>
            <a:xfrm rot="-5400000">
              <a:off x="8662150" y="38211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67" name="Shape 467"/>
        <p:cNvGrpSpPr/>
        <p:nvPr/>
      </p:nvGrpSpPr>
      <p:grpSpPr>
        <a:xfrm>
          <a:off x="0" y="0"/>
          <a:ext cx="0" cy="0"/>
          <a:chOff x="0" y="0"/>
          <a:chExt cx="0" cy="0"/>
        </a:xfrm>
      </p:grpSpPr>
      <p:sp>
        <p:nvSpPr>
          <p:cNvPr id="468" name="Google Shape;468;p53"/>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grpSp>
        <p:nvGrpSpPr>
          <p:cNvPr id="469" name="Google Shape;469;p53"/>
          <p:cNvGrpSpPr/>
          <p:nvPr/>
        </p:nvGrpSpPr>
        <p:grpSpPr>
          <a:xfrm>
            <a:off x="-1539621" y="-3809525"/>
            <a:ext cx="13694364" cy="11466650"/>
            <a:chOff x="-1539621" y="-3809525"/>
            <a:chExt cx="13694364" cy="11466650"/>
          </a:xfrm>
        </p:grpSpPr>
        <p:pic>
          <p:nvPicPr>
            <p:cNvPr id="470" name="Google Shape;470;p53"/>
            <p:cNvPicPr preferRelativeResize="0"/>
            <p:nvPr/>
          </p:nvPicPr>
          <p:blipFill rotWithShape="1">
            <a:blip r:embed="rId2">
              <a:alphaModFix/>
            </a:blip>
            <a:srcRect b="0" l="0" r="0" t="0"/>
            <a:stretch/>
          </p:blipFill>
          <p:spPr>
            <a:xfrm>
              <a:off x="6276457" y="-3809525"/>
              <a:ext cx="5878286" cy="5143500"/>
            </a:xfrm>
            <a:prstGeom prst="rect">
              <a:avLst/>
            </a:prstGeom>
            <a:noFill/>
            <a:ln>
              <a:noFill/>
            </a:ln>
          </p:spPr>
        </p:pic>
        <p:pic>
          <p:nvPicPr>
            <p:cNvPr id="471" name="Google Shape;471;p53"/>
            <p:cNvPicPr preferRelativeResize="0"/>
            <p:nvPr/>
          </p:nvPicPr>
          <p:blipFill rotWithShape="1">
            <a:blip r:embed="rId3">
              <a:alphaModFix/>
            </a:blip>
            <a:srcRect b="0" l="0" r="0" t="0"/>
            <a:stretch/>
          </p:blipFill>
          <p:spPr>
            <a:xfrm>
              <a:off x="-1539621" y="4161125"/>
              <a:ext cx="3976501" cy="3496000"/>
            </a:xfrm>
            <a:prstGeom prst="rect">
              <a:avLst/>
            </a:prstGeom>
            <a:noFill/>
            <a:ln>
              <a:noFill/>
            </a:ln>
          </p:spPr>
        </p:pic>
      </p:grpSp>
      <p:grpSp>
        <p:nvGrpSpPr>
          <p:cNvPr id="472" name="Google Shape;472;p53"/>
          <p:cNvGrpSpPr/>
          <p:nvPr/>
        </p:nvGrpSpPr>
        <p:grpSpPr>
          <a:xfrm>
            <a:off x="7943775" y="4745225"/>
            <a:ext cx="974000" cy="227100"/>
            <a:chOff x="415725" y="425950"/>
            <a:chExt cx="974000" cy="227100"/>
          </a:xfrm>
        </p:grpSpPr>
        <p:sp>
          <p:nvSpPr>
            <p:cNvPr id="473" name="Google Shape;473;p53"/>
            <p:cNvSpPr/>
            <p:nvPr/>
          </p:nvSpPr>
          <p:spPr>
            <a:xfrm>
              <a:off x="4157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74" name="Google Shape;474;p53"/>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75" name="Google Shape;475;p53"/>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76" name="Shape 476"/>
        <p:cNvGrpSpPr/>
        <p:nvPr/>
      </p:nvGrpSpPr>
      <p:grpSpPr>
        <a:xfrm>
          <a:off x="0" y="0"/>
          <a:ext cx="0" cy="0"/>
          <a:chOff x="0" y="0"/>
          <a:chExt cx="0" cy="0"/>
        </a:xfrm>
      </p:grpSpPr>
      <p:grpSp>
        <p:nvGrpSpPr>
          <p:cNvPr id="477" name="Google Shape;477;p54"/>
          <p:cNvGrpSpPr/>
          <p:nvPr/>
        </p:nvGrpSpPr>
        <p:grpSpPr>
          <a:xfrm>
            <a:off x="233100" y="252900"/>
            <a:ext cx="8677800" cy="4637700"/>
            <a:chOff x="233100" y="252900"/>
            <a:chExt cx="8677800" cy="4637700"/>
          </a:xfrm>
        </p:grpSpPr>
        <p:sp>
          <p:nvSpPr>
            <p:cNvPr id="478" name="Google Shape;478;p54"/>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nvGrpSpPr>
            <p:cNvPr id="479" name="Google Shape;479;p54"/>
            <p:cNvGrpSpPr/>
            <p:nvPr/>
          </p:nvGrpSpPr>
          <p:grpSpPr>
            <a:xfrm>
              <a:off x="486125" y="539500"/>
              <a:ext cx="8171750" cy="4064500"/>
              <a:chOff x="486125" y="539500"/>
              <a:chExt cx="8171750" cy="4064500"/>
            </a:xfrm>
          </p:grpSpPr>
          <p:grpSp>
            <p:nvGrpSpPr>
              <p:cNvPr id="480" name="Google Shape;480;p54"/>
              <p:cNvGrpSpPr/>
              <p:nvPr/>
            </p:nvGrpSpPr>
            <p:grpSpPr>
              <a:xfrm rot="5400000">
                <a:off x="299400" y="4190175"/>
                <a:ext cx="600550" cy="227100"/>
                <a:chOff x="789175" y="425950"/>
                <a:chExt cx="600550" cy="227100"/>
              </a:xfrm>
            </p:grpSpPr>
            <p:sp>
              <p:nvSpPr>
                <p:cNvPr id="481" name="Google Shape;481;p54"/>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82" name="Google Shape;482;p54"/>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
            <p:nvSpPr>
              <p:cNvPr id="483" name="Google Shape;483;p54"/>
              <p:cNvSpPr/>
              <p:nvPr/>
            </p:nvSpPr>
            <p:spPr>
              <a:xfrm rot="5400000">
                <a:off x="8430775" y="5395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grpSp>
      <p:grpSp>
        <p:nvGrpSpPr>
          <p:cNvPr id="484" name="Google Shape;484;p54"/>
          <p:cNvGrpSpPr/>
          <p:nvPr/>
        </p:nvGrpSpPr>
        <p:grpSpPr>
          <a:xfrm>
            <a:off x="-4537580" y="-2249970"/>
            <a:ext cx="16677906" cy="9447813"/>
            <a:chOff x="-4537580" y="-2249970"/>
            <a:chExt cx="16677906" cy="9447813"/>
          </a:xfrm>
        </p:grpSpPr>
        <p:pic>
          <p:nvPicPr>
            <p:cNvPr id="485" name="Google Shape;485;p54"/>
            <p:cNvPicPr preferRelativeResize="0"/>
            <p:nvPr/>
          </p:nvPicPr>
          <p:blipFill rotWithShape="1">
            <a:blip r:embed="rId2">
              <a:alphaModFix/>
            </a:blip>
            <a:srcRect b="0" l="0" r="0" t="0"/>
            <a:stretch/>
          </p:blipFill>
          <p:spPr>
            <a:xfrm flipH="1" rot="-2700010">
              <a:off x="-3782873" y="-489731"/>
              <a:ext cx="7077144" cy="5066087"/>
            </a:xfrm>
            <a:prstGeom prst="rect">
              <a:avLst/>
            </a:prstGeom>
            <a:noFill/>
            <a:ln>
              <a:noFill/>
            </a:ln>
          </p:spPr>
        </p:pic>
        <p:pic>
          <p:nvPicPr>
            <p:cNvPr id="486" name="Google Shape;486;p54"/>
            <p:cNvPicPr preferRelativeResize="0"/>
            <p:nvPr/>
          </p:nvPicPr>
          <p:blipFill rotWithShape="1">
            <a:blip r:embed="rId2">
              <a:alphaModFix/>
            </a:blip>
            <a:srcRect b="0" l="0" r="0" t="0"/>
            <a:stretch/>
          </p:blipFill>
          <p:spPr>
            <a:xfrm rot="-6020753">
              <a:off x="5478208" y="732544"/>
              <a:ext cx="7073111" cy="5063186"/>
            </a:xfrm>
            <a:prstGeom prst="rect">
              <a:avLst/>
            </a:prstGeom>
            <a:noFill/>
            <a:ln>
              <a:noFill/>
            </a:ln>
          </p:spPr>
        </p:pic>
      </p:grpSp>
      <p:sp>
        <p:nvSpPr>
          <p:cNvPr id="487" name="Google Shape;487;p54"/>
          <p:cNvSpPr txBox="1"/>
          <p:nvPr>
            <p:ph type="title"/>
          </p:nvPr>
        </p:nvSpPr>
        <p:spPr>
          <a:xfrm>
            <a:off x="2347950" y="539500"/>
            <a:ext cx="4448100" cy="1108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488" name="Google Shape;488;p54"/>
          <p:cNvSpPr txBox="1"/>
          <p:nvPr>
            <p:ph idx="1" type="subTitle"/>
          </p:nvPr>
        </p:nvSpPr>
        <p:spPr>
          <a:xfrm>
            <a:off x="2347950" y="1940900"/>
            <a:ext cx="4448100" cy="1169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89" name="Google Shape;489;p54"/>
          <p:cNvSpPr txBox="1"/>
          <p:nvPr/>
        </p:nvSpPr>
        <p:spPr>
          <a:xfrm>
            <a:off x="2099100" y="4049900"/>
            <a:ext cx="4945800" cy="55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1" i="0" lang="el" sz="1200" u="none" cap="none" strike="noStrike">
                <a:solidFill>
                  <a:schemeClr val="dk1"/>
                </a:solidFill>
                <a:latin typeface="Raleway"/>
                <a:ea typeface="Raleway"/>
                <a:cs typeface="Raleway"/>
                <a:sym typeface="Raleway"/>
              </a:rPr>
              <a:t>CREDITS:</a:t>
            </a:r>
            <a:r>
              <a:rPr b="0" i="0" lang="el" sz="1200" u="none" cap="none" strike="noStrike">
                <a:solidFill>
                  <a:schemeClr val="dk1"/>
                </a:solidFill>
                <a:latin typeface="Raleway"/>
                <a:ea typeface="Raleway"/>
                <a:cs typeface="Raleway"/>
                <a:sym typeface="Raleway"/>
              </a:rPr>
              <a:t> This presentation template was created by </a:t>
            </a:r>
            <a:r>
              <a:rPr b="1" i="0" lang="el" sz="1200" u="sng" cap="none" strike="noStrike">
                <a:solidFill>
                  <a:schemeClr val="hlink"/>
                </a:solidFill>
                <a:latin typeface="Raleway"/>
                <a:ea typeface="Raleway"/>
                <a:cs typeface="Raleway"/>
                <a:sym typeface="Raleway"/>
                <a:hlinkClick r:id="rId3"/>
              </a:rPr>
              <a:t>Slidesgo</a:t>
            </a:r>
            <a:r>
              <a:rPr b="0" i="0" lang="el" sz="1200" u="none" cap="none" strike="noStrike">
                <a:solidFill>
                  <a:schemeClr val="dk1"/>
                </a:solidFill>
                <a:latin typeface="Raleway"/>
                <a:ea typeface="Raleway"/>
                <a:cs typeface="Raleway"/>
                <a:sym typeface="Raleway"/>
              </a:rPr>
              <a:t>, and includes icons by </a:t>
            </a:r>
            <a:r>
              <a:rPr b="1" i="0" lang="el" sz="1200" u="sng" cap="none" strike="noStrike">
                <a:solidFill>
                  <a:schemeClr val="hlink"/>
                </a:solidFill>
                <a:latin typeface="Raleway"/>
                <a:ea typeface="Raleway"/>
                <a:cs typeface="Raleway"/>
                <a:sym typeface="Raleway"/>
                <a:hlinkClick r:id="rId4"/>
              </a:rPr>
              <a:t>Flaticon</a:t>
            </a:r>
            <a:r>
              <a:rPr b="0" i="0" lang="el" sz="1200" u="none" cap="none" strike="noStrike">
                <a:solidFill>
                  <a:schemeClr val="dk1"/>
                </a:solidFill>
                <a:latin typeface="Raleway"/>
                <a:ea typeface="Raleway"/>
                <a:cs typeface="Raleway"/>
                <a:sym typeface="Raleway"/>
              </a:rPr>
              <a:t>, and infographics &amp; images by </a:t>
            </a:r>
            <a:r>
              <a:rPr b="1" i="0" lang="el" sz="1200" u="sng" cap="none" strike="noStrike">
                <a:solidFill>
                  <a:schemeClr val="hlink"/>
                </a:solidFill>
                <a:latin typeface="Raleway"/>
                <a:ea typeface="Raleway"/>
                <a:cs typeface="Raleway"/>
                <a:sym typeface="Raleway"/>
                <a:hlinkClick r:id="rId5"/>
              </a:rPr>
              <a:t>Freepik</a:t>
            </a:r>
            <a:r>
              <a:rPr b="0" i="0" lang="el" sz="1200" u="sng" cap="none" strike="noStrike">
                <a:solidFill>
                  <a:schemeClr val="dk1"/>
                </a:solidFill>
                <a:latin typeface="Raleway"/>
                <a:ea typeface="Raleway"/>
                <a:cs typeface="Raleway"/>
                <a:sym typeface="Raleway"/>
              </a:rPr>
              <a:t> </a:t>
            </a:r>
            <a:endParaRPr b="1" i="0" sz="1200" u="sng" cap="none" strike="noStrike">
              <a:solidFill>
                <a:schemeClr val="dk1"/>
              </a:solidFill>
              <a:latin typeface="Raleway"/>
              <a:ea typeface="Raleway"/>
              <a:cs typeface="Raleway"/>
              <a:sym typeface="Raleway"/>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_1">
    <p:spTree>
      <p:nvGrpSpPr>
        <p:cNvPr id="490" name="Shape 490"/>
        <p:cNvGrpSpPr/>
        <p:nvPr/>
      </p:nvGrpSpPr>
      <p:grpSpPr>
        <a:xfrm>
          <a:off x="0" y="0"/>
          <a:ext cx="0" cy="0"/>
          <a:chOff x="0" y="0"/>
          <a:chExt cx="0" cy="0"/>
        </a:xfrm>
      </p:grpSpPr>
      <p:grpSp>
        <p:nvGrpSpPr>
          <p:cNvPr id="491" name="Google Shape;491;p55"/>
          <p:cNvGrpSpPr/>
          <p:nvPr/>
        </p:nvGrpSpPr>
        <p:grpSpPr>
          <a:xfrm>
            <a:off x="-1932495" y="-1357225"/>
            <a:ext cx="12499642" cy="7027447"/>
            <a:chOff x="-1932495" y="-1357225"/>
            <a:chExt cx="12499642" cy="7027447"/>
          </a:xfrm>
        </p:grpSpPr>
        <p:pic>
          <p:nvPicPr>
            <p:cNvPr id="492" name="Google Shape;492;p55"/>
            <p:cNvPicPr preferRelativeResize="0"/>
            <p:nvPr/>
          </p:nvPicPr>
          <p:blipFill rotWithShape="1">
            <a:blip r:embed="rId2">
              <a:alphaModFix/>
            </a:blip>
            <a:srcRect b="0" l="0" r="0" t="0"/>
            <a:stretch/>
          </p:blipFill>
          <p:spPr>
            <a:xfrm rot="5400000">
              <a:off x="-2138120" y="-1151600"/>
              <a:ext cx="3403375" cy="2992125"/>
            </a:xfrm>
            <a:prstGeom prst="rect">
              <a:avLst/>
            </a:prstGeom>
            <a:noFill/>
            <a:ln>
              <a:noFill/>
            </a:ln>
          </p:spPr>
        </p:pic>
        <p:pic>
          <p:nvPicPr>
            <p:cNvPr id="493" name="Google Shape;493;p55"/>
            <p:cNvPicPr preferRelativeResize="0"/>
            <p:nvPr/>
          </p:nvPicPr>
          <p:blipFill rotWithShape="1">
            <a:blip r:embed="rId3">
              <a:alphaModFix/>
            </a:blip>
            <a:srcRect b="0" l="0" r="0" t="0"/>
            <a:stretch/>
          </p:blipFill>
          <p:spPr>
            <a:xfrm flipH="1" rot="-827776">
              <a:off x="6967591" y="3675139"/>
              <a:ext cx="3457954" cy="1605940"/>
            </a:xfrm>
            <a:prstGeom prst="rect">
              <a:avLst/>
            </a:prstGeom>
            <a:noFill/>
            <a:ln>
              <a:noFill/>
            </a:ln>
          </p:spPr>
        </p:pic>
      </p:grpSp>
      <p:sp>
        <p:nvSpPr>
          <p:cNvPr id="494" name="Google Shape;494;p55"/>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495" name="Google Shape;495;p55"/>
          <p:cNvSpPr txBox="1"/>
          <p:nvPr>
            <p:ph idx="1" type="body"/>
          </p:nvPr>
        </p:nvSpPr>
        <p:spPr>
          <a:xfrm>
            <a:off x="720000" y="1094211"/>
            <a:ext cx="7704000" cy="8670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SzPts val="1200"/>
              <a:buFont typeface="Raleway Light"/>
              <a:buChar char="●"/>
              <a:defRPr/>
            </a:lvl1pPr>
            <a:lvl2pPr indent="-304800" lvl="1" marL="914400" rtl="0" algn="l">
              <a:lnSpc>
                <a:spcPct val="100000"/>
              </a:lnSpc>
              <a:spcBef>
                <a:spcPts val="0"/>
              </a:spcBef>
              <a:spcAft>
                <a:spcPts val="0"/>
              </a:spcAft>
              <a:buSzPts val="1200"/>
              <a:buFont typeface="Nunito Light"/>
              <a:buChar char="○"/>
              <a:defRPr/>
            </a:lvl2pPr>
            <a:lvl3pPr indent="-304800" lvl="2" marL="1371600" rtl="0" algn="l">
              <a:lnSpc>
                <a:spcPct val="100000"/>
              </a:lnSpc>
              <a:spcBef>
                <a:spcPts val="0"/>
              </a:spcBef>
              <a:spcAft>
                <a:spcPts val="0"/>
              </a:spcAft>
              <a:buSzPts val="1200"/>
              <a:buFont typeface="Nunito Light"/>
              <a:buChar char="■"/>
              <a:defRPr/>
            </a:lvl3pPr>
            <a:lvl4pPr indent="-304800" lvl="3" marL="1828800" rtl="0" algn="l">
              <a:lnSpc>
                <a:spcPct val="100000"/>
              </a:lnSpc>
              <a:spcBef>
                <a:spcPts val="0"/>
              </a:spcBef>
              <a:spcAft>
                <a:spcPts val="0"/>
              </a:spcAft>
              <a:buSzPts val="1200"/>
              <a:buFont typeface="Nunito Light"/>
              <a:buChar char="●"/>
              <a:defRPr/>
            </a:lvl4pPr>
            <a:lvl5pPr indent="-304800" lvl="4" marL="2286000" rtl="0" algn="l">
              <a:lnSpc>
                <a:spcPct val="100000"/>
              </a:lnSpc>
              <a:spcBef>
                <a:spcPts val="0"/>
              </a:spcBef>
              <a:spcAft>
                <a:spcPts val="0"/>
              </a:spcAft>
              <a:buSzPts val="1200"/>
              <a:buFont typeface="Nunito Light"/>
              <a:buChar char="○"/>
              <a:defRPr/>
            </a:lvl5pPr>
            <a:lvl6pPr indent="-304800" lvl="5" marL="2743200" rtl="0" algn="l">
              <a:lnSpc>
                <a:spcPct val="100000"/>
              </a:lnSpc>
              <a:spcBef>
                <a:spcPts val="0"/>
              </a:spcBef>
              <a:spcAft>
                <a:spcPts val="0"/>
              </a:spcAft>
              <a:buSzPts val="1200"/>
              <a:buFont typeface="Nunito Light"/>
              <a:buChar char="■"/>
              <a:defRPr/>
            </a:lvl6pPr>
            <a:lvl7pPr indent="-304800" lvl="6" marL="3200400" rtl="0" algn="l">
              <a:lnSpc>
                <a:spcPct val="100000"/>
              </a:lnSpc>
              <a:spcBef>
                <a:spcPts val="0"/>
              </a:spcBef>
              <a:spcAft>
                <a:spcPts val="0"/>
              </a:spcAft>
              <a:buSzPts val="1200"/>
              <a:buFont typeface="Nunito Light"/>
              <a:buChar char="●"/>
              <a:defRPr/>
            </a:lvl7pPr>
            <a:lvl8pPr indent="-304800" lvl="7" marL="3657600" rtl="0" algn="l">
              <a:lnSpc>
                <a:spcPct val="100000"/>
              </a:lnSpc>
              <a:spcBef>
                <a:spcPts val="0"/>
              </a:spcBef>
              <a:spcAft>
                <a:spcPts val="0"/>
              </a:spcAft>
              <a:buSzPts val="1200"/>
              <a:buFont typeface="Nunito Light"/>
              <a:buChar char="○"/>
              <a:defRPr/>
            </a:lvl8pPr>
            <a:lvl9pPr indent="-304800" lvl="8" marL="4114800" rtl="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_1_1">
    <p:spTree>
      <p:nvGrpSpPr>
        <p:cNvPr id="496" name="Shape 496"/>
        <p:cNvGrpSpPr/>
        <p:nvPr/>
      </p:nvGrpSpPr>
      <p:grpSpPr>
        <a:xfrm>
          <a:off x="0" y="0"/>
          <a:ext cx="0" cy="0"/>
          <a:chOff x="0" y="0"/>
          <a:chExt cx="0" cy="0"/>
        </a:xfrm>
      </p:grpSpPr>
      <p:grpSp>
        <p:nvGrpSpPr>
          <p:cNvPr id="497" name="Google Shape;497;p56"/>
          <p:cNvGrpSpPr/>
          <p:nvPr/>
        </p:nvGrpSpPr>
        <p:grpSpPr>
          <a:xfrm>
            <a:off x="-3249086" y="-2554995"/>
            <a:ext cx="13382085" cy="10199261"/>
            <a:chOff x="-3249086" y="-2554995"/>
            <a:chExt cx="13382085" cy="10199261"/>
          </a:xfrm>
        </p:grpSpPr>
        <p:pic>
          <p:nvPicPr>
            <p:cNvPr id="498" name="Google Shape;498;p56"/>
            <p:cNvPicPr preferRelativeResize="0"/>
            <p:nvPr/>
          </p:nvPicPr>
          <p:blipFill rotWithShape="1">
            <a:blip r:embed="rId2">
              <a:alphaModFix/>
            </a:blip>
            <a:srcRect b="0" l="0" r="0" t="0"/>
            <a:stretch/>
          </p:blipFill>
          <p:spPr>
            <a:xfrm flipH="1" rot="-8749677">
              <a:off x="5789549" y="-1600199"/>
              <a:ext cx="4076800" cy="2202575"/>
            </a:xfrm>
            <a:prstGeom prst="rect">
              <a:avLst/>
            </a:prstGeom>
            <a:noFill/>
            <a:ln>
              <a:noFill/>
            </a:ln>
          </p:spPr>
        </p:pic>
        <p:pic>
          <p:nvPicPr>
            <p:cNvPr id="499" name="Google Shape;499;p56"/>
            <p:cNvPicPr preferRelativeResize="0"/>
            <p:nvPr/>
          </p:nvPicPr>
          <p:blipFill rotWithShape="1">
            <a:blip r:embed="rId3">
              <a:alphaModFix/>
            </a:blip>
            <a:srcRect b="0" l="0" r="0" t="0"/>
            <a:stretch/>
          </p:blipFill>
          <p:spPr>
            <a:xfrm flipH="1" rot="-5399998">
              <a:off x="6997389" y="-156474"/>
              <a:ext cx="3625604" cy="1683801"/>
            </a:xfrm>
            <a:prstGeom prst="rect">
              <a:avLst/>
            </a:prstGeom>
            <a:noFill/>
            <a:ln>
              <a:noFill/>
            </a:ln>
          </p:spPr>
        </p:pic>
        <p:pic>
          <p:nvPicPr>
            <p:cNvPr id="500" name="Google Shape;500;p56"/>
            <p:cNvPicPr preferRelativeResize="0"/>
            <p:nvPr/>
          </p:nvPicPr>
          <p:blipFill rotWithShape="1">
            <a:blip r:embed="rId4">
              <a:alphaModFix/>
            </a:blip>
            <a:srcRect b="0" l="0" r="0" t="0"/>
            <a:stretch/>
          </p:blipFill>
          <p:spPr>
            <a:xfrm rot="3030686">
              <a:off x="-2360369" y="3109466"/>
              <a:ext cx="3434962" cy="3923569"/>
            </a:xfrm>
            <a:prstGeom prst="rect">
              <a:avLst/>
            </a:prstGeom>
            <a:noFill/>
            <a:ln>
              <a:noFill/>
            </a:ln>
          </p:spPr>
        </p:pic>
      </p:grpSp>
      <p:grpSp>
        <p:nvGrpSpPr>
          <p:cNvPr id="501" name="Google Shape;501;p56"/>
          <p:cNvGrpSpPr/>
          <p:nvPr/>
        </p:nvGrpSpPr>
        <p:grpSpPr>
          <a:xfrm>
            <a:off x="317375" y="312400"/>
            <a:ext cx="8562875" cy="4535000"/>
            <a:chOff x="317375" y="312400"/>
            <a:chExt cx="8562875" cy="4535000"/>
          </a:xfrm>
        </p:grpSpPr>
        <p:grpSp>
          <p:nvGrpSpPr>
            <p:cNvPr id="502" name="Google Shape;502;p56"/>
            <p:cNvGrpSpPr/>
            <p:nvPr/>
          </p:nvGrpSpPr>
          <p:grpSpPr>
            <a:xfrm flipH="1">
              <a:off x="8653150" y="4246850"/>
              <a:ext cx="227100" cy="600550"/>
              <a:chOff x="228300" y="4246850"/>
              <a:chExt cx="227100" cy="600550"/>
            </a:xfrm>
          </p:grpSpPr>
          <p:sp>
            <p:nvSpPr>
              <p:cNvPr id="503" name="Google Shape;503;p56"/>
              <p:cNvSpPr/>
              <p:nvPr/>
            </p:nvSpPr>
            <p:spPr>
              <a:xfrm rot="5400000">
                <a:off x="228300" y="42468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504" name="Google Shape;504;p56"/>
              <p:cNvSpPr/>
              <p:nvPr/>
            </p:nvSpPr>
            <p:spPr>
              <a:xfrm rot="5400000">
                <a:off x="228300" y="46203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
          <p:nvSpPr>
            <p:cNvPr id="505" name="Google Shape;505;p56"/>
            <p:cNvSpPr/>
            <p:nvPr/>
          </p:nvSpPr>
          <p:spPr>
            <a:xfrm flipH="1">
              <a:off x="317375" y="3124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
        <p:nvSpPr>
          <p:cNvPr id="506" name="Google Shape;506;p56"/>
          <p:cNvSpPr txBox="1"/>
          <p:nvPr>
            <p:ph type="title"/>
          </p:nvPr>
        </p:nvSpPr>
        <p:spPr>
          <a:xfrm>
            <a:off x="720000" y="445025"/>
            <a:ext cx="7704000" cy="64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507" name="Google Shape;507;p56"/>
          <p:cNvSpPr txBox="1"/>
          <p:nvPr>
            <p:ph idx="1" type="body"/>
          </p:nvPr>
        </p:nvSpPr>
        <p:spPr>
          <a:xfrm>
            <a:off x="720000" y="1094211"/>
            <a:ext cx="7704000" cy="35097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SzPts val="1200"/>
              <a:buFont typeface="Raleway Light"/>
              <a:buChar char="●"/>
              <a:defRPr/>
            </a:lvl1pPr>
            <a:lvl2pPr indent="-304800" lvl="1" marL="914400" rtl="0" algn="l">
              <a:lnSpc>
                <a:spcPct val="100000"/>
              </a:lnSpc>
              <a:spcBef>
                <a:spcPts val="0"/>
              </a:spcBef>
              <a:spcAft>
                <a:spcPts val="0"/>
              </a:spcAft>
              <a:buSzPts val="1200"/>
              <a:buFont typeface="Nunito Light"/>
              <a:buChar char="○"/>
              <a:defRPr/>
            </a:lvl2pPr>
            <a:lvl3pPr indent="-304800" lvl="2" marL="1371600" rtl="0" algn="l">
              <a:lnSpc>
                <a:spcPct val="100000"/>
              </a:lnSpc>
              <a:spcBef>
                <a:spcPts val="0"/>
              </a:spcBef>
              <a:spcAft>
                <a:spcPts val="0"/>
              </a:spcAft>
              <a:buSzPts val="1200"/>
              <a:buFont typeface="Nunito Light"/>
              <a:buChar char="■"/>
              <a:defRPr/>
            </a:lvl3pPr>
            <a:lvl4pPr indent="-304800" lvl="3" marL="1828800" rtl="0" algn="l">
              <a:lnSpc>
                <a:spcPct val="100000"/>
              </a:lnSpc>
              <a:spcBef>
                <a:spcPts val="0"/>
              </a:spcBef>
              <a:spcAft>
                <a:spcPts val="0"/>
              </a:spcAft>
              <a:buSzPts val="1200"/>
              <a:buFont typeface="Nunito Light"/>
              <a:buChar char="●"/>
              <a:defRPr/>
            </a:lvl4pPr>
            <a:lvl5pPr indent="-304800" lvl="4" marL="2286000" rtl="0" algn="l">
              <a:lnSpc>
                <a:spcPct val="100000"/>
              </a:lnSpc>
              <a:spcBef>
                <a:spcPts val="0"/>
              </a:spcBef>
              <a:spcAft>
                <a:spcPts val="0"/>
              </a:spcAft>
              <a:buSzPts val="1200"/>
              <a:buFont typeface="Nunito Light"/>
              <a:buChar char="○"/>
              <a:defRPr/>
            </a:lvl5pPr>
            <a:lvl6pPr indent="-304800" lvl="5" marL="2743200" rtl="0" algn="l">
              <a:lnSpc>
                <a:spcPct val="100000"/>
              </a:lnSpc>
              <a:spcBef>
                <a:spcPts val="0"/>
              </a:spcBef>
              <a:spcAft>
                <a:spcPts val="0"/>
              </a:spcAft>
              <a:buSzPts val="1200"/>
              <a:buFont typeface="Nunito Light"/>
              <a:buChar char="■"/>
              <a:defRPr/>
            </a:lvl6pPr>
            <a:lvl7pPr indent="-304800" lvl="6" marL="3200400" rtl="0" algn="l">
              <a:lnSpc>
                <a:spcPct val="100000"/>
              </a:lnSpc>
              <a:spcBef>
                <a:spcPts val="0"/>
              </a:spcBef>
              <a:spcAft>
                <a:spcPts val="0"/>
              </a:spcAft>
              <a:buSzPts val="1200"/>
              <a:buFont typeface="Nunito Light"/>
              <a:buChar char="●"/>
              <a:defRPr/>
            </a:lvl7pPr>
            <a:lvl8pPr indent="-304800" lvl="7" marL="3657600" rtl="0" algn="l">
              <a:lnSpc>
                <a:spcPct val="100000"/>
              </a:lnSpc>
              <a:spcBef>
                <a:spcPts val="0"/>
              </a:spcBef>
              <a:spcAft>
                <a:spcPts val="0"/>
              </a:spcAft>
              <a:buSzPts val="1200"/>
              <a:buFont typeface="Nunito Light"/>
              <a:buChar char="○"/>
              <a:defRPr/>
            </a:lvl8pPr>
            <a:lvl9pPr indent="-304800" lvl="8" marL="4114800" rtl="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8" name="Shape 508"/>
        <p:cNvGrpSpPr/>
        <p:nvPr/>
      </p:nvGrpSpPr>
      <p:grpSpPr>
        <a:xfrm>
          <a:off x="0" y="0"/>
          <a:ext cx="0" cy="0"/>
          <a:chOff x="0" y="0"/>
          <a:chExt cx="0" cy="0"/>
        </a:xfrm>
      </p:grpSpPr>
      <p:pic>
        <p:nvPicPr>
          <p:cNvPr id="509" name="Google Shape;509;p57"/>
          <p:cNvPicPr preferRelativeResize="0"/>
          <p:nvPr/>
        </p:nvPicPr>
        <p:blipFill rotWithShape="1">
          <a:blip r:embed="rId2">
            <a:alphaModFix/>
          </a:blip>
          <a:srcRect b="0" l="0" r="0" t="0"/>
          <a:stretch/>
        </p:blipFill>
        <p:spPr>
          <a:xfrm flipH="1" rot="-1180232">
            <a:off x="4983783" y="1865850"/>
            <a:ext cx="7185315" cy="5143501"/>
          </a:xfrm>
          <a:prstGeom prst="rect">
            <a:avLst/>
          </a:prstGeom>
          <a:noFill/>
          <a:ln>
            <a:noFill/>
          </a:ln>
        </p:spPr>
      </p:pic>
      <p:sp>
        <p:nvSpPr>
          <p:cNvPr id="510" name="Google Shape;510;p57"/>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rtl="0" algn="ctr">
              <a:lnSpc>
                <a:spcPct val="80000"/>
              </a:lnSpc>
              <a:spcBef>
                <a:spcPts val="0"/>
              </a:spcBef>
              <a:spcAft>
                <a:spcPts val="0"/>
              </a:spcAft>
              <a:buSzPts val="6000"/>
              <a:buNone/>
              <a:defRPr sz="60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1" name="Shape 511"/>
        <p:cNvGrpSpPr/>
        <p:nvPr/>
      </p:nvGrpSpPr>
      <p:grpSpPr>
        <a:xfrm>
          <a:off x="0" y="0"/>
          <a:ext cx="0" cy="0"/>
          <a:chOff x="0" y="0"/>
          <a:chExt cx="0" cy="0"/>
        </a:xfrm>
      </p:grpSpPr>
      <p:grpSp>
        <p:nvGrpSpPr>
          <p:cNvPr id="512" name="Google Shape;512;p58"/>
          <p:cNvGrpSpPr/>
          <p:nvPr/>
        </p:nvGrpSpPr>
        <p:grpSpPr>
          <a:xfrm>
            <a:off x="-3528302" y="-3099699"/>
            <a:ext cx="15963527" cy="11225146"/>
            <a:chOff x="-3528302" y="-3099699"/>
            <a:chExt cx="15963527" cy="11225146"/>
          </a:xfrm>
        </p:grpSpPr>
        <p:pic>
          <p:nvPicPr>
            <p:cNvPr id="513" name="Google Shape;513;p58"/>
            <p:cNvPicPr preferRelativeResize="0"/>
            <p:nvPr/>
          </p:nvPicPr>
          <p:blipFill rotWithShape="1">
            <a:blip r:embed="rId2">
              <a:alphaModFix/>
            </a:blip>
            <a:srcRect b="0" l="0" r="0" t="0"/>
            <a:stretch/>
          </p:blipFill>
          <p:spPr>
            <a:xfrm rot="3430134">
              <a:off x="6535544" y="-1799650"/>
              <a:ext cx="5372760" cy="4181600"/>
            </a:xfrm>
            <a:prstGeom prst="rect">
              <a:avLst/>
            </a:prstGeom>
            <a:noFill/>
            <a:ln>
              <a:noFill/>
            </a:ln>
          </p:spPr>
        </p:pic>
        <p:pic>
          <p:nvPicPr>
            <p:cNvPr id="514" name="Google Shape;514;p58"/>
            <p:cNvPicPr preferRelativeResize="0"/>
            <p:nvPr/>
          </p:nvPicPr>
          <p:blipFill rotWithShape="1">
            <a:blip r:embed="rId2">
              <a:alphaModFix/>
            </a:blip>
            <a:srcRect b="0" l="0" r="0" t="0"/>
            <a:stretch/>
          </p:blipFill>
          <p:spPr>
            <a:xfrm rot="3430134">
              <a:off x="-3001381" y="2643800"/>
              <a:ext cx="5372760" cy="4181600"/>
            </a:xfrm>
            <a:prstGeom prst="rect">
              <a:avLst/>
            </a:prstGeom>
            <a:noFill/>
            <a:ln>
              <a:noFill/>
            </a:ln>
          </p:spPr>
        </p:pic>
      </p:grpSp>
      <p:sp>
        <p:nvSpPr>
          <p:cNvPr id="515" name="Google Shape;515;p58"/>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6000"/>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sp>
        <p:nvSpPr>
          <p:cNvPr id="516" name="Google Shape;516;p58"/>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7" name="Shape 517"/>
        <p:cNvGrpSpPr/>
        <p:nvPr/>
      </p:nvGrpSpPr>
      <p:grpSpPr>
        <a:xfrm>
          <a:off x="0" y="0"/>
          <a:ext cx="0" cy="0"/>
          <a:chOff x="0" y="0"/>
          <a:chExt cx="0" cy="0"/>
        </a:xfrm>
      </p:grpSpPr>
      <p:sp>
        <p:nvSpPr>
          <p:cNvPr id="518" name="Google Shape;518;p59"/>
          <p:cNvSpPr/>
          <p:nvPr>
            <p:ph idx="2" type="pic"/>
          </p:nvPr>
        </p:nvSpPr>
        <p:spPr>
          <a:xfrm>
            <a:off x="8100" y="0"/>
            <a:ext cx="9144000" cy="5143500"/>
          </a:xfrm>
          <a:prstGeom prst="rect">
            <a:avLst/>
          </a:prstGeom>
          <a:noFill/>
          <a:ln>
            <a:noFill/>
          </a:ln>
        </p:spPr>
      </p:sp>
      <p:sp>
        <p:nvSpPr>
          <p:cNvPr id="519" name="Google Shape;519;p59"/>
          <p:cNvSpPr txBox="1"/>
          <p:nvPr>
            <p:ph type="title"/>
          </p:nvPr>
        </p:nvSpPr>
        <p:spPr>
          <a:xfrm>
            <a:off x="720000" y="4014450"/>
            <a:ext cx="7704000" cy="5727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20" name="Shape 520"/>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1" name="Shape 521"/>
        <p:cNvGrpSpPr/>
        <p:nvPr/>
      </p:nvGrpSpPr>
      <p:grpSpPr>
        <a:xfrm>
          <a:off x="0" y="0"/>
          <a:ext cx="0" cy="0"/>
          <a:chOff x="0" y="0"/>
          <a:chExt cx="0" cy="0"/>
        </a:xfrm>
      </p:grpSpPr>
      <p:grpSp>
        <p:nvGrpSpPr>
          <p:cNvPr id="522" name="Google Shape;522;p61"/>
          <p:cNvGrpSpPr/>
          <p:nvPr/>
        </p:nvGrpSpPr>
        <p:grpSpPr>
          <a:xfrm>
            <a:off x="-2825272" y="-3157415"/>
            <a:ext cx="14284502" cy="10512800"/>
            <a:chOff x="-2825272" y="-3157415"/>
            <a:chExt cx="14284502" cy="10512800"/>
          </a:xfrm>
        </p:grpSpPr>
        <p:pic>
          <p:nvPicPr>
            <p:cNvPr id="523" name="Google Shape;523;p61"/>
            <p:cNvPicPr preferRelativeResize="0"/>
            <p:nvPr/>
          </p:nvPicPr>
          <p:blipFill rotWithShape="1">
            <a:blip r:embed="rId2">
              <a:alphaModFix/>
            </a:blip>
            <a:srcRect b="0" l="0" r="0" t="0"/>
            <a:stretch/>
          </p:blipFill>
          <p:spPr>
            <a:xfrm flipH="1" rot="878570">
              <a:off x="5206411" y="2520664"/>
              <a:ext cx="5820694" cy="4166673"/>
            </a:xfrm>
            <a:prstGeom prst="rect">
              <a:avLst/>
            </a:prstGeom>
            <a:noFill/>
            <a:ln>
              <a:noFill/>
            </a:ln>
          </p:spPr>
        </p:pic>
        <p:pic>
          <p:nvPicPr>
            <p:cNvPr id="524" name="Google Shape;524;p61"/>
            <p:cNvPicPr preferRelativeResize="0"/>
            <p:nvPr/>
          </p:nvPicPr>
          <p:blipFill rotWithShape="1">
            <a:blip r:embed="rId3">
              <a:alphaModFix/>
            </a:blip>
            <a:srcRect b="0" l="0" r="0" t="0"/>
            <a:stretch/>
          </p:blipFill>
          <p:spPr>
            <a:xfrm flipH="1" rot="-9755820">
              <a:off x="-2240196" y="-2261254"/>
              <a:ext cx="6749446" cy="4945352"/>
            </a:xfrm>
            <a:prstGeom prst="rect">
              <a:avLst/>
            </a:prstGeom>
            <a:noFill/>
            <a:ln>
              <a:noFill/>
            </a:ln>
          </p:spPr>
        </p:pic>
      </p:grpSp>
      <p:grpSp>
        <p:nvGrpSpPr>
          <p:cNvPr id="525" name="Google Shape;525;p61"/>
          <p:cNvGrpSpPr/>
          <p:nvPr/>
        </p:nvGrpSpPr>
        <p:grpSpPr>
          <a:xfrm>
            <a:off x="246950" y="1923050"/>
            <a:ext cx="227100" cy="2989200"/>
            <a:chOff x="246950" y="282625"/>
            <a:chExt cx="227100" cy="2989200"/>
          </a:xfrm>
        </p:grpSpPr>
        <p:sp>
          <p:nvSpPr>
            <p:cNvPr id="526" name="Google Shape;526;p61"/>
            <p:cNvSpPr/>
            <p:nvPr/>
          </p:nvSpPr>
          <p:spPr>
            <a:xfrm>
              <a:off x="246950" y="28262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527" name="Google Shape;527;p61"/>
            <p:cNvSpPr/>
            <p:nvPr/>
          </p:nvSpPr>
          <p:spPr>
            <a:xfrm>
              <a:off x="246950" y="267127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528" name="Google Shape;528;p61"/>
            <p:cNvSpPr/>
            <p:nvPr/>
          </p:nvSpPr>
          <p:spPr>
            <a:xfrm>
              <a:off x="246950" y="3044725"/>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29" name="Shape 529"/>
        <p:cNvGrpSpPr/>
        <p:nvPr/>
      </p:nvGrpSpPr>
      <p:grpSpPr>
        <a:xfrm>
          <a:off x="0" y="0"/>
          <a:ext cx="0" cy="0"/>
          <a:chOff x="0" y="0"/>
          <a:chExt cx="0" cy="0"/>
        </a:xfrm>
      </p:grpSpPr>
      <p:grpSp>
        <p:nvGrpSpPr>
          <p:cNvPr id="530" name="Google Shape;530;p62"/>
          <p:cNvGrpSpPr/>
          <p:nvPr/>
        </p:nvGrpSpPr>
        <p:grpSpPr>
          <a:xfrm>
            <a:off x="233100" y="252900"/>
            <a:ext cx="8677800" cy="4637700"/>
            <a:chOff x="233100" y="252900"/>
            <a:chExt cx="8677800" cy="4637700"/>
          </a:xfrm>
        </p:grpSpPr>
        <p:sp>
          <p:nvSpPr>
            <p:cNvPr id="531" name="Google Shape;531;p62"/>
            <p:cNvSpPr/>
            <p:nvPr/>
          </p:nvSpPr>
          <p:spPr>
            <a:xfrm>
              <a:off x="233100" y="252900"/>
              <a:ext cx="8677800" cy="463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nvGrpSpPr>
            <p:cNvPr id="532" name="Google Shape;532;p62"/>
            <p:cNvGrpSpPr/>
            <p:nvPr/>
          </p:nvGrpSpPr>
          <p:grpSpPr>
            <a:xfrm>
              <a:off x="486125" y="539500"/>
              <a:ext cx="8171750" cy="4064500"/>
              <a:chOff x="486125" y="539500"/>
              <a:chExt cx="8171750" cy="4064500"/>
            </a:xfrm>
          </p:grpSpPr>
          <p:grpSp>
            <p:nvGrpSpPr>
              <p:cNvPr id="533" name="Google Shape;533;p62"/>
              <p:cNvGrpSpPr/>
              <p:nvPr/>
            </p:nvGrpSpPr>
            <p:grpSpPr>
              <a:xfrm rot="5400000">
                <a:off x="299400" y="4190175"/>
                <a:ext cx="600550" cy="227100"/>
                <a:chOff x="789175" y="425950"/>
                <a:chExt cx="600550" cy="227100"/>
              </a:xfrm>
            </p:grpSpPr>
            <p:sp>
              <p:nvSpPr>
                <p:cNvPr id="534" name="Google Shape;534;p62"/>
                <p:cNvSpPr/>
                <p:nvPr/>
              </p:nvSpPr>
              <p:spPr>
                <a:xfrm>
                  <a:off x="78917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535" name="Google Shape;535;p62"/>
                <p:cNvSpPr/>
                <p:nvPr/>
              </p:nvSpPr>
              <p:spPr>
                <a:xfrm>
                  <a:off x="1162625" y="42595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sp>
            <p:nvSpPr>
              <p:cNvPr id="536" name="Google Shape;536;p62"/>
              <p:cNvSpPr/>
              <p:nvPr/>
            </p:nvSpPr>
            <p:spPr>
              <a:xfrm rot="5400000">
                <a:off x="8430775" y="539500"/>
                <a:ext cx="227100" cy="22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grpSp>
      </p:grpSp>
      <p:grpSp>
        <p:nvGrpSpPr>
          <p:cNvPr id="537" name="Google Shape;537;p62"/>
          <p:cNvGrpSpPr/>
          <p:nvPr/>
        </p:nvGrpSpPr>
        <p:grpSpPr>
          <a:xfrm>
            <a:off x="-4637902" y="-3318704"/>
            <a:ext cx="16509951" cy="12107420"/>
            <a:chOff x="-4637902" y="-3318704"/>
            <a:chExt cx="16509951" cy="12107420"/>
          </a:xfrm>
        </p:grpSpPr>
        <p:pic>
          <p:nvPicPr>
            <p:cNvPr id="538" name="Google Shape;538;p62"/>
            <p:cNvPicPr preferRelativeResize="0"/>
            <p:nvPr/>
          </p:nvPicPr>
          <p:blipFill rotWithShape="1">
            <a:blip r:embed="rId2">
              <a:alphaModFix/>
            </a:blip>
            <a:srcRect b="0" l="0" r="0" t="0"/>
            <a:stretch/>
          </p:blipFill>
          <p:spPr>
            <a:xfrm rot="4174564">
              <a:off x="6805253" y="-2152294"/>
              <a:ext cx="5000719" cy="3615060"/>
            </a:xfrm>
            <a:prstGeom prst="rect">
              <a:avLst/>
            </a:prstGeom>
            <a:noFill/>
            <a:ln>
              <a:noFill/>
            </a:ln>
          </p:spPr>
        </p:pic>
        <p:pic>
          <p:nvPicPr>
            <p:cNvPr id="539" name="Google Shape;539;p62"/>
            <p:cNvPicPr preferRelativeResize="0"/>
            <p:nvPr/>
          </p:nvPicPr>
          <p:blipFill rotWithShape="1">
            <a:blip r:embed="rId2">
              <a:alphaModFix/>
            </a:blip>
            <a:srcRect b="0" l="0" r="0" t="0"/>
            <a:stretch/>
          </p:blipFill>
          <p:spPr>
            <a:xfrm rot="4174570">
              <a:off x="-4537818" y="1545241"/>
              <a:ext cx="7575637" cy="5476464"/>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5.xml"/><Relationship Id="rId22" Type="http://schemas.openxmlformats.org/officeDocument/2006/relationships/slideLayout" Target="../slideLayouts/slideLayout57.xml"/><Relationship Id="rId21" Type="http://schemas.openxmlformats.org/officeDocument/2006/relationships/slideLayout" Target="../slideLayouts/slideLayout56.xml"/><Relationship Id="rId24" Type="http://schemas.openxmlformats.org/officeDocument/2006/relationships/slideLayout" Target="../slideLayouts/slideLayout59.xml"/><Relationship Id="rId23" Type="http://schemas.openxmlformats.org/officeDocument/2006/relationships/slideLayout" Target="../slideLayouts/slideLayout58.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25" Type="http://schemas.openxmlformats.org/officeDocument/2006/relationships/theme" Target="../theme/theme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9" Type="http://schemas.openxmlformats.org/officeDocument/2006/relationships/slideLayout" Target="../slideLayouts/slideLayout54.xml"/><Relationship Id="rId1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649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sz="3000">
                <a:solidFill>
                  <a:schemeClr val="dk1"/>
                </a:solidFill>
                <a:latin typeface="Inter"/>
                <a:ea typeface="Inter"/>
                <a:cs typeface="Inter"/>
                <a:sym typeface="Inter"/>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indent="-304800" lvl="1" marL="9144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indent="-304800" lvl="2" marL="13716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indent="-304800" lvl="3" marL="1828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indent="-304800" lvl="4" marL="22860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indent="-304800" lvl="5" marL="27432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indent="-304800" lvl="6" marL="32004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indent="-304800" lvl="7" marL="36576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indent="-304800" lvl="8" marL="411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5" name="Shape 295"/>
        <p:cNvGrpSpPr/>
        <p:nvPr/>
      </p:nvGrpSpPr>
      <p:grpSpPr>
        <a:xfrm>
          <a:off x="0" y="0"/>
          <a:ext cx="0" cy="0"/>
          <a:chOff x="0" y="0"/>
          <a:chExt cx="0" cy="0"/>
        </a:xfrm>
      </p:grpSpPr>
      <p:sp>
        <p:nvSpPr>
          <p:cNvPr id="296" name="Google Shape;296;p38"/>
          <p:cNvSpPr txBox="1"/>
          <p:nvPr>
            <p:ph type="title"/>
          </p:nvPr>
        </p:nvSpPr>
        <p:spPr>
          <a:xfrm>
            <a:off x="713225" y="445025"/>
            <a:ext cx="7717500" cy="649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2pPr>
            <a:lvl3pPr lvl="2"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3pPr>
            <a:lvl4pPr lvl="3"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4pPr>
            <a:lvl5pPr lvl="4"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5pPr>
            <a:lvl6pPr lvl="5"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6pPr>
            <a:lvl7pPr lvl="6"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7pPr>
            <a:lvl8pPr lvl="7"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8pPr>
            <a:lvl9pPr lvl="8" marR="0" rtl="0" algn="l">
              <a:lnSpc>
                <a:spcPct val="100000"/>
              </a:lnSpc>
              <a:spcBef>
                <a:spcPts val="0"/>
              </a:spcBef>
              <a:spcAft>
                <a:spcPts val="0"/>
              </a:spcAft>
              <a:buClr>
                <a:schemeClr val="dk1"/>
              </a:buClr>
              <a:buSzPts val="3000"/>
              <a:buFont typeface="Inter"/>
              <a:buNone/>
              <a:defRPr b="0" i="0" sz="3000" u="none" cap="none" strike="noStrike">
                <a:solidFill>
                  <a:schemeClr val="dk1"/>
                </a:solidFill>
                <a:latin typeface="Inter"/>
                <a:ea typeface="Inter"/>
                <a:cs typeface="Inter"/>
                <a:sym typeface="Inter"/>
              </a:defRPr>
            </a:lvl9pPr>
          </a:lstStyle>
          <a:p/>
        </p:txBody>
      </p:sp>
      <p:sp>
        <p:nvSpPr>
          <p:cNvPr id="297" name="Google Shape;297;p3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1pPr>
            <a:lvl2pPr indent="-304800" lvl="1" marL="9144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2pPr>
            <a:lvl3pPr indent="-304800" lvl="2" marL="13716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3pPr>
            <a:lvl4pPr indent="-304800" lvl="3" marL="18288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4pPr>
            <a:lvl5pPr indent="-304800" lvl="4" marL="22860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5pPr>
            <a:lvl6pPr indent="-304800" lvl="5" marL="27432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6pPr>
            <a:lvl7pPr indent="-304800" lvl="6" marL="32004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7pPr>
            <a:lvl8pPr indent="-304800" lvl="7" marL="36576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8pPr>
            <a:lvl9pPr indent="-304800" lvl="8" marL="4114800" marR="0" rtl="0" algn="l">
              <a:lnSpc>
                <a:spcPct val="100000"/>
              </a:lnSpc>
              <a:spcBef>
                <a:spcPts val="0"/>
              </a:spcBef>
              <a:spcAft>
                <a:spcPts val="0"/>
              </a:spcAft>
              <a:buClr>
                <a:schemeClr val="dk1"/>
              </a:buClr>
              <a:buSzPts val="1200"/>
              <a:buFont typeface="Raleway"/>
              <a:buChar char="■"/>
              <a:defRPr b="0" i="0" sz="1200" u="none" cap="none" strike="noStrike">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49.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 Id="rId3" Type="http://schemas.openxmlformats.org/officeDocument/2006/relationships/image" Target="../media/image35.png"/><Relationship Id="rId4" Type="http://schemas.openxmlformats.org/officeDocument/2006/relationships/image" Target="../media/image45.png"/><Relationship Id="rId5"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4.png"/><Relationship Id="rId4" Type="http://schemas.openxmlformats.org/officeDocument/2006/relationships/image" Target="../media/image37.png"/><Relationship Id="rId5"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 Id="rId3"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 Id="rId3" Type="http://schemas.openxmlformats.org/officeDocument/2006/relationships/image" Target="../media/image48.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 Id="rId3"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 Id="rId3" Type="http://schemas.openxmlformats.org/officeDocument/2006/relationships/image" Target="../media/image40.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 Id="rId3" Type="http://schemas.openxmlformats.org/officeDocument/2006/relationships/image" Target="../media/image52.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cxnSp>
        <p:nvCxnSpPr>
          <p:cNvPr id="544" name="Google Shape;544;p63"/>
          <p:cNvCxnSpPr/>
          <p:nvPr/>
        </p:nvCxnSpPr>
        <p:spPr>
          <a:xfrm>
            <a:off x="2512650" y="3343250"/>
            <a:ext cx="4118700" cy="0"/>
          </a:xfrm>
          <a:prstGeom prst="straightConnector1">
            <a:avLst/>
          </a:prstGeom>
          <a:noFill/>
          <a:ln cap="flat" cmpd="sng" w="9525">
            <a:solidFill>
              <a:schemeClr val="dk1"/>
            </a:solidFill>
            <a:prstDash val="solid"/>
            <a:round/>
            <a:headEnd len="med" w="med" type="none"/>
            <a:tailEnd len="med" w="med" type="none"/>
          </a:ln>
        </p:spPr>
      </p:cxnSp>
      <p:sp>
        <p:nvSpPr>
          <p:cNvPr id="545" name="Google Shape;545;p63"/>
          <p:cNvSpPr txBox="1"/>
          <p:nvPr>
            <p:ph type="ctrTitle"/>
          </p:nvPr>
        </p:nvSpPr>
        <p:spPr>
          <a:xfrm>
            <a:off x="681975" y="971975"/>
            <a:ext cx="7820400" cy="22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l" sz="3000">
                <a:latin typeface="Trebuchet MS"/>
                <a:ea typeface="Trebuchet MS"/>
                <a:cs typeface="Trebuchet MS"/>
                <a:sym typeface="Trebuchet MS"/>
              </a:rPr>
              <a:t>Stock prediction for investing</a:t>
            </a:r>
            <a:endParaRPr b="1" sz="3000">
              <a:latin typeface="Trebuchet MS"/>
              <a:ea typeface="Trebuchet MS"/>
              <a:cs typeface="Trebuchet MS"/>
              <a:sym typeface="Trebuchet MS"/>
            </a:endParaRPr>
          </a:p>
          <a:p>
            <a:pPr indent="0" lvl="0" marL="0" rtl="0" algn="ctr">
              <a:spcBef>
                <a:spcPts val="0"/>
              </a:spcBef>
              <a:spcAft>
                <a:spcPts val="0"/>
              </a:spcAft>
              <a:buNone/>
            </a:pPr>
            <a:r>
              <a:t/>
            </a:r>
            <a:endParaRPr sz="3000">
              <a:latin typeface="Trebuchet MS"/>
              <a:ea typeface="Trebuchet MS"/>
              <a:cs typeface="Trebuchet MS"/>
              <a:sym typeface="Trebuchet MS"/>
            </a:endParaRPr>
          </a:p>
        </p:txBody>
      </p:sp>
      <p:sp>
        <p:nvSpPr>
          <p:cNvPr id="546" name="Google Shape;546;p63"/>
          <p:cNvSpPr txBox="1"/>
          <p:nvPr>
            <p:ph idx="1" type="subTitle"/>
          </p:nvPr>
        </p:nvSpPr>
        <p:spPr>
          <a:xfrm>
            <a:off x="1830450" y="3463325"/>
            <a:ext cx="5483100" cy="6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l">
                <a:latin typeface="Trebuchet MS"/>
                <a:ea typeface="Trebuchet MS"/>
                <a:cs typeface="Trebuchet MS"/>
                <a:sym typeface="Trebuchet MS"/>
              </a:rPr>
              <a:t>Created</a:t>
            </a:r>
            <a:r>
              <a:rPr i="1" lang="el">
                <a:latin typeface="Trebuchet MS"/>
                <a:ea typeface="Trebuchet MS"/>
                <a:cs typeface="Trebuchet MS"/>
                <a:sym typeface="Trebuchet MS"/>
              </a:rPr>
              <a:t> by:</a:t>
            </a:r>
            <a:endParaRPr i="1">
              <a:latin typeface="Trebuchet MS"/>
              <a:ea typeface="Trebuchet MS"/>
              <a:cs typeface="Trebuchet MS"/>
              <a:sym typeface="Trebuchet MS"/>
            </a:endParaRPr>
          </a:p>
          <a:p>
            <a:pPr indent="0" lvl="0" marL="0" rtl="0" algn="ctr">
              <a:spcBef>
                <a:spcPts val="0"/>
              </a:spcBef>
              <a:spcAft>
                <a:spcPts val="0"/>
              </a:spcAft>
              <a:buNone/>
            </a:pPr>
            <a:r>
              <a:rPr i="1" lang="el">
                <a:latin typeface="Trebuchet MS"/>
                <a:ea typeface="Trebuchet MS"/>
                <a:cs typeface="Trebuchet MS"/>
                <a:sym typeface="Trebuchet MS"/>
              </a:rPr>
              <a:t>Σπυριδούλα Σπυράκου 2321</a:t>
            </a:r>
            <a:endParaRPr i="1">
              <a:latin typeface="Trebuchet MS"/>
              <a:ea typeface="Trebuchet MS"/>
              <a:cs typeface="Trebuchet MS"/>
              <a:sym typeface="Trebuchet MS"/>
            </a:endParaRPr>
          </a:p>
          <a:p>
            <a:pPr indent="0" lvl="0" marL="0" rtl="0" algn="ctr">
              <a:spcBef>
                <a:spcPts val="0"/>
              </a:spcBef>
              <a:spcAft>
                <a:spcPts val="0"/>
              </a:spcAft>
              <a:buNone/>
            </a:pPr>
            <a:r>
              <a:rPr i="1" lang="el">
                <a:latin typeface="Trebuchet MS"/>
                <a:ea typeface="Trebuchet MS"/>
                <a:cs typeface="Trebuchet MS"/>
                <a:sym typeface="Trebuchet MS"/>
              </a:rPr>
              <a:t>Χρήστος Φουκανέλης 2324</a:t>
            </a:r>
            <a:endParaRPr i="1">
              <a:latin typeface="Trebuchet MS"/>
              <a:ea typeface="Trebuchet MS"/>
              <a:cs typeface="Trebuchet MS"/>
              <a:sym typeface="Trebuchet MS"/>
            </a:endParaRPr>
          </a:p>
          <a:p>
            <a:pPr indent="0" lvl="0" marL="0" rtl="0" algn="ctr">
              <a:spcBef>
                <a:spcPts val="0"/>
              </a:spcBef>
              <a:spcAft>
                <a:spcPts val="0"/>
              </a:spcAft>
              <a:buNone/>
            </a:pPr>
            <a:r>
              <a:rPr i="1" lang="el">
                <a:latin typeface="Trebuchet MS"/>
                <a:ea typeface="Trebuchet MS"/>
                <a:cs typeface="Trebuchet MS"/>
                <a:sym typeface="Trebuchet MS"/>
              </a:rPr>
              <a:t>Παναγιώτης Τσιλιμιδός 2322</a:t>
            </a:r>
            <a:endParaRPr i="1">
              <a:latin typeface="Trebuchet MS"/>
              <a:ea typeface="Trebuchet MS"/>
              <a:cs typeface="Trebuchet MS"/>
              <a:sym typeface="Trebuchet MS"/>
            </a:endParaRPr>
          </a:p>
          <a:p>
            <a:pPr indent="0" lvl="0" marL="0" rtl="0" algn="ctr">
              <a:spcBef>
                <a:spcPts val="0"/>
              </a:spcBef>
              <a:spcAft>
                <a:spcPts val="0"/>
              </a:spcAft>
              <a:buNone/>
            </a:pPr>
            <a:r>
              <a:t/>
            </a:r>
            <a:endParaRPr i="1">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2"/>
          <p:cNvSpPr txBox="1"/>
          <p:nvPr>
            <p:ph type="title"/>
          </p:nvPr>
        </p:nvSpPr>
        <p:spPr>
          <a:xfrm>
            <a:off x="454075" y="152975"/>
            <a:ext cx="83181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Random Forest Hyperparameteres - Μετρικές</a:t>
            </a:r>
            <a:endParaRPr>
              <a:latin typeface="Trebuchet MS"/>
              <a:ea typeface="Trebuchet MS"/>
              <a:cs typeface="Trebuchet MS"/>
              <a:sym typeface="Trebuchet MS"/>
            </a:endParaRPr>
          </a:p>
        </p:txBody>
      </p:sp>
      <p:pic>
        <p:nvPicPr>
          <p:cNvPr id="622" name="Google Shape;622;p72"/>
          <p:cNvPicPr preferRelativeResize="0"/>
          <p:nvPr/>
        </p:nvPicPr>
        <p:blipFill>
          <a:blip r:embed="rId3">
            <a:alphaModFix/>
          </a:blip>
          <a:stretch>
            <a:fillRect/>
          </a:stretch>
        </p:blipFill>
        <p:spPr>
          <a:xfrm>
            <a:off x="190300" y="1546363"/>
            <a:ext cx="4874526" cy="2308975"/>
          </a:xfrm>
          <a:prstGeom prst="rect">
            <a:avLst/>
          </a:prstGeom>
          <a:noFill/>
          <a:ln>
            <a:noFill/>
          </a:ln>
        </p:spPr>
      </p:pic>
      <p:pic>
        <p:nvPicPr>
          <p:cNvPr id="623" name="Google Shape;623;p72"/>
          <p:cNvPicPr preferRelativeResize="0"/>
          <p:nvPr/>
        </p:nvPicPr>
        <p:blipFill>
          <a:blip r:embed="rId4">
            <a:alphaModFix/>
          </a:blip>
          <a:stretch>
            <a:fillRect/>
          </a:stretch>
        </p:blipFill>
        <p:spPr>
          <a:xfrm>
            <a:off x="5116000" y="1612325"/>
            <a:ext cx="3977925" cy="1439125"/>
          </a:xfrm>
          <a:prstGeom prst="rect">
            <a:avLst/>
          </a:prstGeom>
          <a:noFill/>
          <a:ln>
            <a:noFill/>
          </a:ln>
        </p:spPr>
      </p:pic>
      <p:sp>
        <p:nvSpPr>
          <p:cNvPr id="624" name="Google Shape;624;p72"/>
          <p:cNvSpPr txBox="1"/>
          <p:nvPr/>
        </p:nvSpPr>
        <p:spPr>
          <a:xfrm>
            <a:off x="5183075" y="3406375"/>
            <a:ext cx="39108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aleway"/>
              <a:buChar char="●"/>
            </a:pPr>
            <a:r>
              <a:rPr lang="el" sz="1200">
                <a:solidFill>
                  <a:schemeClr val="dk1"/>
                </a:solidFill>
                <a:latin typeface="Calibri"/>
                <a:ea typeface="Calibri"/>
                <a:cs typeface="Calibri"/>
                <a:sym typeface="Calibri"/>
              </a:rPr>
              <a:t>66% of 366 = 242 γίνονται classify πάνω απο 10%</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Raleway"/>
              <a:buChar char="●"/>
            </a:pPr>
            <a:r>
              <a:rPr lang="el" sz="1200">
                <a:solidFill>
                  <a:schemeClr val="dk1"/>
                </a:solidFill>
                <a:latin typeface="Calibri"/>
                <a:ea typeface="Calibri"/>
                <a:cs typeface="Calibri"/>
                <a:sym typeface="Calibri"/>
              </a:rPr>
              <a:t>52% of 423 = 220 γίνονται classify κάτω απο 10%</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Raleway"/>
              <a:buChar char="●"/>
            </a:pPr>
            <a:r>
              <a:rPr lang="el" sz="1200">
                <a:solidFill>
                  <a:schemeClr val="dk1"/>
                </a:solidFill>
                <a:latin typeface="Calibri"/>
                <a:ea typeface="Calibri"/>
                <a:cs typeface="Calibri"/>
                <a:sym typeface="Calibri"/>
              </a:rPr>
              <a:t>789 -&gt; 20% των δεδομένων</a:t>
            </a:r>
            <a:endParaRPr sz="1200">
              <a:solidFill>
                <a:schemeClr val="dk1"/>
              </a:solidFill>
              <a:latin typeface="Calibri"/>
              <a:ea typeface="Calibri"/>
              <a:cs typeface="Calibri"/>
              <a:sym typeface="Calibri"/>
            </a:endParaRPr>
          </a:p>
        </p:txBody>
      </p:sp>
      <p:sp>
        <p:nvSpPr>
          <p:cNvPr id="625" name="Google Shape;625;p72"/>
          <p:cNvSpPr txBox="1"/>
          <p:nvPr/>
        </p:nvSpPr>
        <p:spPr>
          <a:xfrm>
            <a:off x="190300" y="3990450"/>
            <a:ext cx="542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chemeClr val="dk1"/>
                </a:solidFill>
                <a:latin typeface="Raleway"/>
                <a:ea typeface="Raleway"/>
                <a:cs typeface="Raleway"/>
                <a:sym typeface="Raleway"/>
              </a:rPr>
              <a:t>optuna parameter exploration</a:t>
            </a:r>
            <a:endParaRPr sz="12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3"/>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Αξιολόγηση Μοντέλου</a:t>
            </a:r>
            <a:endParaRPr>
              <a:latin typeface="Trebuchet MS"/>
              <a:ea typeface="Trebuchet MS"/>
              <a:cs typeface="Trebuchet MS"/>
              <a:sym typeface="Trebuchet MS"/>
            </a:endParaRPr>
          </a:p>
        </p:txBody>
      </p:sp>
      <p:pic>
        <p:nvPicPr>
          <p:cNvPr id="631" name="Google Shape;631;p73"/>
          <p:cNvPicPr preferRelativeResize="0"/>
          <p:nvPr/>
        </p:nvPicPr>
        <p:blipFill>
          <a:blip r:embed="rId3">
            <a:alphaModFix/>
          </a:blip>
          <a:stretch>
            <a:fillRect/>
          </a:stretch>
        </p:blipFill>
        <p:spPr>
          <a:xfrm>
            <a:off x="621738" y="1441175"/>
            <a:ext cx="3562761" cy="2820301"/>
          </a:xfrm>
          <a:prstGeom prst="rect">
            <a:avLst/>
          </a:prstGeom>
          <a:noFill/>
          <a:ln>
            <a:noFill/>
          </a:ln>
        </p:spPr>
      </p:pic>
      <p:pic>
        <p:nvPicPr>
          <p:cNvPr id="632" name="Google Shape;632;p73"/>
          <p:cNvPicPr preferRelativeResize="0"/>
          <p:nvPr/>
        </p:nvPicPr>
        <p:blipFill>
          <a:blip r:embed="rId4">
            <a:alphaModFix/>
          </a:blip>
          <a:stretch>
            <a:fillRect/>
          </a:stretch>
        </p:blipFill>
        <p:spPr>
          <a:xfrm>
            <a:off x="4467224" y="1682475"/>
            <a:ext cx="4172975" cy="202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4"/>
          <p:cNvSpPr txBox="1"/>
          <p:nvPr/>
        </p:nvSpPr>
        <p:spPr>
          <a:xfrm>
            <a:off x="720025" y="1602950"/>
            <a:ext cx="7704000" cy="28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l" sz="3000">
                <a:solidFill>
                  <a:schemeClr val="dk1"/>
                </a:solidFill>
                <a:latin typeface="Trebuchet MS"/>
                <a:ea typeface="Trebuchet MS"/>
                <a:cs typeface="Trebuchet MS"/>
                <a:sym typeface="Trebuchet MS"/>
              </a:rPr>
              <a:t>Thank You! </a:t>
            </a:r>
            <a:endParaRPr sz="3000">
              <a:solidFill>
                <a:schemeClr val="dk1"/>
              </a:solidFill>
              <a:latin typeface="Trebuchet MS"/>
              <a:ea typeface="Trebuchet MS"/>
              <a:cs typeface="Trebuchet MS"/>
              <a:sym typeface="Trebuchet MS"/>
            </a:endParaRPr>
          </a:p>
          <a:p>
            <a:pPr indent="0" lvl="0" marL="0" rtl="0" algn="ctr">
              <a:spcBef>
                <a:spcPts val="0"/>
              </a:spcBef>
              <a:spcAft>
                <a:spcPts val="0"/>
              </a:spcAft>
              <a:buNone/>
            </a:pPr>
            <a:r>
              <a:t/>
            </a:r>
            <a:endParaRPr sz="3000">
              <a:solidFill>
                <a:schemeClr val="dk1"/>
              </a:solidFill>
              <a:latin typeface="Trebuchet MS"/>
              <a:ea typeface="Trebuchet MS"/>
              <a:cs typeface="Trebuchet MS"/>
              <a:sym typeface="Trebuchet MS"/>
            </a:endParaRPr>
          </a:p>
          <a:p>
            <a:pPr indent="0" lvl="0" marL="0" rtl="0" algn="ctr">
              <a:spcBef>
                <a:spcPts val="0"/>
              </a:spcBef>
              <a:spcAft>
                <a:spcPts val="0"/>
              </a:spcAft>
              <a:buNone/>
            </a:pPr>
            <a:r>
              <a:rPr lang="el" sz="3000">
                <a:solidFill>
                  <a:schemeClr val="dk1"/>
                </a:solidFill>
                <a:latin typeface="Trebuchet MS"/>
                <a:ea typeface="Trebuchet MS"/>
                <a:cs typeface="Trebuchet MS"/>
                <a:sym typeface="Trebuchet MS"/>
              </a:rPr>
              <a:t>Questions?</a:t>
            </a:r>
            <a:endParaRPr sz="30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4"/>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Χρηματοοικονομική &amp; Dataset (1/3)</a:t>
            </a:r>
            <a:endParaRPr>
              <a:latin typeface="Trebuchet MS"/>
              <a:ea typeface="Trebuchet MS"/>
              <a:cs typeface="Trebuchet MS"/>
              <a:sym typeface="Trebuchet MS"/>
            </a:endParaRPr>
          </a:p>
        </p:txBody>
      </p:sp>
      <p:sp>
        <p:nvSpPr>
          <p:cNvPr id="552" name="Google Shape;552;p64"/>
          <p:cNvSpPr txBox="1"/>
          <p:nvPr/>
        </p:nvSpPr>
        <p:spPr>
          <a:xfrm>
            <a:off x="720025" y="1602950"/>
            <a:ext cx="7704000" cy="2820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Trebuchet MS"/>
              <a:buChar char="●"/>
            </a:pPr>
            <a:r>
              <a:rPr lang="el" sz="1500">
                <a:solidFill>
                  <a:schemeClr val="dk1"/>
                </a:solidFill>
                <a:latin typeface="Trebuchet MS"/>
                <a:ea typeface="Trebuchet MS"/>
                <a:cs typeface="Trebuchet MS"/>
                <a:sym typeface="Trebuchet MS"/>
              </a:rPr>
              <a:t>Πολλά μοντέλα εστιάζουν σε time-series machine learning για γρήγορα κέρδη με υψηλό ρίσκο.</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323850" lvl="0" marL="457200" rtl="0" algn="l">
              <a:lnSpc>
                <a:spcPct val="115000"/>
              </a:lnSpc>
              <a:spcBef>
                <a:spcPts val="0"/>
              </a:spcBef>
              <a:spcAft>
                <a:spcPts val="0"/>
              </a:spcAft>
              <a:buClr>
                <a:schemeClr val="dk1"/>
              </a:buClr>
              <a:buSzPts val="1500"/>
              <a:buFont typeface="Trebuchet MS"/>
              <a:buChar char="●"/>
            </a:pPr>
            <a:r>
              <a:rPr lang="el" sz="1500">
                <a:solidFill>
                  <a:schemeClr val="dk1"/>
                </a:solidFill>
                <a:latin typeface="Trebuchet MS"/>
                <a:ea typeface="Trebuchet MS"/>
                <a:cs typeface="Trebuchet MS"/>
                <a:sym typeface="Trebuchet MS"/>
              </a:rPr>
              <a:t>Το μοντέλο μας εστιάζει στην επενδυτική πλευρά των μετοχών που έχει πιο μακροπρόθεσμο ορίζοντα (μήνες/έτη). Χρησιμοποιήσαμε τα οικονομικά στοιχεία της εταιρείας για να κάνουμε fundamental investing, συγκεκριμένα, τα τρία financial statements που είναι υποχρεωμένη κάθε εταιρεία να δημοσιεύει ανά τρίμηνο: </a:t>
            </a:r>
            <a:endParaRPr sz="1500">
              <a:solidFill>
                <a:schemeClr val="dk1"/>
              </a:solidFill>
              <a:latin typeface="Trebuchet MS"/>
              <a:ea typeface="Trebuchet MS"/>
              <a:cs typeface="Trebuchet MS"/>
              <a:sym typeface="Trebuchet MS"/>
            </a:endParaRPr>
          </a:p>
          <a:p>
            <a:pPr indent="-304800" lvl="1" marL="914400" rtl="0" algn="l">
              <a:lnSpc>
                <a:spcPct val="115000"/>
              </a:lnSpc>
              <a:spcBef>
                <a:spcPts val="0"/>
              </a:spcBef>
              <a:spcAft>
                <a:spcPts val="0"/>
              </a:spcAft>
              <a:buClr>
                <a:schemeClr val="dk1"/>
              </a:buClr>
              <a:buSzPts val="1200"/>
              <a:buFont typeface="Trebuchet MS"/>
              <a:buChar char="○"/>
            </a:pPr>
            <a:r>
              <a:rPr lang="el" sz="1200">
                <a:solidFill>
                  <a:schemeClr val="dk1"/>
                </a:solidFill>
                <a:latin typeface="Trebuchet MS"/>
                <a:ea typeface="Trebuchet MS"/>
                <a:cs typeface="Trebuchet MS"/>
                <a:sym typeface="Trebuchet MS"/>
              </a:rPr>
              <a:t>Income statement</a:t>
            </a:r>
            <a:endParaRPr sz="1200">
              <a:solidFill>
                <a:schemeClr val="dk1"/>
              </a:solidFill>
              <a:latin typeface="Trebuchet MS"/>
              <a:ea typeface="Trebuchet MS"/>
              <a:cs typeface="Trebuchet MS"/>
              <a:sym typeface="Trebuchet MS"/>
            </a:endParaRPr>
          </a:p>
          <a:p>
            <a:pPr indent="-304800" lvl="1" marL="914400" rtl="0" algn="l">
              <a:lnSpc>
                <a:spcPct val="115000"/>
              </a:lnSpc>
              <a:spcBef>
                <a:spcPts val="0"/>
              </a:spcBef>
              <a:spcAft>
                <a:spcPts val="0"/>
              </a:spcAft>
              <a:buClr>
                <a:schemeClr val="dk1"/>
              </a:buClr>
              <a:buSzPts val="1200"/>
              <a:buFont typeface="Trebuchet MS"/>
              <a:buChar char="○"/>
            </a:pPr>
            <a:r>
              <a:rPr lang="el" sz="1200">
                <a:solidFill>
                  <a:schemeClr val="dk1"/>
                </a:solidFill>
                <a:latin typeface="Trebuchet MS"/>
                <a:ea typeface="Trebuchet MS"/>
                <a:cs typeface="Trebuchet MS"/>
                <a:sym typeface="Trebuchet MS"/>
              </a:rPr>
              <a:t>Balance sheet </a:t>
            </a:r>
            <a:endParaRPr sz="1200">
              <a:solidFill>
                <a:schemeClr val="dk1"/>
              </a:solidFill>
              <a:latin typeface="Trebuchet MS"/>
              <a:ea typeface="Trebuchet MS"/>
              <a:cs typeface="Trebuchet MS"/>
              <a:sym typeface="Trebuchet MS"/>
            </a:endParaRPr>
          </a:p>
          <a:p>
            <a:pPr indent="-304800" lvl="1" marL="914400" rtl="0" algn="l">
              <a:lnSpc>
                <a:spcPct val="115000"/>
              </a:lnSpc>
              <a:spcBef>
                <a:spcPts val="0"/>
              </a:spcBef>
              <a:spcAft>
                <a:spcPts val="0"/>
              </a:spcAft>
              <a:buClr>
                <a:schemeClr val="dk1"/>
              </a:buClr>
              <a:buSzPts val="1200"/>
              <a:buFont typeface="Trebuchet MS"/>
              <a:buChar char="○"/>
            </a:pPr>
            <a:r>
              <a:rPr lang="el" sz="1200">
                <a:solidFill>
                  <a:schemeClr val="dk1"/>
                </a:solidFill>
                <a:latin typeface="Trebuchet MS"/>
                <a:ea typeface="Trebuchet MS"/>
                <a:cs typeface="Trebuchet MS"/>
                <a:sym typeface="Trebuchet MS"/>
              </a:rPr>
              <a:t>Cash flow statement</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5"/>
          <p:cNvSpPr txBox="1"/>
          <p:nvPr>
            <p:ph type="title"/>
          </p:nvPr>
        </p:nvSpPr>
        <p:spPr>
          <a:xfrm>
            <a:off x="720000" y="142100"/>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Χρηματοοικονομική &amp; Dataset (2/3)</a:t>
            </a:r>
            <a:endParaRPr>
              <a:latin typeface="Trebuchet MS"/>
              <a:ea typeface="Trebuchet MS"/>
              <a:cs typeface="Trebuchet MS"/>
              <a:sym typeface="Trebuchet MS"/>
            </a:endParaRPr>
          </a:p>
        </p:txBody>
      </p:sp>
      <p:sp>
        <p:nvSpPr>
          <p:cNvPr id="558" name="Google Shape;558;p65"/>
          <p:cNvSpPr/>
          <p:nvPr/>
        </p:nvSpPr>
        <p:spPr>
          <a:xfrm rot="9639501">
            <a:off x="6502367" y="3162115"/>
            <a:ext cx="707427" cy="55447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pic>
        <p:nvPicPr>
          <p:cNvPr id="559" name="Google Shape;559;p65"/>
          <p:cNvPicPr preferRelativeResize="0"/>
          <p:nvPr/>
        </p:nvPicPr>
        <p:blipFill>
          <a:blip r:embed="rId3">
            <a:alphaModFix/>
          </a:blip>
          <a:stretch>
            <a:fillRect/>
          </a:stretch>
        </p:blipFill>
        <p:spPr>
          <a:xfrm>
            <a:off x="1342921" y="3162150"/>
            <a:ext cx="4849080" cy="1852400"/>
          </a:xfrm>
          <a:prstGeom prst="rect">
            <a:avLst/>
          </a:prstGeom>
          <a:noFill/>
          <a:ln>
            <a:noFill/>
          </a:ln>
        </p:spPr>
      </p:pic>
      <p:sp>
        <p:nvSpPr>
          <p:cNvPr id="560" name="Google Shape;560;p65"/>
          <p:cNvSpPr/>
          <p:nvPr/>
        </p:nvSpPr>
        <p:spPr>
          <a:xfrm>
            <a:off x="3992225" y="1891425"/>
            <a:ext cx="717300" cy="33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61" name="Google Shape;561;p65"/>
          <p:cNvSpPr txBox="1"/>
          <p:nvPr/>
        </p:nvSpPr>
        <p:spPr>
          <a:xfrm>
            <a:off x="672425" y="2650425"/>
            <a:ext cx="16539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l" sz="1200">
                <a:solidFill>
                  <a:schemeClr val="dk1"/>
                </a:solidFill>
                <a:latin typeface="Trebuchet MS"/>
                <a:ea typeface="Trebuchet MS"/>
                <a:cs typeface="Trebuchet MS"/>
                <a:sym typeface="Trebuchet MS"/>
              </a:rPr>
              <a:t>Source: Morningstar</a:t>
            </a:r>
            <a:endParaRPr i="1" sz="1200">
              <a:solidFill>
                <a:schemeClr val="dk1"/>
              </a:solidFill>
              <a:latin typeface="Trebuchet MS"/>
              <a:ea typeface="Trebuchet MS"/>
              <a:cs typeface="Trebuchet MS"/>
              <a:sym typeface="Trebuchet MS"/>
            </a:endParaRPr>
          </a:p>
        </p:txBody>
      </p:sp>
      <p:pic>
        <p:nvPicPr>
          <p:cNvPr id="562" name="Google Shape;562;p65"/>
          <p:cNvPicPr preferRelativeResize="0"/>
          <p:nvPr/>
        </p:nvPicPr>
        <p:blipFill>
          <a:blip r:embed="rId4">
            <a:alphaModFix/>
          </a:blip>
          <a:stretch>
            <a:fillRect/>
          </a:stretch>
        </p:blipFill>
        <p:spPr>
          <a:xfrm>
            <a:off x="4908050" y="1102975"/>
            <a:ext cx="3896049" cy="1645950"/>
          </a:xfrm>
          <a:prstGeom prst="rect">
            <a:avLst/>
          </a:prstGeom>
          <a:noFill/>
          <a:ln>
            <a:noFill/>
          </a:ln>
        </p:spPr>
      </p:pic>
      <p:pic>
        <p:nvPicPr>
          <p:cNvPr id="563" name="Google Shape;563;p65"/>
          <p:cNvPicPr preferRelativeResize="0"/>
          <p:nvPr/>
        </p:nvPicPr>
        <p:blipFill>
          <a:blip r:embed="rId5">
            <a:alphaModFix/>
          </a:blip>
          <a:stretch>
            <a:fillRect/>
          </a:stretch>
        </p:blipFill>
        <p:spPr>
          <a:xfrm>
            <a:off x="320275" y="1102975"/>
            <a:ext cx="3597690" cy="164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6"/>
          <p:cNvSpPr txBox="1"/>
          <p:nvPr>
            <p:ph type="title"/>
          </p:nvPr>
        </p:nvSpPr>
        <p:spPr>
          <a:xfrm>
            <a:off x="720000" y="142100"/>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Χρηματοοικονομική &amp; Dataset (3/3)</a:t>
            </a:r>
            <a:endParaRPr>
              <a:latin typeface="Trebuchet MS"/>
              <a:ea typeface="Trebuchet MS"/>
              <a:cs typeface="Trebuchet MS"/>
              <a:sym typeface="Trebuchet MS"/>
            </a:endParaRPr>
          </a:p>
        </p:txBody>
      </p:sp>
      <p:pic>
        <p:nvPicPr>
          <p:cNvPr id="569" name="Google Shape;569;p66"/>
          <p:cNvPicPr preferRelativeResize="0"/>
          <p:nvPr/>
        </p:nvPicPr>
        <p:blipFill>
          <a:blip r:embed="rId3">
            <a:alphaModFix/>
          </a:blip>
          <a:stretch>
            <a:fillRect/>
          </a:stretch>
        </p:blipFill>
        <p:spPr>
          <a:xfrm>
            <a:off x="385600" y="915600"/>
            <a:ext cx="3168250" cy="2004249"/>
          </a:xfrm>
          <a:prstGeom prst="rect">
            <a:avLst/>
          </a:prstGeom>
          <a:noFill/>
          <a:ln>
            <a:noFill/>
          </a:ln>
        </p:spPr>
      </p:pic>
      <p:sp>
        <p:nvSpPr>
          <p:cNvPr id="570" name="Google Shape;570;p66"/>
          <p:cNvSpPr txBox="1"/>
          <p:nvPr/>
        </p:nvSpPr>
        <p:spPr>
          <a:xfrm>
            <a:off x="385600" y="2919850"/>
            <a:ext cx="17496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l" sz="1200">
                <a:solidFill>
                  <a:schemeClr val="dk1"/>
                </a:solidFill>
                <a:latin typeface="Trebuchet MS"/>
                <a:ea typeface="Trebuchet MS"/>
                <a:cs typeface="Trebuchet MS"/>
                <a:sym typeface="Trebuchet MS"/>
              </a:rPr>
              <a:t>Source: Yahoo finance</a:t>
            </a:r>
            <a:endParaRPr i="1" sz="1200">
              <a:solidFill>
                <a:schemeClr val="dk1"/>
              </a:solidFill>
              <a:latin typeface="Trebuchet MS"/>
              <a:ea typeface="Trebuchet MS"/>
              <a:cs typeface="Trebuchet MS"/>
              <a:sym typeface="Trebuchet MS"/>
            </a:endParaRPr>
          </a:p>
        </p:txBody>
      </p:sp>
      <p:pic>
        <p:nvPicPr>
          <p:cNvPr id="571" name="Google Shape;571;p66"/>
          <p:cNvPicPr preferRelativeResize="0"/>
          <p:nvPr/>
        </p:nvPicPr>
        <p:blipFill>
          <a:blip r:embed="rId4">
            <a:alphaModFix/>
          </a:blip>
          <a:stretch>
            <a:fillRect/>
          </a:stretch>
        </p:blipFill>
        <p:spPr>
          <a:xfrm>
            <a:off x="5054300" y="915588"/>
            <a:ext cx="3017900" cy="1951975"/>
          </a:xfrm>
          <a:prstGeom prst="rect">
            <a:avLst/>
          </a:prstGeom>
          <a:noFill/>
          <a:ln>
            <a:noFill/>
          </a:ln>
        </p:spPr>
      </p:pic>
      <p:sp>
        <p:nvSpPr>
          <p:cNvPr id="572" name="Google Shape;572;p66"/>
          <p:cNvSpPr/>
          <p:nvPr/>
        </p:nvSpPr>
        <p:spPr>
          <a:xfrm>
            <a:off x="3945413" y="1750475"/>
            <a:ext cx="717300" cy="33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73" name="Google Shape;573;p66"/>
          <p:cNvSpPr/>
          <p:nvPr/>
        </p:nvSpPr>
        <p:spPr>
          <a:xfrm rot="9639501">
            <a:off x="6406767" y="3222140"/>
            <a:ext cx="707427" cy="55447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pic>
        <p:nvPicPr>
          <p:cNvPr id="574" name="Google Shape;574;p66"/>
          <p:cNvPicPr preferRelativeResize="0"/>
          <p:nvPr/>
        </p:nvPicPr>
        <p:blipFill>
          <a:blip r:embed="rId5">
            <a:alphaModFix/>
          </a:blip>
          <a:stretch>
            <a:fillRect/>
          </a:stretch>
        </p:blipFill>
        <p:spPr>
          <a:xfrm>
            <a:off x="3644950" y="2919850"/>
            <a:ext cx="2333010" cy="2171351"/>
          </a:xfrm>
          <a:prstGeom prst="rect">
            <a:avLst/>
          </a:prstGeom>
          <a:noFill/>
          <a:ln>
            <a:noFill/>
          </a:ln>
        </p:spPr>
      </p:pic>
      <p:sp>
        <p:nvSpPr>
          <p:cNvPr id="575" name="Google Shape;575;p66"/>
          <p:cNvSpPr txBox="1"/>
          <p:nvPr/>
        </p:nvSpPr>
        <p:spPr>
          <a:xfrm>
            <a:off x="2545450" y="4538025"/>
            <a:ext cx="10995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chemeClr val="dk1"/>
                </a:solidFill>
                <a:latin typeface="Raleway"/>
                <a:ea typeface="Raleway"/>
                <a:cs typeface="Raleway"/>
                <a:sym typeface="Raleway"/>
              </a:rPr>
              <a:t>Final dataset</a:t>
            </a:r>
            <a:endParaRPr sz="12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7"/>
          <p:cNvSpPr txBox="1"/>
          <p:nvPr>
            <p:ph type="title"/>
          </p:nvPr>
        </p:nvSpPr>
        <p:spPr>
          <a:xfrm>
            <a:off x="720000" y="193650"/>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Βασικές Αναλύσεις Δεδομένων </a:t>
            </a:r>
            <a:endParaRPr>
              <a:latin typeface="Trebuchet MS"/>
              <a:ea typeface="Trebuchet MS"/>
              <a:cs typeface="Trebuchet MS"/>
              <a:sym typeface="Trebuchet MS"/>
            </a:endParaRPr>
          </a:p>
        </p:txBody>
      </p:sp>
      <p:pic>
        <p:nvPicPr>
          <p:cNvPr id="581" name="Google Shape;581;p67"/>
          <p:cNvPicPr preferRelativeResize="0"/>
          <p:nvPr/>
        </p:nvPicPr>
        <p:blipFill>
          <a:blip r:embed="rId3">
            <a:alphaModFix/>
          </a:blip>
          <a:stretch>
            <a:fillRect/>
          </a:stretch>
        </p:blipFill>
        <p:spPr>
          <a:xfrm>
            <a:off x="184625" y="1079025"/>
            <a:ext cx="4301427" cy="3896875"/>
          </a:xfrm>
          <a:prstGeom prst="rect">
            <a:avLst/>
          </a:prstGeom>
          <a:noFill/>
          <a:ln>
            <a:noFill/>
          </a:ln>
        </p:spPr>
      </p:pic>
      <p:sp>
        <p:nvSpPr>
          <p:cNvPr id="582" name="Google Shape;582;p67"/>
          <p:cNvSpPr txBox="1"/>
          <p:nvPr/>
        </p:nvSpPr>
        <p:spPr>
          <a:xfrm>
            <a:off x="4686575" y="1078963"/>
            <a:ext cx="4301400" cy="3897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lang="el" sz="1200">
                <a:solidFill>
                  <a:schemeClr val="dk1"/>
                </a:solidFill>
                <a:latin typeface="Calibri"/>
                <a:ea typeface="Calibri"/>
                <a:cs typeface="Calibri"/>
                <a:sym typeface="Calibri"/>
              </a:rPr>
              <a:t>Total Assets and Total Liabilities :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lang="el" sz="1100">
                <a:solidFill>
                  <a:schemeClr val="dk1"/>
                </a:solidFill>
                <a:latin typeface="Calibri"/>
                <a:ea typeface="Calibri"/>
                <a:cs typeface="Calibri"/>
                <a:sym typeface="Calibri"/>
              </a:rPr>
              <a:t>Ισχυρή θετική συσχέτιση, που υποδηλώνει ότι καθώς αυξάνονται τα συνολικά περιουσιακά στοιχεία μιας εταιρείας, τείνουν να αυξάνονται και οι συνολικές υποχρεώσεις της</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l" sz="1200">
                <a:solidFill>
                  <a:schemeClr val="dk1"/>
                </a:solidFill>
                <a:latin typeface="Calibri"/>
                <a:ea typeface="Calibri"/>
                <a:cs typeface="Calibri"/>
                <a:sym typeface="Calibri"/>
              </a:rPr>
              <a:t>Total Assets and Total Equity :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lang="el" sz="1100">
                <a:solidFill>
                  <a:schemeClr val="dk1"/>
                </a:solidFill>
                <a:latin typeface="Calibri"/>
                <a:ea typeface="Calibri"/>
                <a:cs typeface="Calibri"/>
                <a:sym typeface="Calibri"/>
              </a:rPr>
              <a:t>Θετική συσχέτιση, γεγονός που υποδηλώνει ότι οι εταιρείες με περισσότερα περιουσιακά στοιχεία έχουν γενικά περισσότερα ίδια κεφάλαια</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l" sz="1200">
                <a:solidFill>
                  <a:schemeClr val="dk1"/>
                </a:solidFill>
                <a:latin typeface="Calibri"/>
                <a:ea typeface="Calibri"/>
                <a:cs typeface="Calibri"/>
                <a:sym typeface="Calibri"/>
              </a:rPr>
              <a:t>Cash Generated from Operating Activities and Net Income :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lang="el" sz="1100">
                <a:solidFill>
                  <a:schemeClr val="dk1"/>
                </a:solidFill>
                <a:latin typeface="Calibri"/>
                <a:ea typeface="Calibri"/>
                <a:cs typeface="Calibri"/>
                <a:sym typeface="Calibri"/>
              </a:rPr>
              <a:t>Θετική συσχέτιση, υποδεικνύοντας ότι οι εταιρείες με υψηλότερο καθαρό εισόδημα συνήθως παράγουν περισσότερα μετρητά από τις λειτουργικές τους δραστηριότητες</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l" sz="1200">
                <a:solidFill>
                  <a:schemeClr val="dk1"/>
                </a:solidFill>
                <a:latin typeface="Calibri"/>
                <a:ea typeface="Calibri"/>
                <a:cs typeface="Calibri"/>
                <a:sym typeface="Calibri"/>
              </a:rPr>
              <a:t>Gross Profit and Net Income :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lang="el" sz="1100">
                <a:solidFill>
                  <a:schemeClr val="dk1"/>
                </a:solidFill>
                <a:latin typeface="Calibri"/>
                <a:ea typeface="Calibri"/>
                <a:cs typeface="Calibri"/>
                <a:sym typeface="Calibri"/>
              </a:rPr>
              <a:t>Θετική συσχέτιση μεταξύ αυτών των δύο δεικτών, γεγονός που υποδηλώνει ότι τα υψηλότερα μικτά κέρδη συχνά οδηγούν σε υψηλότερο καθαρό εισόδημα</a:t>
            </a:r>
            <a:endParaRPr sz="1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720000" y="219450"/>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Βασικές Αναλύσεις Δεδομένων </a:t>
            </a:r>
            <a:endParaRPr>
              <a:latin typeface="Trebuchet MS"/>
              <a:ea typeface="Trebuchet MS"/>
              <a:cs typeface="Trebuchet MS"/>
              <a:sym typeface="Trebuchet MS"/>
            </a:endParaRPr>
          </a:p>
        </p:txBody>
      </p:sp>
      <p:pic>
        <p:nvPicPr>
          <p:cNvPr id="588" name="Google Shape;588;p68"/>
          <p:cNvPicPr preferRelativeResize="0"/>
          <p:nvPr/>
        </p:nvPicPr>
        <p:blipFill>
          <a:blip r:embed="rId3">
            <a:alphaModFix/>
          </a:blip>
          <a:stretch>
            <a:fillRect/>
          </a:stretch>
        </p:blipFill>
        <p:spPr>
          <a:xfrm>
            <a:off x="209300" y="980675"/>
            <a:ext cx="3072150" cy="2147425"/>
          </a:xfrm>
          <a:prstGeom prst="rect">
            <a:avLst/>
          </a:prstGeom>
          <a:noFill/>
          <a:ln>
            <a:noFill/>
          </a:ln>
        </p:spPr>
      </p:pic>
      <p:pic>
        <p:nvPicPr>
          <p:cNvPr id="589" name="Google Shape;589;p68"/>
          <p:cNvPicPr preferRelativeResize="0"/>
          <p:nvPr/>
        </p:nvPicPr>
        <p:blipFill>
          <a:blip r:embed="rId4">
            <a:alphaModFix/>
          </a:blip>
          <a:stretch>
            <a:fillRect/>
          </a:stretch>
        </p:blipFill>
        <p:spPr>
          <a:xfrm>
            <a:off x="4784821" y="2378421"/>
            <a:ext cx="4071001" cy="2560250"/>
          </a:xfrm>
          <a:prstGeom prst="rect">
            <a:avLst/>
          </a:prstGeom>
          <a:noFill/>
          <a:ln>
            <a:noFill/>
          </a:ln>
        </p:spPr>
      </p:pic>
      <p:sp>
        <p:nvSpPr>
          <p:cNvPr id="590" name="Google Shape;590;p68"/>
          <p:cNvSpPr txBox="1"/>
          <p:nvPr/>
        </p:nvSpPr>
        <p:spPr>
          <a:xfrm>
            <a:off x="403625" y="3074525"/>
            <a:ext cx="2683500" cy="9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Net Income Segment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Q1: Lowest     182 millions</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Q2: Low        1.62 billions</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Q3: High       2.20 billions</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Q4: Highest    5.13 billions</a:t>
            </a:r>
            <a:endParaRPr sz="1200">
              <a:solidFill>
                <a:schemeClr val="dk1"/>
              </a:solidFill>
              <a:latin typeface="Raleway"/>
              <a:ea typeface="Raleway"/>
              <a:cs typeface="Raleway"/>
              <a:sym typeface="Raleway"/>
            </a:endParaRPr>
          </a:p>
        </p:txBody>
      </p:sp>
      <p:sp>
        <p:nvSpPr>
          <p:cNvPr id="591" name="Google Shape;591;p68"/>
          <p:cNvSpPr txBox="1"/>
          <p:nvPr/>
        </p:nvSpPr>
        <p:spPr>
          <a:xfrm>
            <a:off x="112625" y="3918875"/>
            <a:ext cx="3884400" cy="9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000">
                <a:solidFill>
                  <a:schemeClr val="dk1"/>
                </a:solidFill>
                <a:latin typeface="Calibri"/>
                <a:ea typeface="Calibri"/>
                <a:cs typeface="Calibri"/>
                <a:sym typeface="Calibri"/>
              </a:rPr>
              <a:t>Το Q4: Highest υποδεικνύει ότι οι εταιρείες με το υψηλότερο net income τείνουν επίσης να έχουν μεγάλη asset bases. Αυτό αντικατοπτρίζει επιτυχημένες λειτουργίες, αποτελεσματική αξιοποίηση των περιουσιακών στοιχείων ή συνδυασμό δραστηριοτήτων που παράγουν υψηλά έσοδα και αποτελεσματική διαχείριση του κόστους.</a:t>
            </a:r>
            <a:endParaRPr sz="1000">
              <a:solidFill>
                <a:schemeClr val="dk1"/>
              </a:solidFill>
              <a:latin typeface="Calibri"/>
              <a:ea typeface="Calibri"/>
              <a:cs typeface="Calibri"/>
              <a:sym typeface="Calibri"/>
            </a:endParaRPr>
          </a:p>
        </p:txBody>
      </p:sp>
      <p:sp>
        <p:nvSpPr>
          <p:cNvPr id="592" name="Google Shape;592;p68"/>
          <p:cNvSpPr txBox="1"/>
          <p:nvPr/>
        </p:nvSpPr>
        <p:spPr>
          <a:xfrm>
            <a:off x="3919325" y="1058000"/>
            <a:ext cx="3015000" cy="12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000">
                <a:solidFill>
                  <a:schemeClr val="dk1"/>
                </a:solidFill>
                <a:latin typeface="Calibri"/>
                <a:ea typeface="Calibri"/>
                <a:cs typeface="Calibri"/>
                <a:sym typeface="Calibri"/>
              </a:rPr>
              <a:t>Η Asset Turnover Ratio ανάλυση παρέχει πληροφορίες σχετικά με το πόσο αποτελεσματικά οι εταιρείες εντός του συνόλου δεδομένων χρησιμοποιούν τα περιουσιακά τους στοιχεία για τη δημιουργία εσόδων. Αναδεικνύει τη σημασία της διαχείρισης των assets στη λειτουργική αποτελεσματικότητα</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93" name="Google Shape;593;p68"/>
          <p:cNvSpPr txBox="1"/>
          <p:nvPr/>
        </p:nvSpPr>
        <p:spPr>
          <a:xfrm>
            <a:off x="6934325" y="868650"/>
            <a:ext cx="1921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count    3944.000000</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mean        0.751285</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std         0.499529</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min         0.000000</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25%         0.448425</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50%         0.650677</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75%         0.918541</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l" sz="1050">
                <a:solidFill>
                  <a:srgbClr val="CCCCCC"/>
                </a:solidFill>
                <a:latin typeface="Courier New"/>
                <a:ea typeface="Courier New"/>
                <a:cs typeface="Courier New"/>
                <a:sym typeface="Courier New"/>
              </a:rPr>
              <a:t>max         7.427476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9"/>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Βασικές Αναλύσεις Δεδομένων </a:t>
            </a:r>
            <a:endParaRPr>
              <a:latin typeface="Trebuchet MS"/>
              <a:ea typeface="Trebuchet MS"/>
              <a:cs typeface="Trebuchet MS"/>
              <a:sym typeface="Trebuchet MS"/>
            </a:endParaRPr>
          </a:p>
        </p:txBody>
      </p:sp>
      <p:sp>
        <p:nvSpPr>
          <p:cNvPr id="599" name="Google Shape;599;p69"/>
          <p:cNvSpPr txBox="1"/>
          <p:nvPr/>
        </p:nvSpPr>
        <p:spPr>
          <a:xfrm>
            <a:off x="720025" y="1602950"/>
            <a:ext cx="7704000" cy="282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p:txBody>
      </p:sp>
      <p:pic>
        <p:nvPicPr>
          <p:cNvPr id="600" name="Google Shape;600;p69"/>
          <p:cNvPicPr preferRelativeResize="0"/>
          <p:nvPr/>
        </p:nvPicPr>
        <p:blipFill>
          <a:blip r:embed="rId3">
            <a:alphaModFix/>
          </a:blip>
          <a:stretch>
            <a:fillRect/>
          </a:stretch>
        </p:blipFill>
        <p:spPr>
          <a:xfrm>
            <a:off x="25" y="1602962"/>
            <a:ext cx="9144000" cy="301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0"/>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Διαχωρισιμότητα</a:t>
            </a:r>
            <a:r>
              <a:rPr lang="el">
                <a:latin typeface="Trebuchet MS"/>
                <a:ea typeface="Trebuchet MS"/>
                <a:cs typeface="Trebuchet MS"/>
                <a:sym typeface="Trebuchet MS"/>
              </a:rPr>
              <a:t> Δεδομένων</a:t>
            </a:r>
            <a:endParaRPr>
              <a:latin typeface="Trebuchet MS"/>
              <a:ea typeface="Trebuchet MS"/>
              <a:cs typeface="Trebuchet MS"/>
              <a:sym typeface="Trebuchet MS"/>
            </a:endParaRPr>
          </a:p>
        </p:txBody>
      </p:sp>
      <p:sp>
        <p:nvSpPr>
          <p:cNvPr id="606" name="Google Shape;606;p70"/>
          <p:cNvSpPr txBox="1"/>
          <p:nvPr/>
        </p:nvSpPr>
        <p:spPr>
          <a:xfrm>
            <a:off x="720025" y="1602950"/>
            <a:ext cx="7704000" cy="282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p:txBody>
      </p:sp>
      <p:pic>
        <p:nvPicPr>
          <p:cNvPr id="607" name="Google Shape;607;p70"/>
          <p:cNvPicPr preferRelativeResize="0"/>
          <p:nvPr/>
        </p:nvPicPr>
        <p:blipFill>
          <a:blip r:embed="rId3">
            <a:alphaModFix/>
          </a:blip>
          <a:stretch>
            <a:fillRect/>
          </a:stretch>
        </p:blipFill>
        <p:spPr>
          <a:xfrm>
            <a:off x="624550" y="1257138"/>
            <a:ext cx="3257550" cy="3171825"/>
          </a:xfrm>
          <a:prstGeom prst="rect">
            <a:avLst/>
          </a:prstGeom>
          <a:noFill/>
          <a:ln>
            <a:noFill/>
          </a:ln>
        </p:spPr>
      </p:pic>
      <p:pic>
        <p:nvPicPr>
          <p:cNvPr id="608" name="Google Shape;608;p70"/>
          <p:cNvPicPr preferRelativeResize="0"/>
          <p:nvPr/>
        </p:nvPicPr>
        <p:blipFill>
          <a:blip r:embed="rId4">
            <a:alphaModFix/>
          </a:blip>
          <a:stretch>
            <a:fillRect/>
          </a:stretch>
        </p:blipFill>
        <p:spPr>
          <a:xfrm>
            <a:off x="4474350" y="1257151"/>
            <a:ext cx="4293177" cy="3171825"/>
          </a:xfrm>
          <a:prstGeom prst="rect">
            <a:avLst/>
          </a:prstGeom>
          <a:noFill/>
          <a:ln>
            <a:noFill/>
          </a:ln>
        </p:spPr>
      </p:pic>
      <p:sp>
        <p:nvSpPr>
          <p:cNvPr id="609" name="Google Shape;609;p70"/>
          <p:cNvSpPr txBox="1"/>
          <p:nvPr/>
        </p:nvSpPr>
        <p:spPr>
          <a:xfrm>
            <a:off x="624550" y="4546225"/>
            <a:ext cx="542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chemeClr val="dk1"/>
                </a:solidFill>
                <a:latin typeface="Raleway"/>
                <a:ea typeface="Raleway"/>
                <a:cs typeface="Raleway"/>
                <a:sym typeface="Raleway"/>
              </a:rPr>
              <a:t>pca - best 3 features</a:t>
            </a:r>
            <a:endParaRPr sz="12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1"/>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latin typeface="Trebuchet MS"/>
                <a:ea typeface="Trebuchet MS"/>
                <a:cs typeface="Trebuchet MS"/>
                <a:sym typeface="Trebuchet MS"/>
              </a:rPr>
              <a:t>Επιλογή Μεθόδου / Features</a:t>
            </a:r>
            <a:endParaRPr>
              <a:latin typeface="Trebuchet MS"/>
              <a:ea typeface="Trebuchet MS"/>
              <a:cs typeface="Trebuchet MS"/>
              <a:sym typeface="Trebuchet MS"/>
            </a:endParaRPr>
          </a:p>
        </p:txBody>
      </p:sp>
      <p:pic>
        <p:nvPicPr>
          <p:cNvPr id="615" name="Google Shape;615;p71"/>
          <p:cNvPicPr preferRelativeResize="0"/>
          <p:nvPr/>
        </p:nvPicPr>
        <p:blipFill>
          <a:blip r:embed="rId3">
            <a:alphaModFix/>
          </a:blip>
          <a:stretch>
            <a:fillRect/>
          </a:stretch>
        </p:blipFill>
        <p:spPr>
          <a:xfrm>
            <a:off x="3348803" y="1258875"/>
            <a:ext cx="5752948" cy="3222675"/>
          </a:xfrm>
          <a:prstGeom prst="rect">
            <a:avLst/>
          </a:prstGeom>
          <a:noFill/>
          <a:ln>
            <a:noFill/>
          </a:ln>
        </p:spPr>
      </p:pic>
      <p:pic>
        <p:nvPicPr>
          <p:cNvPr id="616" name="Google Shape;616;p71"/>
          <p:cNvPicPr preferRelativeResize="0"/>
          <p:nvPr/>
        </p:nvPicPr>
        <p:blipFill>
          <a:blip r:embed="rId4">
            <a:alphaModFix/>
          </a:blip>
          <a:stretch>
            <a:fillRect/>
          </a:stretch>
        </p:blipFill>
        <p:spPr>
          <a:xfrm>
            <a:off x="131450" y="1258875"/>
            <a:ext cx="3184100" cy="32226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Gradient Pitch Deck by Slidesgo">
  <a:themeElements>
    <a:clrScheme name="Simple Light">
      <a:dk1>
        <a:srgbClr val="FFFFFF"/>
      </a:dk1>
      <a:lt1>
        <a:srgbClr val="191919"/>
      </a:lt1>
      <a:dk2>
        <a:srgbClr val="0044B8"/>
      </a:dk2>
      <a:lt2>
        <a:srgbClr val="00B47E"/>
      </a:lt2>
      <a:accent1>
        <a:srgbClr val="88AFF1"/>
      </a:accent1>
      <a:accent2>
        <a:srgbClr val="B6DED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rk Gradient Pitch Deck by Slidesgo">
  <a:themeElements>
    <a:clrScheme name="Simple Light">
      <a:dk1>
        <a:srgbClr val="FFFFFF"/>
      </a:dk1>
      <a:lt1>
        <a:srgbClr val="191919"/>
      </a:lt1>
      <a:dk2>
        <a:srgbClr val="0044B8"/>
      </a:dk2>
      <a:lt2>
        <a:srgbClr val="00B47E"/>
      </a:lt2>
      <a:accent1>
        <a:srgbClr val="88AFF1"/>
      </a:accent1>
      <a:accent2>
        <a:srgbClr val="B6DED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