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6" r:id="rId2"/>
    <p:sldId id="257" r:id="rId3"/>
    <p:sldId id="258" r:id="rId4"/>
    <p:sldId id="259" r:id="rId5"/>
    <p:sldId id="260" r:id="rId6"/>
    <p:sldId id="267" r:id="rId7"/>
    <p:sldId id="273" r:id="rId8"/>
    <p:sldId id="262" r:id="rId9"/>
    <p:sldId id="275" r:id="rId10"/>
    <p:sldId id="263" r:id="rId11"/>
    <p:sldId id="274" r:id="rId12"/>
    <p:sldId id="272" r:id="rId13"/>
    <p:sldId id="264" r:id="rId14"/>
    <p:sldId id="261" r:id="rId15"/>
    <p:sldId id="268" r:id="rId16"/>
    <p:sldId id="269" r:id="rId17"/>
    <p:sldId id="270" r:id="rId18"/>
    <p:sldId id="27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3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07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18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4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47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81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03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49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78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31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47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4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69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98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6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47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50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BEE63B-135F-4B74-B4FF-902497548E39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40217E-EC36-4223-908C-B7B120D92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940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68B25-323A-19CB-64E0-26F907C41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DATA </a:t>
            </a:r>
            <a:r>
              <a:rPr lang="fr-FR" sz="5400" dirty="0" err="1"/>
              <a:t>analysis</a:t>
            </a:r>
            <a:r>
              <a:rPr lang="fr-FR" sz="5400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E1F582-A770-7EEA-F230-A93AC430C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6282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C9C1B-DBC5-6A6F-1CDF-DE995B0D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description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FC5F2B-23EE-A156-9561-5562F2FBCB1F}"/>
              </a:ext>
            </a:extLst>
          </p:cNvPr>
          <p:cNvSpPr txBox="1"/>
          <p:nvPr/>
        </p:nvSpPr>
        <p:spPr>
          <a:xfrm>
            <a:off x="685801" y="3130826"/>
            <a:ext cx="375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There no </a:t>
            </a:r>
            <a:r>
              <a:rPr lang="fr-FR" dirty="0" err="1"/>
              <a:t>missing</a:t>
            </a:r>
            <a:r>
              <a:rPr lang="fr-FR" dirty="0"/>
              <a:t> data in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DA37E6-F4BD-6B82-2EA4-EE7F955A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66929"/>
            <a:ext cx="8782114" cy="2143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15753D-77D1-7E5F-A971-1CBCD06D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3" y="4429112"/>
            <a:ext cx="4686334" cy="18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C37BC-875D-89DF-D29E-C2A918ED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matrix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B28B88-A0AB-CE78-2C91-4383E886B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17564"/>
            <a:ext cx="6487079" cy="5708198"/>
          </a:xfrm>
        </p:spPr>
      </p:pic>
    </p:spTree>
    <p:extLst>
      <p:ext uri="{BB962C8B-B14F-4D97-AF65-F5344CB8AC3E}">
        <p14:creationId xmlns:p14="http://schemas.microsoft.com/office/powerpoint/2010/main" val="140910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C6A7-BF68-1F84-90F2-3A7BFCCE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encoded</a:t>
            </a:r>
            <a:r>
              <a:rPr lang="fr-FR" dirty="0"/>
              <a:t> or </a:t>
            </a:r>
            <a:r>
              <a:rPr lang="fr-FR" dirty="0" err="1"/>
              <a:t>transformed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D608BE-E949-BE0A-A880-17F70598D93F}"/>
              </a:ext>
            </a:extLst>
          </p:cNvPr>
          <p:cNvSpPr txBox="1"/>
          <p:nvPr/>
        </p:nvSpPr>
        <p:spPr>
          <a:xfrm flipH="1">
            <a:off x="571500" y="2355574"/>
            <a:ext cx="7280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Codec </a:t>
            </a:r>
            <a:r>
              <a:rPr lang="fr-FR" u="sng" dirty="0" err="1"/>
              <a:t>encoding</a:t>
            </a:r>
            <a:r>
              <a:rPr lang="fr-FR" u="sng" dirty="0"/>
              <a:t>: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encode the </a:t>
            </a:r>
            <a:r>
              <a:rPr lang="fr-FR" dirty="0" err="1"/>
              <a:t>caterogical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codec and </a:t>
            </a:r>
            <a:r>
              <a:rPr lang="fr-FR" dirty="0" err="1"/>
              <a:t>o_codec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one hot</a:t>
            </a:r>
          </a:p>
          <a:p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considering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only</a:t>
            </a:r>
            <a:r>
              <a:rPr lang="fr-FR" dirty="0"/>
              <a:t> 4 </a:t>
            </a:r>
            <a:r>
              <a:rPr lang="fr-FR" dirty="0" err="1"/>
              <a:t>different</a:t>
            </a:r>
            <a:r>
              <a:rPr lang="fr-FR" dirty="0"/>
              <a:t> type of codec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. As a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6 more </a:t>
            </a:r>
            <a:r>
              <a:rPr lang="fr-FR" dirty="0" err="1"/>
              <a:t>columns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u="sng" dirty="0" err="1"/>
              <a:t>Resolution</a:t>
            </a:r>
            <a:r>
              <a:rPr lang="fr-FR" u="sng" dirty="0"/>
              <a:t> :</a:t>
            </a:r>
          </a:p>
          <a:p>
            <a:r>
              <a:rPr lang="fr-FR" dirty="0" err="1"/>
              <a:t>We</a:t>
            </a:r>
            <a:r>
              <a:rPr lang="fr-FR" dirty="0"/>
              <a:t> combine the input and output </a:t>
            </a:r>
            <a:r>
              <a:rPr lang="fr-FR" dirty="0" err="1"/>
              <a:t>widths</a:t>
            </a:r>
            <a:r>
              <a:rPr lang="fr-FR" dirty="0"/>
              <a:t> </a:t>
            </a:r>
            <a:r>
              <a:rPr lang="fr-FR" dirty="0" err="1"/>
              <a:t>heights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resolution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formula </a:t>
            </a:r>
            <a:r>
              <a:rPr lang="fr-FR" dirty="0" err="1"/>
              <a:t>Resolution</a:t>
            </a:r>
            <a:r>
              <a:rPr lang="fr-FR" dirty="0"/>
              <a:t> = </a:t>
            </a:r>
            <a:r>
              <a:rPr lang="fr-FR" dirty="0" err="1"/>
              <a:t>Width</a:t>
            </a:r>
            <a:r>
              <a:rPr lang="fr-FR" dirty="0"/>
              <a:t> x </a:t>
            </a:r>
            <a:r>
              <a:rPr lang="fr-FR" dirty="0" err="1"/>
              <a:t>Height</a:t>
            </a:r>
            <a:r>
              <a:rPr lang="fr-FR" dirty="0"/>
              <a:t> </a:t>
            </a:r>
          </a:p>
          <a:p>
            <a:r>
              <a:rPr lang="fr-FR" dirty="0"/>
              <a:t>As a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2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28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641C6-C6C0-F4F9-389C-1D69F05B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pre</a:t>
            </a:r>
            <a:r>
              <a:rPr lang="fr-FR" dirty="0"/>
              <a:t> </a:t>
            </a:r>
            <a:r>
              <a:rPr lang="fr-FR" dirty="0" err="1"/>
              <a:t>processing</a:t>
            </a:r>
            <a:br>
              <a:rPr lang="fr-FR" dirty="0"/>
            </a:br>
            <a:r>
              <a:rPr lang="fr-FR" dirty="0" err="1"/>
              <a:t>deletion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8E42DF-E3F2-BF17-EF4C-71236C5356C8}"/>
              </a:ext>
            </a:extLst>
          </p:cNvPr>
          <p:cNvSpPr txBox="1"/>
          <p:nvPr/>
        </p:nvSpPr>
        <p:spPr>
          <a:xfrm>
            <a:off x="685801" y="2648777"/>
            <a:ext cx="7196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ID </a:t>
            </a:r>
            <a:r>
              <a:rPr lang="fr-FR" dirty="0" err="1"/>
              <a:t>column</a:t>
            </a:r>
            <a:r>
              <a:rPr lang="fr-FR" dirty="0"/>
              <a:t> has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possible to </a:t>
            </a:r>
            <a:r>
              <a:rPr lang="fr-FR" dirty="0" err="1"/>
              <a:t>derive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b size as all the data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zero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32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AE44C-BE9F-BBE5-BCA4-DCD4829E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processing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matric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09ED39-0A1C-0A43-886E-A5F95808C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93737"/>
            <a:ext cx="6519237" cy="5766255"/>
          </a:xfrm>
        </p:spPr>
      </p:pic>
    </p:spTree>
    <p:extLst>
      <p:ext uri="{BB962C8B-B14F-4D97-AF65-F5344CB8AC3E}">
        <p14:creationId xmlns:p14="http://schemas.microsoft.com/office/powerpoint/2010/main" val="325080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91AF9-31D2-EA79-F182-C9DF3ECA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Models</a:t>
            </a:r>
            <a:r>
              <a:rPr lang="fr-FR" dirty="0"/>
              <a:t> and training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E0CAD-4AED-571C-32D7-1D266641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The data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transcoding</a:t>
            </a:r>
            <a:r>
              <a:rPr lang="fr-FR" dirty="0"/>
              <a:t> time </a:t>
            </a:r>
            <a:r>
              <a:rPr lang="fr-FR" dirty="0" err="1"/>
              <a:t>thus</a:t>
            </a:r>
            <a:r>
              <a:rPr lang="fr-FR" dirty="0"/>
              <a:t> are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regression</a:t>
            </a:r>
            <a:r>
              <a:rPr lang="fr-FR" dirty="0"/>
              <a:t> one</a:t>
            </a:r>
          </a:p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decided</a:t>
            </a:r>
            <a:r>
              <a:rPr lang="fr-FR" dirty="0"/>
              <a:t> to train 3 </a:t>
            </a:r>
            <a:r>
              <a:rPr lang="fr-FR" dirty="0" err="1"/>
              <a:t>different</a:t>
            </a:r>
            <a:r>
              <a:rPr lang="fr-FR" dirty="0"/>
              <a:t> model: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</a:t>
            </a:r>
          </a:p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</a:p>
          <a:p>
            <a:r>
              <a:rPr lang="fr-FR" dirty="0"/>
              <a:t>SVR (support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86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ADF16-4129-231B-82D5-9D6223CB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</a:t>
            </a:r>
            <a:r>
              <a:rPr lang="fr-FR" dirty="0" err="1"/>
              <a:t>curve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data </a:t>
            </a:r>
            <a:r>
              <a:rPr lang="fr-FR" dirty="0" err="1"/>
              <a:t>preprocessing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EA1238A-EC94-C10C-1329-EFD7B8155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2" y="2164821"/>
            <a:ext cx="3734093" cy="27686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9E5F14-C6C4-2ED9-95FF-6AF38267B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15" y="2164821"/>
            <a:ext cx="3553545" cy="2768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24C2197-A2BD-8971-38E9-067F80408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59" y="2164821"/>
            <a:ext cx="3553545" cy="2768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CFA0EDE-DC1F-039D-9752-C24F7CA407EF}"/>
              </a:ext>
            </a:extLst>
          </p:cNvPr>
          <p:cNvSpPr txBox="1"/>
          <p:nvPr/>
        </p:nvSpPr>
        <p:spPr>
          <a:xfrm>
            <a:off x="733425" y="5357813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Training time :</a:t>
            </a:r>
          </a:p>
          <a:p>
            <a:r>
              <a:rPr lang="fr-FR" dirty="0"/>
              <a:t>-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: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2s </a:t>
            </a:r>
          </a:p>
          <a:p>
            <a:r>
              <a:rPr lang="fr-FR" dirty="0"/>
              <a:t>-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: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10s</a:t>
            </a:r>
          </a:p>
          <a:p>
            <a:r>
              <a:rPr lang="fr-FR" dirty="0"/>
              <a:t>-SVR :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2 mins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35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C050F-A976-E9EB-0328-51D854C3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C4C547C-8DF2-6C55-21D8-D46C2646F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76" y="2065867"/>
            <a:ext cx="4892099" cy="3649662"/>
          </a:xfrm>
        </p:spPr>
      </p:pic>
    </p:spTree>
    <p:extLst>
      <p:ext uri="{BB962C8B-B14F-4D97-AF65-F5344CB8AC3E}">
        <p14:creationId xmlns:p14="http://schemas.microsoft.com/office/powerpoint/2010/main" val="4008010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D7921-713C-7A81-2D27-3544C46D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curve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553234F-F9C8-5440-A512-8D978246F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9" y="2160588"/>
            <a:ext cx="3334891" cy="25459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B9FACF-639C-A18E-67FC-62C54E047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160588"/>
            <a:ext cx="3334891" cy="25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CBAFA-2957-4CC5-46C6-C2129828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C454B-9597-80BB-26BB-67E2BF99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39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DE928-47F6-35F2-7C4B-5142B123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team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3E593-B23C-293A-25D4-7EA6769F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410055"/>
          </a:xfrm>
        </p:spPr>
        <p:txBody>
          <a:bodyPr>
            <a:normAutofit/>
          </a:bodyPr>
          <a:lstStyle/>
          <a:p>
            <a:r>
              <a:rPr lang="fr-FR" sz="2500" dirty="0"/>
              <a:t>Corentin </a:t>
            </a:r>
            <a:r>
              <a:rPr lang="fr-FR" sz="2500" dirty="0" err="1"/>
              <a:t>Grépilloux</a:t>
            </a:r>
            <a:endParaRPr lang="fr-FR" sz="2500" dirty="0"/>
          </a:p>
          <a:p>
            <a:r>
              <a:rPr lang="fr-FR" sz="2500" dirty="0"/>
              <a:t>Hugo Dardill</a:t>
            </a:r>
          </a:p>
          <a:p>
            <a:pPr marL="0" indent="0">
              <a:buNone/>
            </a:pP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33645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4424C-3208-C54F-19E3-783AC2BD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data about ? 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A078F4-B2EB-2BCE-C3DB-009879BC4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4" b="10222"/>
          <a:stretch/>
        </p:blipFill>
        <p:spPr>
          <a:xfrm>
            <a:off x="462170" y="2312891"/>
            <a:ext cx="6729400" cy="2232218"/>
          </a:xfrm>
        </p:spPr>
      </p:pic>
    </p:spTree>
    <p:extLst>
      <p:ext uri="{BB962C8B-B14F-4D97-AF65-F5344CB8AC3E}">
        <p14:creationId xmlns:p14="http://schemas.microsoft.com/office/powerpoint/2010/main" val="140734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17827-7033-053B-6F2F-72234A27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data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001C94-369E-99A9-2AA7-8D5CE888C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08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0B90DF-E2E6-2DE5-2296-9FBF905B1560}"/>
              </a:ext>
            </a:extLst>
          </p:cNvPr>
          <p:cNvSpPr txBox="1"/>
          <p:nvPr/>
        </p:nvSpPr>
        <p:spPr>
          <a:xfrm>
            <a:off x="904461" y="2300908"/>
            <a:ext cx="9799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1 :</a:t>
            </a:r>
          </a:p>
          <a:p>
            <a:r>
              <a:rPr lang="fr-FR" dirty="0"/>
              <a:t>Name </a:t>
            </a:r>
            <a:r>
              <a:rPr lang="fr-FR" dirty="0" err="1"/>
              <a:t>youtube_videos.tsv</a:t>
            </a:r>
            <a:endParaRPr lang="fr-FR" dirty="0"/>
          </a:p>
          <a:p>
            <a:r>
              <a:rPr lang="fr-FR" dirty="0"/>
              <a:t>Description :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</a:t>
            </a:r>
            <a:r>
              <a:rPr lang="fr-FR" dirty="0" err="1"/>
              <a:t>characteristic</a:t>
            </a:r>
            <a:r>
              <a:rPr lang="fr-FR" dirty="0"/>
              <a:t> of 169 000 </a:t>
            </a:r>
            <a:r>
              <a:rPr lang="fr-FR" dirty="0" err="1"/>
              <a:t>youtube</a:t>
            </a:r>
            <a:r>
              <a:rPr lang="fr-FR" dirty="0"/>
              <a:t> </a:t>
            </a:r>
            <a:r>
              <a:rPr lang="fr-FR" dirty="0" err="1"/>
              <a:t>video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of the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r>
              <a:rPr lang="en-US" dirty="0"/>
              <a:t>Id, duration, bitrate, bitrate(video) , height, width, frame rate, frame rate(est.), codec, category,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fr-FR" dirty="0" err="1"/>
              <a:t>Dataset</a:t>
            </a:r>
            <a:r>
              <a:rPr lang="fr-FR" dirty="0"/>
              <a:t> 2 :</a:t>
            </a:r>
          </a:p>
          <a:p>
            <a:r>
              <a:rPr lang="fr-FR" dirty="0"/>
              <a:t>Name : </a:t>
            </a:r>
            <a:r>
              <a:rPr lang="fr-FR" dirty="0" err="1"/>
              <a:t>transcoding_mesurment.tsv</a:t>
            </a:r>
            <a:endParaRPr lang="fr-FR" dirty="0"/>
          </a:p>
          <a:p>
            <a:r>
              <a:rPr lang="fr-FR" dirty="0"/>
              <a:t>Description :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containing</a:t>
            </a:r>
            <a:r>
              <a:rPr lang="fr-FR" dirty="0"/>
              <a:t> the </a:t>
            </a:r>
            <a:r>
              <a:rPr lang="fr-FR" dirty="0" err="1"/>
              <a:t>characteristic</a:t>
            </a:r>
            <a:r>
              <a:rPr lang="fr-FR" dirty="0"/>
              <a:t> of 169 000 </a:t>
            </a:r>
            <a:r>
              <a:rPr lang="fr-FR" dirty="0" err="1"/>
              <a:t>youtube</a:t>
            </a:r>
            <a:r>
              <a:rPr lang="fr-FR" dirty="0"/>
              <a:t> </a:t>
            </a:r>
            <a:r>
              <a:rPr lang="fr-FR" dirty="0" err="1"/>
              <a:t>video</a:t>
            </a:r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of the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r>
              <a:rPr lang="en-US" dirty="0"/>
              <a:t>Id, duration, codec, width, height,	bitrate, framerate, I, p, b	 ,</a:t>
            </a:r>
            <a:r>
              <a:rPr lang="en-US" dirty="0" err="1"/>
              <a:t>frames,i_size</a:t>
            </a:r>
            <a:r>
              <a:rPr lang="en-US" dirty="0"/>
              <a:t>, </a:t>
            </a:r>
            <a:r>
              <a:rPr lang="en-US" dirty="0" err="1"/>
              <a:t>p_size</a:t>
            </a:r>
            <a:r>
              <a:rPr lang="en-US" dirty="0"/>
              <a:t>, </a:t>
            </a:r>
            <a:r>
              <a:rPr lang="en-US" dirty="0" err="1"/>
              <a:t>b_size</a:t>
            </a:r>
            <a:r>
              <a:rPr lang="en-US" dirty="0"/>
              <a:t>, size,</a:t>
            </a:r>
          </a:p>
          <a:p>
            <a:r>
              <a:rPr lang="en-US" dirty="0" err="1"/>
              <a:t>o_codec</a:t>
            </a:r>
            <a:r>
              <a:rPr lang="en-US" dirty="0"/>
              <a:t>,	</a:t>
            </a:r>
            <a:r>
              <a:rPr lang="en-US" dirty="0" err="1"/>
              <a:t>o_bitrate</a:t>
            </a:r>
            <a:r>
              <a:rPr lang="en-US" dirty="0"/>
              <a:t>,	 </a:t>
            </a:r>
            <a:r>
              <a:rPr lang="en-US" dirty="0" err="1"/>
              <a:t>o_framerate</a:t>
            </a:r>
            <a:r>
              <a:rPr lang="en-US" dirty="0"/>
              <a:t>,	</a:t>
            </a:r>
            <a:r>
              <a:rPr lang="en-US" dirty="0" err="1"/>
              <a:t>o_width</a:t>
            </a:r>
            <a:r>
              <a:rPr lang="en-US" dirty="0"/>
              <a:t>,	</a:t>
            </a:r>
            <a:r>
              <a:rPr lang="en-US" dirty="0" err="1"/>
              <a:t>o_height</a:t>
            </a:r>
            <a:r>
              <a:rPr lang="en-US" dirty="0"/>
              <a:t>,	 </a:t>
            </a:r>
            <a:r>
              <a:rPr lang="en-US" dirty="0" err="1"/>
              <a:t>umem</a:t>
            </a:r>
            <a:r>
              <a:rPr lang="en-US" dirty="0"/>
              <a:t>, </a:t>
            </a:r>
            <a:r>
              <a:rPr lang="en-US" dirty="0" err="1"/>
              <a:t>utime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33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2AD17-9565-A3B8-B1DA-DCEE5576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3CAFA1-3FB6-1A5B-18BF-00AC9D4BBD27}"/>
              </a:ext>
            </a:extLst>
          </p:cNvPr>
          <p:cNvSpPr txBox="1"/>
          <p:nvPr/>
        </p:nvSpPr>
        <p:spPr>
          <a:xfrm>
            <a:off x="596348" y="2146852"/>
            <a:ext cx="4313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Predicting</a:t>
            </a:r>
            <a:r>
              <a:rPr lang="fr-FR" dirty="0"/>
              <a:t> the </a:t>
            </a:r>
            <a:r>
              <a:rPr lang="fr-FR" dirty="0" err="1"/>
              <a:t>transcoding</a:t>
            </a:r>
            <a:r>
              <a:rPr lang="fr-FR" dirty="0"/>
              <a:t> time </a:t>
            </a:r>
            <a:r>
              <a:rPr lang="fr-FR" dirty="0" err="1"/>
              <a:t>based</a:t>
            </a:r>
            <a:r>
              <a:rPr lang="fr-FR" dirty="0"/>
              <a:t> on the input and output </a:t>
            </a:r>
            <a:r>
              <a:rPr lang="fr-FR" dirty="0" err="1"/>
              <a:t>features</a:t>
            </a:r>
            <a:r>
              <a:rPr lang="fr-FR" dirty="0"/>
              <a:t> of the </a:t>
            </a:r>
            <a:r>
              <a:rPr lang="fr-FR" dirty="0" err="1"/>
              <a:t>videos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Transcoding</a:t>
            </a:r>
            <a:r>
              <a:rPr lang="fr-FR" dirty="0"/>
              <a:t> </a:t>
            </a:r>
            <a:r>
              <a:rPr lang="fr-FR" dirty="0" err="1"/>
              <a:t>interest</a:t>
            </a:r>
            <a:r>
              <a:rPr lang="fr-FR" dirty="0"/>
              <a:t> :</a:t>
            </a:r>
          </a:p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unsupported</a:t>
            </a:r>
            <a:r>
              <a:rPr lang="fr-FR" dirty="0"/>
              <a:t> </a:t>
            </a:r>
            <a:r>
              <a:rPr lang="fr-FR" dirty="0" err="1"/>
              <a:t>video</a:t>
            </a:r>
            <a:r>
              <a:rPr lang="fr-FR" dirty="0"/>
              <a:t> formats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supported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.</a:t>
            </a:r>
          </a:p>
          <a:p>
            <a:r>
              <a:rPr lang="fr-FR" dirty="0" err="1"/>
              <a:t>Unsupported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relative the </a:t>
            </a:r>
            <a:r>
              <a:rPr lang="fr-FR" dirty="0" err="1"/>
              <a:t>device</a:t>
            </a:r>
            <a:r>
              <a:rPr lang="fr-FR" dirty="0"/>
              <a:t> 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played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Transcoding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by the service provider to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balancing.  </a:t>
            </a:r>
            <a:r>
              <a:rPr lang="fr-FR" dirty="0" err="1"/>
              <a:t>Thus</a:t>
            </a:r>
            <a:r>
              <a:rPr lang="fr-FR" dirty="0"/>
              <a:t> enable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overall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4DCAB9B-6FF3-8F77-371F-E542AE19A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31" y="2108942"/>
            <a:ext cx="4798586" cy="2746323"/>
          </a:xfrm>
        </p:spPr>
      </p:pic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88245-C461-122A-EF6B-B111AE3D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was</a:t>
            </a:r>
            <a:r>
              <a:rPr lang="fr-FR" dirty="0"/>
              <a:t> the data </a:t>
            </a:r>
            <a:r>
              <a:rPr lang="fr-FR" dirty="0" err="1"/>
              <a:t>extracted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882E1F-A892-9E52-224F-1E0B0782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22" y="1666537"/>
            <a:ext cx="3505226" cy="43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5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76DAF-FB69-1A99-0A9B-61C2C5C4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selection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7F949-DC99-2991-5251-C391C02D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468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63674-5F94-A1F3-8523-85875B3A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the data look likes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BA6C1F-17B4-0C1F-97CF-C488F13AC152}"/>
              </a:ext>
            </a:extLst>
          </p:cNvPr>
          <p:cNvSpPr txBox="1"/>
          <p:nvPr/>
        </p:nvSpPr>
        <p:spPr>
          <a:xfrm>
            <a:off x="685801" y="279289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60609D-35D6-C8F8-49AE-ABB9DEC4D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1629268"/>
            <a:ext cx="4772025" cy="29735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7D8E7F-37B8-5F21-3348-727D9E76A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8" y="1738737"/>
            <a:ext cx="5127667" cy="42160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3E6F25-DB1F-F276-D6B8-D220BABC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4614327"/>
            <a:ext cx="3371850" cy="10081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BFD984-AD03-BC08-60C5-A5A947B33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5622521"/>
            <a:ext cx="3371850" cy="10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4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0B7DC-BF00-A717-05B5-C7F06A2B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outlier</a:t>
            </a:r>
            <a:r>
              <a:rPr lang="fr-FR" dirty="0"/>
              <a:t> </a:t>
            </a:r>
            <a:r>
              <a:rPr lang="fr-FR" dirty="0" err="1"/>
              <a:t>histogram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A87D39B-0797-2134-29C9-0EE2EC8F8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0999"/>
            <a:ext cx="5042793" cy="4977567"/>
          </a:xfrm>
        </p:spPr>
      </p:pic>
    </p:spTree>
    <p:extLst>
      <p:ext uri="{BB962C8B-B14F-4D97-AF65-F5344CB8AC3E}">
        <p14:creationId xmlns:p14="http://schemas.microsoft.com/office/powerpoint/2010/main" val="77979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0</TotalTime>
  <Words>454</Words>
  <Application>Microsoft Office PowerPoint</Application>
  <PresentationFormat>Grand écran</PresentationFormat>
  <Paragraphs>63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Céleste</vt:lpstr>
      <vt:lpstr>DATA analysis </vt:lpstr>
      <vt:lpstr>The team :</vt:lpstr>
      <vt:lpstr>What is the data about ?  </vt:lpstr>
      <vt:lpstr>The data and its features</vt:lpstr>
      <vt:lpstr>Problem</vt:lpstr>
      <vt:lpstr>How was the data extracted</vt:lpstr>
      <vt:lpstr>Data selection </vt:lpstr>
      <vt:lpstr>What does the data look likes </vt:lpstr>
      <vt:lpstr>Less outlier histogram </vt:lpstr>
      <vt:lpstr>data description</vt:lpstr>
      <vt:lpstr>Correlation matrix </vt:lpstr>
      <vt:lpstr>What feature can be encoded or transformed</vt:lpstr>
      <vt:lpstr>Data pre processing deletion</vt:lpstr>
      <vt:lpstr>Post processing  correlation matric</vt:lpstr>
      <vt:lpstr>Models and training </vt:lpstr>
      <vt:lpstr>Learning curve after data preprocessing </vt:lpstr>
      <vt:lpstr>Feature selection </vt:lpstr>
      <vt:lpstr>post feature selection learning curve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</dc:title>
  <dc:creator>Hugo Dardill</dc:creator>
  <cp:lastModifiedBy>Hugo Dardill</cp:lastModifiedBy>
  <cp:revision>56</cp:revision>
  <dcterms:created xsi:type="dcterms:W3CDTF">2022-11-26T18:12:00Z</dcterms:created>
  <dcterms:modified xsi:type="dcterms:W3CDTF">2022-12-05T20:55:52Z</dcterms:modified>
</cp:coreProperties>
</file>