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73" r:id="rId8"/>
    <p:sldId id="262" r:id="rId9"/>
    <p:sldId id="275" r:id="rId10"/>
    <p:sldId id="263" r:id="rId11"/>
    <p:sldId id="274" r:id="rId12"/>
    <p:sldId id="272" r:id="rId13"/>
    <p:sldId id="264" r:id="rId14"/>
    <p:sldId id="261" r:id="rId15"/>
    <p:sldId id="268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8" y="-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4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68B25-323A-19CB-64E0-26F907C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DATA </a:t>
            </a:r>
            <a:r>
              <a:rPr lang="fr-FR" sz="5400" dirty="0" err="1"/>
              <a:t>analysis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F582-A770-7EEA-F230-A93AC430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28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9C1B-DBC5-6A6F-1CDF-DE995B0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C5F2B-23EE-A156-9561-5562F2FBCB1F}"/>
              </a:ext>
            </a:extLst>
          </p:cNvPr>
          <p:cNvSpPr txBox="1"/>
          <p:nvPr/>
        </p:nvSpPr>
        <p:spPr>
          <a:xfrm>
            <a:off x="685801" y="3130826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There no </a:t>
            </a:r>
            <a:r>
              <a:rPr lang="fr-FR" dirty="0" err="1"/>
              <a:t>missing</a:t>
            </a:r>
            <a:r>
              <a:rPr lang="fr-FR" dirty="0"/>
              <a:t> data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A37E6-F4BD-6B82-2EA4-EE7F955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6929"/>
            <a:ext cx="8782114" cy="2143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5753D-77D1-7E5F-A971-1CBCD06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3" y="4429112"/>
            <a:ext cx="4686334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37BC-875D-89DF-D29E-C2A918E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matrix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B28B88-A0AB-CE78-2C91-4383E886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17564"/>
            <a:ext cx="6487079" cy="5708198"/>
          </a:xfrm>
        </p:spPr>
      </p:pic>
    </p:spTree>
    <p:extLst>
      <p:ext uri="{BB962C8B-B14F-4D97-AF65-F5344CB8AC3E}">
        <p14:creationId xmlns:p14="http://schemas.microsoft.com/office/powerpoint/2010/main" val="14091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6A7-BF68-1F84-90F2-3A7BFCC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or </a:t>
            </a:r>
            <a:r>
              <a:rPr lang="fr-FR" dirty="0" err="1"/>
              <a:t>transformed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608BE-E949-BE0A-A880-17F70598D93F}"/>
              </a:ext>
            </a:extLst>
          </p:cNvPr>
          <p:cNvSpPr txBox="1"/>
          <p:nvPr/>
        </p:nvSpPr>
        <p:spPr>
          <a:xfrm flipH="1">
            <a:off x="571500" y="2355574"/>
            <a:ext cx="7280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Codec </a:t>
            </a:r>
            <a:r>
              <a:rPr lang="fr-FR" u="sng" dirty="0" err="1"/>
              <a:t>encoding</a:t>
            </a:r>
            <a:r>
              <a:rPr lang="fr-FR" u="sng" dirty="0"/>
              <a:t>: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encode the </a:t>
            </a:r>
            <a:r>
              <a:rPr lang="fr-FR" dirty="0" err="1"/>
              <a:t>caterogical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codec and </a:t>
            </a:r>
            <a:r>
              <a:rPr lang="fr-FR" dirty="0" err="1"/>
              <a:t>o_codec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hot</a:t>
            </a:r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4 </a:t>
            </a:r>
            <a:r>
              <a:rPr lang="fr-FR" dirty="0" err="1"/>
              <a:t>different</a:t>
            </a:r>
            <a:r>
              <a:rPr lang="fr-FR" dirty="0"/>
              <a:t> type of codec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6 more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 err="1"/>
              <a:t>Resolution</a:t>
            </a:r>
            <a:r>
              <a:rPr lang="fr-FR" u="sng" dirty="0"/>
              <a:t> :</a:t>
            </a:r>
          </a:p>
          <a:p>
            <a:r>
              <a:rPr lang="fr-FR" dirty="0" err="1"/>
              <a:t>We</a:t>
            </a:r>
            <a:r>
              <a:rPr lang="fr-FR" dirty="0"/>
              <a:t> combine the input and output </a:t>
            </a:r>
            <a:r>
              <a:rPr lang="fr-FR" dirty="0" err="1"/>
              <a:t>widths</a:t>
            </a:r>
            <a:r>
              <a:rPr lang="fr-FR" dirty="0"/>
              <a:t> </a:t>
            </a:r>
            <a:r>
              <a:rPr lang="fr-FR" dirty="0" err="1"/>
              <a:t>heights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formula </a:t>
            </a:r>
            <a:r>
              <a:rPr lang="fr-FR" dirty="0" err="1"/>
              <a:t>Resolution</a:t>
            </a:r>
            <a:r>
              <a:rPr lang="fr-FR" dirty="0"/>
              <a:t> = </a:t>
            </a:r>
            <a:r>
              <a:rPr lang="fr-FR" dirty="0" err="1"/>
              <a:t>Width</a:t>
            </a:r>
            <a:r>
              <a:rPr lang="fr-FR" dirty="0"/>
              <a:t> x </a:t>
            </a:r>
            <a:r>
              <a:rPr lang="fr-FR" dirty="0" err="1"/>
              <a:t>Height</a:t>
            </a:r>
            <a:r>
              <a:rPr lang="fr-FR" dirty="0"/>
              <a:t> </a:t>
            </a:r>
          </a:p>
          <a:p>
            <a:r>
              <a:rPr lang="fr-FR" dirty="0"/>
              <a:t>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641C6-C6C0-F4F9-389C-1D69F05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8E42DF-E3F2-BF17-EF4C-71236C5356C8}"/>
              </a:ext>
            </a:extLst>
          </p:cNvPr>
          <p:cNvSpPr txBox="1"/>
          <p:nvPr/>
        </p:nvSpPr>
        <p:spPr>
          <a:xfrm>
            <a:off x="685801" y="2648777"/>
            <a:ext cx="719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ID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to </a:t>
            </a:r>
            <a:r>
              <a:rPr lang="fr-FR" dirty="0" err="1"/>
              <a:t>derive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b size as all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2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E44C-BE9F-BBE5-BCA4-DCD4829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matric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9ED39-0A1C-0A43-886E-A5F95808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93737"/>
            <a:ext cx="6519237" cy="5766255"/>
          </a:xfrm>
        </p:spPr>
      </p:pic>
    </p:spTree>
    <p:extLst>
      <p:ext uri="{BB962C8B-B14F-4D97-AF65-F5344CB8AC3E}">
        <p14:creationId xmlns:p14="http://schemas.microsoft.com/office/powerpoint/2010/main" val="32508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1AF9-31D2-EA79-F182-C9DF3EC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and training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E0CAD-4AED-571C-32D7-1D26664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thus</a:t>
            </a:r>
            <a:r>
              <a:rPr lang="fr-FR" dirty="0"/>
              <a:t> are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one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3 </a:t>
            </a:r>
            <a:r>
              <a:rPr lang="fr-FR" dirty="0" err="1"/>
              <a:t>different</a:t>
            </a:r>
            <a:r>
              <a:rPr lang="fr-FR" dirty="0"/>
              <a:t> model: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r>
              <a:rPr lang="fr-FR" dirty="0"/>
              <a:t>SVR (support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F16-4129-231B-82D5-9D6223C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1238A-EC94-C10C-1329-EFD7B815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2" y="2164821"/>
            <a:ext cx="3734093" cy="2768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9E5F14-C6C4-2ED9-95FF-6AF3826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5" y="2164821"/>
            <a:ext cx="3553545" cy="276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4C2197-A2BD-8971-38E9-067F8040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59" y="2164821"/>
            <a:ext cx="3553545" cy="2768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FA0EDE-DC1F-039D-9752-C24F7CA407EF}"/>
              </a:ext>
            </a:extLst>
          </p:cNvPr>
          <p:cNvSpPr txBox="1"/>
          <p:nvPr/>
        </p:nvSpPr>
        <p:spPr>
          <a:xfrm>
            <a:off x="733425" y="5357813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time :</a:t>
            </a:r>
          </a:p>
          <a:p>
            <a:r>
              <a:rPr lang="fr-FR" dirty="0"/>
              <a:t>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2s </a:t>
            </a:r>
          </a:p>
          <a:p>
            <a:r>
              <a:rPr lang="fr-FR" dirty="0"/>
              <a:t>-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10s</a:t>
            </a:r>
          </a:p>
          <a:p>
            <a:r>
              <a:rPr lang="fr-FR" dirty="0"/>
              <a:t>-SVR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 mins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050F-A976-E9EB-0328-51D854C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4C547C-8DF2-6C55-21D8-D46C2646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76" y="2065867"/>
            <a:ext cx="4892099" cy="3649662"/>
          </a:xfrm>
        </p:spPr>
      </p:pic>
    </p:spTree>
    <p:extLst>
      <p:ext uri="{BB962C8B-B14F-4D97-AF65-F5344CB8AC3E}">
        <p14:creationId xmlns:p14="http://schemas.microsoft.com/office/powerpoint/2010/main" val="400801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7921-713C-7A81-2D27-3544C46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53234F-F9C8-5440-A512-8D978246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" y="2160588"/>
            <a:ext cx="3334891" cy="25459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B9FACF-639C-A18E-67FC-62C54E04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60588"/>
            <a:ext cx="3334891" cy="25459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8F0382B-3FA7-D8FE-0412-CF944F839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91" y="2160588"/>
            <a:ext cx="3267746" cy="25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BAFA-2957-4CC5-46C6-C212982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C454B-9597-80BB-26BB-67E2BF99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DE928-47F6-35F2-7C4B-5142B123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team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3E593-B23C-293A-25D4-7EA6769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0055"/>
          </a:xfrm>
        </p:spPr>
        <p:txBody>
          <a:bodyPr>
            <a:normAutofit/>
          </a:bodyPr>
          <a:lstStyle/>
          <a:p>
            <a:r>
              <a:rPr lang="fr-FR" sz="2500" dirty="0"/>
              <a:t>Corentin </a:t>
            </a:r>
            <a:r>
              <a:rPr lang="fr-FR" sz="2500" dirty="0" err="1"/>
              <a:t>Grépilloux</a:t>
            </a:r>
            <a:endParaRPr lang="fr-FR" sz="2500" dirty="0"/>
          </a:p>
          <a:p>
            <a:r>
              <a:rPr lang="fr-FR" sz="2500" dirty="0"/>
              <a:t>Hugo Dardill</a:t>
            </a:r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3364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424C-3208-C54F-19E3-783AC2B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data about ?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078F4-B2EB-2BCE-C3DB-009879BC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4" b="10222"/>
          <a:stretch/>
        </p:blipFill>
        <p:spPr>
          <a:xfrm>
            <a:off x="462170" y="2312891"/>
            <a:ext cx="6729400" cy="2232218"/>
          </a:xfrm>
        </p:spPr>
      </p:pic>
    </p:spTree>
    <p:extLst>
      <p:ext uri="{BB962C8B-B14F-4D97-AF65-F5344CB8AC3E}">
        <p14:creationId xmlns:p14="http://schemas.microsoft.com/office/powerpoint/2010/main" val="14073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7827-7033-053B-6F2F-72234A2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01C94-369E-99A9-2AA7-8D5CE888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0B90DF-E2E6-2DE5-2296-9FBF905B1560}"/>
              </a:ext>
            </a:extLst>
          </p:cNvPr>
          <p:cNvSpPr txBox="1"/>
          <p:nvPr/>
        </p:nvSpPr>
        <p:spPr>
          <a:xfrm>
            <a:off x="904461" y="2300908"/>
            <a:ext cx="9799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1 :</a:t>
            </a:r>
          </a:p>
          <a:p>
            <a:r>
              <a:rPr lang="fr-FR" dirty="0"/>
              <a:t>Name </a:t>
            </a:r>
            <a:r>
              <a:rPr lang="fr-FR" dirty="0" err="1"/>
              <a:t>youtube_videos.tsv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bitrate, bitrate(video) , height, width, frame rate, frame rate(est.), codec, category,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Dataset</a:t>
            </a:r>
            <a:r>
              <a:rPr lang="fr-FR" dirty="0"/>
              <a:t> 2 :</a:t>
            </a:r>
          </a:p>
          <a:p>
            <a:r>
              <a:rPr lang="fr-FR" dirty="0"/>
              <a:t>Name : </a:t>
            </a:r>
            <a:r>
              <a:rPr lang="fr-FR" dirty="0" err="1"/>
              <a:t>transcoding_mesurment.tsv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codec, width, height,	bitrate, framerate, I, p, b	 ,</a:t>
            </a:r>
            <a:r>
              <a:rPr lang="en-US" dirty="0" err="1"/>
              <a:t>frames,i_size</a:t>
            </a:r>
            <a:r>
              <a:rPr lang="en-US" dirty="0"/>
              <a:t>, </a:t>
            </a:r>
            <a:r>
              <a:rPr lang="en-US" dirty="0" err="1"/>
              <a:t>p_size</a:t>
            </a:r>
            <a:r>
              <a:rPr lang="en-US" dirty="0"/>
              <a:t>, </a:t>
            </a:r>
            <a:r>
              <a:rPr lang="en-US" dirty="0" err="1"/>
              <a:t>b_size</a:t>
            </a:r>
            <a:r>
              <a:rPr lang="en-US" dirty="0"/>
              <a:t>, size,</a:t>
            </a:r>
          </a:p>
          <a:p>
            <a:r>
              <a:rPr lang="en-US" dirty="0" err="1"/>
              <a:t>o_codec</a:t>
            </a:r>
            <a:r>
              <a:rPr lang="en-US" dirty="0"/>
              <a:t>,	</a:t>
            </a:r>
            <a:r>
              <a:rPr lang="en-US" dirty="0" err="1"/>
              <a:t>o_bitrate</a:t>
            </a:r>
            <a:r>
              <a:rPr lang="en-US" dirty="0"/>
              <a:t>,	 </a:t>
            </a:r>
            <a:r>
              <a:rPr lang="en-US" dirty="0" err="1"/>
              <a:t>o_framerate</a:t>
            </a:r>
            <a:r>
              <a:rPr lang="en-US" dirty="0"/>
              <a:t>,	</a:t>
            </a:r>
            <a:r>
              <a:rPr lang="en-US" dirty="0" err="1"/>
              <a:t>o_width</a:t>
            </a:r>
            <a:r>
              <a:rPr lang="en-US" dirty="0"/>
              <a:t>,	</a:t>
            </a:r>
            <a:r>
              <a:rPr lang="en-US" dirty="0" err="1"/>
              <a:t>o_height</a:t>
            </a:r>
            <a:r>
              <a:rPr lang="en-US" dirty="0"/>
              <a:t>,	 </a:t>
            </a:r>
            <a:r>
              <a:rPr lang="en-US" dirty="0" err="1"/>
              <a:t>umem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2AD17-9565-A3B8-B1DA-DCEE557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CAFA1-3FB6-1A5B-18BF-00AC9D4BBD27}"/>
              </a:ext>
            </a:extLst>
          </p:cNvPr>
          <p:cNvSpPr txBox="1"/>
          <p:nvPr/>
        </p:nvSpPr>
        <p:spPr>
          <a:xfrm>
            <a:off x="596348" y="2146852"/>
            <a:ext cx="431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Predicting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based</a:t>
            </a:r>
            <a:r>
              <a:rPr lang="fr-FR" dirty="0"/>
              <a:t> on the input and output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videos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interest</a:t>
            </a:r>
            <a:r>
              <a:rPr lang="fr-FR" dirty="0"/>
              <a:t> :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formats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relative the </a:t>
            </a:r>
            <a:r>
              <a:rPr lang="fr-FR" dirty="0" err="1"/>
              <a:t>device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played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service provider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balancing.  </a:t>
            </a:r>
            <a:r>
              <a:rPr lang="fr-FR" dirty="0" err="1"/>
              <a:t>Thus</a:t>
            </a:r>
            <a:r>
              <a:rPr lang="fr-FR" dirty="0"/>
              <a:t> enable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4DCAB9B-6FF3-8F77-371F-E542AE19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1" y="2108942"/>
            <a:ext cx="4798586" cy="2746323"/>
          </a:xfrm>
        </p:spPr>
      </p:pic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8245-C461-122A-EF6B-B111AE3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was</a:t>
            </a:r>
            <a:r>
              <a:rPr lang="fr-FR" dirty="0"/>
              <a:t> the data </a:t>
            </a:r>
            <a:r>
              <a:rPr lang="fr-FR" dirty="0" err="1"/>
              <a:t>extracted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882E1F-A892-9E52-224F-1E0B078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22" y="1666537"/>
            <a:ext cx="3505226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6DAF-FB69-1A99-0A9B-61C2C5C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F949-DC99-2991-5251-C391C02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6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63674-5F94-A1F3-8523-85875B3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data look likes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A6C1F-17B4-0C1F-97CF-C488F13AC152}"/>
              </a:ext>
            </a:extLst>
          </p:cNvPr>
          <p:cNvSpPr txBox="1"/>
          <p:nvPr/>
        </p:nvSpPr>
        <p:spPr>
          <a:xfrm>
            <a:off x="685801" y="2792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0609D-35D6-C8F8-49AE-ABB9DEC4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629268"/>
            <a:ext cx="4772025" cy="2973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7D8E7F-37B8-5F21-3348-727D9E76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738737"/>
            <a:ext cx="5127667" cy="4216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E6F25-DB1F-F276-D6B8-D220BABC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614327"/>
            <a:ext cx="3371850" cy="10081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BFD984-AD03-BC08-60C5-A5A947B3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622521"/>
            <a:ext cx="3371850" cy="1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B7DC-BF00-A717-05B5-C7F06A2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87D39B-0797-2134-29C9-0EE2EC8F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999"/>
            <a:ext cx="5042793" cy="4977567"/>
          </a:xfrm>
        </p:spPr>
      </p:pic>
    </p:spTree>
    <p:extLst>
      <p:ext uri="{BB962C8B-B14F-4D97-AF65-F5344CB8AC3E}">
        <p14:creationId xmlns:p14="http://schemas.microsoft.com/office/powerpoint/2010/main" val="77979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454</Words>
  <Application>Microsoft Office PowerPoint</Application>
  <PresentationFormat>Grand écran</PresentationFormat>
  <Paragraphs>63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Céleste</vt:lpstr>
      <vt:lpstr>DATA analysis </vt:lpstr>
      <vt:lpstr>The team :</vt:lpstr>
      <vt:lpstr>What is the data about ?  </vt:lpstr>
      <vt:lpstr>The data and its features</vt:lpstr>
      <vt:lpstr>Problem</vt:lpstr>
      <vt:lpstr>How was the data extracted</vt:lpstr>
      <vt:lpstr>Data selection </vt:lpstr>
      <vt:lpstr>What does the data look likes </vt:lpstr>
      <vt:lpstr>Less outlier histogram </vt:lpstr>
      <vt:lpstr>data description</vt:lpstr>
      <vt:lpstr>Correlation matrix </vt:lpstr>
      <vt:lpstr>What feature can be encoded or transformed</vt:lpstr>
      <vt:lpstr>Data pre processing deletion</vt:lpstr>
      <vt:lpstr>Post processing  correlation matric</vt:lpstr>
      <vt:lpstr>Models and training </vt:lpstr>
      <vt:lpstr>Learning curve after data preprocessing </vt:lpstr>
      <vt:lpstr>Feature selection </vt:lpstr>
      <vt:lpstr>post feature selection learning curve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Hugo Dardill</dc:creator>
  <cp:lastModifiedBy>Hugo Dardill</cp:lastModifiedBy>
  <cp:revision>57</cp:revision>
  <dcterms:created xsi:type="dcterms:W3CDTF">2022-11-26T18:12:00Z</dcterms:created>
  <dcterms:modified xsi:type="dcterms:W3CDTF">2022-12-05T21:28:09Z</dcterms:modified>
</cp:coreProperties>
</file>