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66" r:id="rId2"/>
    <p:sldId id="257" r:id="rId3"/>
    <p:sldId id="258" r:id="rId4"/>
    <p:sldId id="259" r:id="rId5"/>
    <p:sldId id="260" r:id="rId6"/>
    <p:sldId id="267" r:id="rId7"/>
    <p:sldId id="273" r:id="rId8"/>
    <p:sldId id="262" r:id="rId9"/>
    <p:sldId id="275" r:id="rId10"/>
    <p:sldId id="263" r:id="rId11"/>
    <p:sldId id="274" r:id="rId12"/>
    <p:sldId id="272" r:id="rId13"/>
    <p:sldId id="264" r:id="rId14"/>
    <p:sldId id="261" r:id="rId15"/>
    <p:sldId id="268" r:id="rId16"/>
    <p:sldId id="269" r:id="rId17"/>
    <p:sldId id="270" r:id="rId18"/>
    <p:sldId id="27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>
        <p:scale>
          <a:sx n="100" d="100"/>
          <a:sy n="100" d="100"/>
        </p:scale>
        <p:origin x="-27" y="-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DBEE63B-135F-4B74-B4FF-902497548E39}" type="datetimeFigureOut">
              <a:rPr lang="fr-FR" smtClean="0"/>
              <a:t>05/12/2022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4F40217E-EC36-4223-908C-B7B120D929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00720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EE63B-135F-4B74-B4FF-902497548E39}" type="datetimeFigureOut">
              <a:rPr lang="fr-FR" smtClean="0"/>
              <a:t>05/12/2022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0217E-EC36-4223-908C-B7B120D929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4424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EE63B-135F-4B74-B4FF-902497548E39}" type="datetimeFigureOut">
              <a:rPr lang="fr-FR" smtClean="0"/>
              <a:t>05/12/2022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0217E-EC36-4223-908C-B7B120D929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61824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EE63B-135F-4B74-B4FF-902497548E39}" type="datetimeFigureOut">
              <a:rPr lang="fr-FR" smtClean="0"/>
              <a:t>05/12/2022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0217E-EC36-4223-908C-B7B120D929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50401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EE63B-135F-4B74-B4FF-902497548E39}" type="datetimeFigureOut">
              <a:rPr lang="fr-FR" smtClean="0"/>
              <a:t>05/12/2022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0217E-EC36-4223-908C-B7B120D929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74785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EE63B-135F-4B74-B4FF-902497548E39}" type="datetimeFigureOut">
              <a:rPr lang="fr-FR" smtClean="0"/>
              <a:t>05/12/2022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0217E-EC36-4223-908C-B7B120D929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94819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EE63B-135F-4B74-B4FF-902497548E39}" type="datetimeFigureOut">
              <a:rPr lang="fr-FR" smtClean="0"/>
              <a:t>05/12/2022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0217E-EC36-4223-908C-B7B120D929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80321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EE63B-135F-4B74-B4FF-902497548E39}" type="datetimeFigureOut">
              <a:rPr lang="fr-FR" smtClean="0"/>
              <a:t>05/12/2022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0217E-EC36-4223-908C-B7B120D9296F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9490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EE63B-135F-4B74-B4FF-902497548E39}" type="datetimeFigureOut">
              <a:rPr lang="fr-FR" smtClean="0"/>
              <a:t>05/12/2022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0217E-EC36-4223-908C-B7B120D929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6788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EE63B-135F-4B74-B4FF-902497548E39}" type="datetimeFigureOut">
              <a:rPr lang="fr-FR" smtClean="0"/>
              <a:t>05/12/2022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0217E-EC36-4223-908C-B7B120D929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3313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EE63B-135F-4B74-B4FF-902497548E39}" type="datetimeFigureOut">
              <a:rPr lang="fr-FR" smtClean="0"/>
              <a:t>05/12/2022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0217E-EC36-4223-908C-B7B120D929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9473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EE63B-135F-4B74-B4FF-902497548E39}" type="datetimeFigureOut">
              <a:rPr lang="fr-FR" smtClean="0"/>
              <a:t>05/12/2022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0217E-EC36-4223-908C-B7B120D929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0046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EE63B-135F-4B74-B4FF-902497548E39}" type="datetimeFigureOut">
              <a:rPr lang="fr-FR" smtClean="0"/>
              <a:t>05/12/2022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0217E-EC36-4223-908C-B7B120D929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3697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EE63B-135F-4B74-B4FF-902497548E39}" type="datetimeFigureOut">
              <a:rPr lang="fr-FR" smtClean="0"/>
              <a:t>05/12/2022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0217E-EC36-4223-908C-B7B120D929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9981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EE63B-135F-4B74-B4FF-902497548E39}" type="datetimeFigureOut">
              <a:rPr lang="fr-FR" smtClean="0"/>
              <a:t>05/12/2022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0217E-EC36-4223-908C-B7B120D929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8462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EE63B-135F-4B74-B4FF-902497548E39}" type="datetimeFigureOut">
              <a:rPr lang="fr-FR" smtClean="0"/>
              <a:t>05/12/2022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0217E-EC36-4223-908C-B7B120D929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4479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EE63B-135F-4B74-B4FF-902497548E39}" type="datetimeFigureOut">
              <a:rPr lang="fr-FR" smtClean="0"/>
              <a:t>05/12/2022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0217E-EC36-4223-908C-B7B120D929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0500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DBEE63B-135F-4B74-B4FF-902497548E39}" type="datetimeFigureOut">
              <a:rPr lang="fr-FR" smtClean="0"/>
              <a:t>05/12/2022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F40217E-EC36-4223-908C-B7B120D929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09401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568B25-323A-19CB-64E0-26F907C419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fr-FR" sz="5400" dirty="0"/>
              <a:t>DATA </a:t>
            </a:r>
            <a:r>
              <a:rPr lang="fr-FR" sz="5400" dirty="0" err="1"/>
              <a:t>analysis</a:t>
            </a:r>
            <a:r>
              <a:rPr lang="fr-FR" sz="5400" dirty="0"/>
              <a:t>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6E1F582-A770-7EEA-F230-A93AC430C7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147863"/>
          </a:xfrm>
        </p:spPr>
        <p:txBody>
          <a:bodyPr anchor="t">
            <a:normAutofit/>
          </a:bodyPr>
          <a:lstStyle/>
          <a:p>
            <a:pPr algn="l"/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862821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0C9C1B-DBC5-6A6F-1CDF-DE995B0D3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data description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CFC5F2B-23EE-A156-9561-5562F2FBCB1F}"/>
              </a:ext>
            </a:extLst>
          </p:cNvPr>
          <p:cNvSpPr txBox="1"/>
          <p:nvPr/>
        </p:nvSpPr>
        <p:spPr>
          <a:xfrm>
            <a:off x="685801" y="3130826"/>
            <a:ext cx="375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There no </a:t>
            </a:r>
            <a:r>
              <a:rPr lang="fr-FR" dirty="0" err="1"/>
              <a:t>missing</a:t>
            </a:r>
            <a:r>
              <a:rPr lang="fr-FR" dirty="0"/>
              <a:t> data in </a:t>
            </a:r>
            <a:r>
              <a:rPr lang="fr-FR" dirty="0" err="1"/>
              <a:t>any</a:t>
            </a:r>
            <a:r>
              <a:rPr lang="fr-FR" dirty="0"/>
              <a:t> </a:t>
            </a:r>
            <a:r>
              <a:rPr lang="fr-FR" dirty="0" err="1"/>
              <a:t>columns</a:t>
            </a:r>
            <a:r>
              <a:rPr lang="fr-FR" dirty="0"/>
              <a:t>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BDA37E6-F4BD-6B82-2EA4-EE7F955A8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2166929"/>
            <a:ext cx="8782114" cy="2143141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6715753D-77D1-7E5F-A971-1CBCD06D0E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033" y="4429112"/>
            <a:ext cx="4686334" cy="1819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52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1C37BC-875D-89DF-D29E-C2A918EDE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Correlation</a:t>
            </a:r>
            <a:r>
              <a:rPr lang="fr-FR" dirty="0"/>
              <a:t> matrix 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8BB28B88-A0AB-CE78-2C91-4383E886B7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817564"/>
            <a:ext cx="6487079" cy="5708198"/>
          </a:xfrm>
        </p:spPr>
      </p:pic>
    </p:spTree>
    <p:extLst>
      <p:ext uri="{BB962C8B-B14F-4D97-AF65-F5344CB8AC3E}">
        <p14:creationId xmlns:p14="http://schemas.microsoft.com/office/powerpoint/2010/main" val="1409104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C1C6A7-BF68-1F84-90F2-3A7BFCCEA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feature</a:t>
            </a:r>
            <a:r>
              <a:rPr lang="fr-FR" dirty="0"/>
              <a:t>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encoded</a:t>
            </a:r>
            <a:r>
              <a:rPr lang="fr-FR" dirty="0"/>
              <a:t> or </a:t>
            </a:r>
            <a:r>
              <a:rPr lang="fr-FR" dirty="0" err="1"/>
              <a:t>transformed</a:t>
            </a: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2D608BE-E949-BE0A-A880-17F70598D93F}"/>
              </a:ext>
            </a:extLst>
          </p:cNvPr>
          <p:cNvSpPr txBox="1"/>
          <p:nvPr/>
        </p:nvSpPr>
        <p:spPr>
          <a:xfrm flipH="1">
            <a:off x="571500" y="2355574"/>
            <a:ext cx="728041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Codec </a:t>
            </a:r>
            <a:r>
              <a:rPr lang="fr-FR" u="sng" dirty="0" err="1"/>
              <a:t>encoding</a:t>
            </a:r>
            <a:r>
              <a:rPr lang="fr-FR" u="sng" dirty="0"/>
              <a:t>:</a:t>
            </a:r>
            <a:endParaRPr lang="fr-FR" dirty="0"/>
          </a:p>
          <a:p>
            <a:r>
              <a:rPr lang="fr-FR" dirty="0" err="1"/>
              <a:t>We</a:t>
            </a:r>
            <a:r>
              <a:rPr lang="fr-FR" dirty="0"/>
              <a:t> encode the </a:t>
            </a:r>
            <a:r>
              <a:rPr lang="fr-FR" dirty="0" err="1"/>
              <a:t>caterogical</a:t>
            </a:r>
            <a:r>
              <a:rPr lang="fr-FR" dirty="0"/>
              <a:t> </a:t>
            </a:r>
            <a:r>
              <a:rPr lang="fr-FR" dirty="0" err="1"/>
              <a:t>feature</a:t>
            </a:r>
            <a:r>
              <a:rPr lang="fr-FR" dirty="0"/>
              <a:t> codec and </a:t>
            </a:r>
            <a:r>
              <a:rPr lang="fr-FR" dirty="0" err="1"/>
              <a:t>o_codec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one hot</a:t>
            </a:r>
          </a:p>
          <a:p>
            <a:r>
              <a:rPr lang="fr-FR" dirty="0" err="1"/>
              <a:t>encoding</a:t>
            </a:r>
            <a:r>
              <a:rPr lang="fr-FR" dirty="0"/>
              <a:t> </a:t>
            </a:r>
            <a:r>
              <a:rPr lang="fr-FR" dirty="0" err="1"/>
              <a:t>considering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there</a:t>
            </a:r>
            <a:r>
              <a:rPr lang="fr-FR" dirty="0"/>
              <a:t> are </a:t>
            </a:r>
            <a:r>
              <a:rPr lang="fr-FR" dirty="0" err="1"/>
              <a:t>only</a:t>
            </a:r>
            <a:r>
              <a:rPr lang="fr-FR" dirty="0"/>
              <a:t> 4 </a:t>
            </a:r>
            <a:r>
              <a:rPr lang="fr-FR" dirty="0" err="1"/>
              <a:t>different</a:t>
            </a:r>
            <a:r>
              <a:rPr lang="fr-FR" dirty="0"/>
              <a:t> type of codec 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feature</a:t>
            </a:r>
            <a:r>
              <a:rPr lang="fr-FR" dirty="0"/>
              <a:t>. As a </a:t>
            </a:r>
            <a:r>
              <a:rPr lang="fr-FR" dirty="0" err="1"/>
              <a:t>result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get</a:t>
            </a:r>
            <a:r>
              <a:rPr lang="fr-FR" dirty="0"/>
              <a:t> 6 more </a:t>
            </a:r>
            <a:r>
              <a:rPr lang="fr-FR" dirty="0" err="1"/>
              <a:t>columns</a:t>
            </a:r>
            <a:r>
              <a:rPr lang="fr-FR" dirty="0"/>
              <a:t> </a:t>
            </a:r>
          </a:p>
          <a:p>
            <a:endParaRPr lang="fr-FR" dirty="0"/>
          </a:p>
          <a:p>
            <a:r>
              <a:rPr lang="fr-FR" u="sng" dirty="0" err="1"/>
              <a:t>Resolution</a:t>
            </a:r>
            <a:r>
              <a:rPr lang="fr-FR" u="sng" dirty="0"/>
              <a:t> :</a:t>
            </a:r>
          </a:p>
          <a:p>
            <a:r>
              <a:rPr lang="fr-FR" dirty="0" err="1"/>
              <a:t>We</a:t>
            </a:r>
            <a:r>
              <a:rPr lang="fr-FR" dirty="0"/>
              <a:t> combine the input and output </a:t>
            </a:r>
            <a:r>
              <a:rPr lang="fr-FR" dirty="0" err="1"/>
              <a:t>widths</a:t>
            </a:r>
            <a:r>
              <a:rPr lang="fr-FR" dirty="0"/>
              <a:t> </a:t>
            </a:r>
            <a:r>
              <a:rPr lang="fr-FR" dirty="0" err="1"/>
              <a:t>heights</a:t>
            </a:r>
            <a:r>
              <a:rPr lang="fr-FR" dirty="0"/>
              <a:t> </a:t>
            </a:r>
            <a:r>
              <a:rPr lang="fr-FR" dirty="0" err="1"/>
              <a:t>into</a:t>
            </a:r>
            <a:r>
              <a:rPr lang="fr-FR" dirty="0"/>
              <a:t> </a:t>
            </a:r>
            <a:r>
              <a:rPr lang="fr-FR" dirty="0" err="1"/>
              <a:t>resolution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the formula </a:t>
            </a:r>
            <a:r>
              <a:rPr lang="fr-FR" dirty="0" err="1"/>
              <a:t>Resolution</a:t>
            </a:r>
            <a:r>
              <a:rPr lang="fr-FR" dirty="0"/>
              <a:t> = </a:t>
            </a:r>
            <a:r>
              <a:rPr lang="fr-FR" dirty="0" err="1"/>
              <a:t>Width</a:t>
            </a:r>
            <a:r>
              <a:rPr lang="fr-FR" dirty="0"/>
              <a:t> x </a:t>
            </a:r>
            <a:r>
              <a:rPr lang="fr-FR" dirty="0" err="1"/>
              <a:t>Height</a:t>
            </a:r>
            <a:r>
              <a:rPr lang="fr-FR" dirty="0"/>
              <a:t> </a:t>
            </a:r>
          </a:p>
          <a:p>
            <a:r>
              <a:rPr lang="fr-FR" dirty="0"/>
              <a:t>As a </a:t>
            </a:r>
            <a:r>
              <a:rPr lang="fr-FR" dirty="0" err="1"/>
              <a:t>result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have 2 </a:t>
            </a:r>
            <a:r>
              <a:rPr lang="fr-FR" dirty="0" err="1"/>
              <a:t>columns</a:t>
            </a:r>
            <a:r>
              <a:rPr lang="fr-FR" dirty="0"/>
              <a:t> </a:t>
            </a:r>
            <a:r>
              <a:rPr lang="fr-FR" dirty="0" err="1"/>
              <a:t>less</a:t>
            </a:r>
            <a:r>
              <a:rPr lang="fr-FR" dirty="0"/>
              <a:t> 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24288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A641C6-C6C0-F4F9-389C-1D69F05B3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Data </a:t>
            </a:r>
            <a:r>
              <a:rPr lang="fr-FR" dirty="0" err="1"/>
              <a:t>pre</a:t>
            </a:r>
            <a:r>
              <a:rPr lang="fr-FR" dirty="0"/>
              <a:t> </a:t>
            </a:r>
            <a:r>
              <a:rPr lang="fr-FR" dirty="0" err="1"/>
              <a:t>processing</a:t>
            </a:r>
            <a:br>
              <a:rPr lang="fr-FR" dirty="0"/>
            </a:br>
            <a:r>
              <a:rPr lang="fr-FR" dirty="0" err="1"/>
              <a:t>deletion</a:t>
            </a: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58E42DF-E3F2-BF17-EF4C-71236C5356C8}"/>
              </a:ext>
            </a:extLst>
          </p:cNvPr>
          <p:cNvSpPr txBox="1"/>
          <p:nvPr/>
        </p:nvSpPr>
        <p:spPr>
          <a:xfrm>
            <a:off x="685801" y="2648777"/>
            <a:ext cx="71961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decide</a:t>
            </a:r>
            <a:r>
              <a:rPr lang="fr-FR" dirty="0"/>
              <a:t> to </a:t>
            </a:r>
            <a:r>
              <a:rPr lang="fr-FR" dirty="0" err="1"/>
              <a:t>get</a:t>
            </a:r>
            <a:r>
              <a:rPr lang="fr-FR" dirty="0"/>
              <a:t> </a:t>
            </a:r>
            <a:r>
              <a:rPr lang="fr-FR" dirty="0" err="1"/>
              <a:t>rid</a:t>
            </a:r>
            <a:r>
              <a:rPr lang="fr-FR" dirty="0"/>
              <a:t> of ID </a:t>
            </a:r>
            <a:r>
              <a:rPr lang="fr-FR" dirty="0" err="1"/>
              <a:t>column</a:t>
            </a:r>
            <a:r>
              <a:rPr lang="fr-FR" dirty="0"/>
              <a:t> has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not possible to </a:t>
            </a:r>
            <a:r>
              <a:rPr lang="fr-FR" dirty="0" err="1"/>
              <a:t>derive</a:t>
            </a:r>
            <a:r>
              <a:rPr lang="fr-FR" dirty="0"/>
              <a:t> data </a:t>
            </a:r>
            <a:r>
              <a:rPr lang="fr-FR" dirty="0" err="1"/>
              <a:t>from</a:t>
            </a:r>
            <a:r>
              <a:rPr lang="fr-FR" dirty="0"/>
              <a:t> 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decide</a:t>
            </a:r>
            <a:r>
              <a:rPr lang="fr-FR" dirty="0"/>
              <a:t> to </a:t>
            </a:r>
            <a:r>
              <a:rPr lang="fr-FR" dirty="0" err="1"/>
              <a:t>get</a:t>
            </a:r>
            <a:r>
              <a:rPr lang="fr-FR" dirty="0"/>
              <a:t> </a:t>
            </a:r>
            <a:r>
              <a:rPr lang="fr-FR" dirty="0" err="1"/>
              <a:t>rid</a:t>
            </a:r>
            <a:r>
              <a:rPr lang="fr-FR" dirty="0"/>
              <a:t> of b size as all the data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this</a:t>
            </a:r>
            <a:r>
              <a:rPr lang="fr-FR" dirty="0"/>
              <a:t> </a:t>
            </a:r>
            <a:r>
              <a:rPr lang="fr-FR" dirty="0" err="1"/>
              <a:t>columns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zero</a:t>
            </a: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87320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CAE44C-BE9F-BBE5-BCA4-DCD4829E0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Post </a:t>
            </a:r>
            <a:r>
              <a:rPr lang="fr-FR" dirty="0" err="1"/>
              <a:t>processing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 err="1"/>
              <a:t>correlation</a:t>
            </a:r>
            <a:r>
              <a:rPr lang="fr-FR" dirty="0"/>
              <a:t> </a:t>
            </a:r>
            <a:r>
              <a:rPr lang="fr-FR" dirty="0" err="1"/>
              <a:t>matric</a:t>
            </a:r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F709ED39-0A1C-0A43-886E-A5F95808C8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6837" y="693737"/>
            <a:ext cx="6519237" cy="5766255"/>
          </a:xfrm>
        </p:spPr>
      </p:pic>
    </p:spTree>
    <p:extLst>
      <p:ext uri="{BB962C8B-B14F-4D97-AF65-F5344CB8AC3E}">
        <p14:creationId xmlns:p14="http://schemas.microsoft.com/office/powerpoint/2010/main" val="32508085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791AF9-31D2-EA79-F182-C9DF3ECAD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Models</a:t>
            </a:r>
            <a:r>
              <a:rPr lang="fr-FR" dirty="0"/>
              <a:t> and training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BE0CAD-4AED-571C-32D7-1D2666410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The data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try</a:t>
            </a:r>
            <a:r>
              <a:rPr lang="fr-FR" dirty="0"/>
              <a:t> to </a:t>
            </a:r>
            <a:r>
              <a:rPr lang="fr-FR" dirty="0" err="1"/>
              <a:t>predict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the </a:t>
            </a:r>
            <a:r>
              <a:rPr lang="fr-FR" dirty="0" err="1"/>
              <a:t>transcoding</a:t>
            </a:r>
            <a:r>
              <a:rPr lang="fr-FR" dirty="0"/>
              <a:t> time </a:t>
            </a:r>
            <a:r>
              <a:rPr lang="fr-FR" dirty="0" err="1"/>
              <a:t>thus</a:t>
            </a:r>
            <a:r>
              <a:rPr lang="fr-FR" dirty="0"/>
              <a:t> are </a:t>
            </a:r>
            <a:r>
              <a:rPr lang="fr-FR" dirty="0" err="1"/>
              <a:t>problem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a </a:t>
            </a:r>
            <a:r>
              <a:rPr lang="fr-FR" dirty="0" err="1"/>
              <a:t>regression</a:t>
            </a:r>
            <a:r>
              <a:rPr lang="fr-FR" dirty="0"/>
              <a:t> one</a:t>
            </a:r>
          </a:p>
          <a:p>
            <a:pPr marL="0" indent="0">
              <a:buNone/>
            </a:pPr>
            <a:r>
              <a:rPr lang="fr-FR" dirty="0"/>
              <a:t>In </a:t>
            </a:r>
            <a:r>
              <a:rPr lang="fr-FR" dirty="0" err="1"/>
              <a:t>this</a:t>
            </a:r>
            <a:r>
              <a:rPr lang="fr-FR" dirty="0"/>
              <a:t> </a:t>
            </a:r>
            <a:r>
              <a:rPr lang="fr-FR" dirty="0" err="1"/>
              <a:t>project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decided</a:t>
            </a:r>
            <a:r>
              <a:rPr lang="fr-FR" dirty="0"/>
              <a:t> to train 3 </a:t>
            </a:r>
            <a:r>
              <a:rPr lang="fr-FR" dirty="0" err="1"/>
              <a:t>different</a:t>
            </a:r>
            <a:r>
              <a:rPr lang="fr-FR" dirty="0"/>
              <a:t> model:</a:t>
            </a:r>
          </a:p>
          <a:p>
            <a:r>
              <a:rPr lang="fr-FR" dirty="0" err="1"/>
              <a:t>Linear</a:t>
            </a:r>
            <a:r>
              <a:rPr lang="fr-FR" dirty="0"/>
              <a:t> </a:t>
            </a:r>
            <a:r>
              <a:rPr lang="fr-FR" dirty="0" err="1"/>
              <a:t>regression</a:t>
            </a:r>
            <a:r>
              <a:rPr lang="fr-FR" dirty="0"/>
              <a:t> </a:t>
            </a:r>
          </a:p>
          <a:p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forest</a:t>
            </a:r>
            <a:r>
              <a:rPr lang="fr-FR" dirty="0"/>
              <a:t> </a:t>
            </a:r>
          </a:p>
          <a:p>
            <a:r>
              <a:rPr lang="fr-FR" dirty="0"/>
              <a:t>SVR (support </a:t>
            </a:r>
            <a:r>
              <a:rPr lang="fr-FR" dirty="0" err="1"/>
              <a:t>vector</a:t>
            </a:r>
            <a:r>
              <a:rPr lang="fr-FR" dirty="0"/>
              <a:t> </a:t>
            </a:r>
            <a:r>
              <a:rPr lang="fr-FR" dirty="0" err="1"/>
              <a:t>regression</a:t>
            </a:r>
            <a:r>
              <a:rPr lang="fr-FR" dirty="0"/>
              <a:t>)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158645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0ADF16-4129-231B-82D5-9D6223CB9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Learning </a:t>
            </a:r>
            <a:r>
              <a:rPr lang="fr-FR" dirty="0" err="1"/>
              <a:t>curve</a:t>
            </a:r>
            <a:r>
              <a:rPr lang="fr-FR" dirty="0"/>
              <a:t> </a:t>
            </a:r>
            <a:r>
              <a:rPr lang="fr-FR"/>
              <a:t>and data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5C2114-7E58-BBC9-4FA5-9596F3EF9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93575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9C050F-A976-E9EB-0328-51D854C31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0E10F9-2406-E7D5-04CF-6C817B008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80105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7D7921-713C-7A81-2D27-3544C46D8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89B889-77AC-C127-E1CA-EE04DC949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512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5DE928-47F6-35F2-7C4B-5142B123F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The team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B13E593-B23C-293A-25D4-7EA6769FB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2410055"/>
          </a:xfrm>
        </p:spPr>
        <p:txBody>
          <a:bodyPr>
            <a:normAutofit/>
          </a:bodyPr>
          <a:lstStyle/>
          <a:p>
            <a:r>
              <a:rPr lang="fr-FR" sz="2500" dirty="0"/>
              <a:t>Corentin </a:t>
            </a:r>
            <a:r>
              <a:rPr lang="fr-FR" sz="2500" dirty="0" err="1"/>
              <a:t>Grépilloux</a:t>
            </a:r>
            <a:endParaRPr lang="fr-FR" sz="2500" dirty="0"/>
          </a:p>
          <a:p>
            <a:r>
              <a:rPr lang="fr-FR" sz="2500" dirty="0"/>
              <a:t>Hugo Dardill</a:t>
            </a:r>
          </a:p>
          <a:p>
            <a:pPr marL="0" indent="0">
              <a:buNone/>
            </a:pPr>
            <a:endParaRPr lang="fr-FR" sz="2500" dirty="0"/>
          </a:p>
        </p:txBody>
      </p:sp>
    </p:spTree>
    <p:extLst>
      <p:ext uri="{BB962C8B-B14F-4D97-AF65-F5344CB8AC3E}">
        <p14:creationId xmlns:p14="http://schemas.microsoft.com/office/powerpoint/2010/main" val="1336454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94424C-3208-C54F-19E3-783AC2BDE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the data about ?  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B4A078F4-B2EB-2BCE-C3DB-009879BC41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94" b="10222"/>
          <a:stretch/>
        </p:blipFill>
        <p:spPr>
          <a:xfrm>
            <a:off x="462170" y="2312891"/>
            <a:ext cx="6729400" cy="2232218"/>
          </a:xfrm>
        </p:spPr>
      </p:pic>
    </p:spTree>
    <p:extLst>
      <p:ext uri="{BB962C8B-B14F-4D97-AF65-F5344CB8AC3E}">
        <p14:creationId xmlns:p14="http://schemas.microsoft.com/office/powerpoint/2010/main" val="1407346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417827-7033-053B-6F2F-72234A27D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The data and </a:t>
            </a:r>
            <a:r>
              <a:rPr lang="fr-FR" dirty="0" err="1"/>
              <a:t>its</a:t>
            </a:r>
            <a:r>
              <a:rPr lang="fr-FR" dirty="0"/>
              <a:t> </a:t>
            </a:r>
            <a:r>
              <a:rPr lang="fr-FR" dirty="0" err="1"/>
              <a:t>features</a:t>
            </a:r>
            <a:endParaRPr lang="fr-FR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8B001C94-369E-99A9-2AA7-8D5CE888CB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708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50B90DF-E2E6-2DE5-2296-9FBF905B1560}"/>
              </a:ext>
            </a:extLst>
          </p:cNvPr>
          <p:cNvSpPr txBox="1"/>
          <p:nvPr/>
        </p:nvSpPr>
        <p:spPr>
          <a:xfrm>
            <a:off x="904461" y="2300908"/>
            <a:ext cx="979998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Dataset</a:t>
            </a:r>
            <a:r>
              <a:rPr lang="fr-FR" dirty="0"/>
              <a:t> 1 :</a:t>
            </a:r>
          </a:p>
          <a:p>
            <a:r>
              <a:rPr lang="fr-FR" dirty="0"/>
              <a:t>Name </a:t>
            </a:r>
            <a:r>
              <a:rPr lang="fr-FR" dirty="0" err="1"/>
              <a:t>youtube_videos.tsv</a:t>
            </a:r>
            <a:endParaRPr lang="fr-FR" dirty="0"/>
          </a:p>
          <a:p>
            <a:r>
              <a:rPr lang="fr-FR" dirty="0"/>
              <a:t>Description : </a:t>
            </a:r>
            <a:r>
              <a:rPr lang="fr-FR" dirty="0" err="1"/>
              <a:t>dataset</a:t>
            </a:r>
            <a:r>
              <a:rPr lang="fr-FR" dirty="0"/>
              <a:t> </a:t>
            </a:r>
            <a:r>
              <a:rPr lang="fr-FR" dirty="0" err="1"/>
              <a:t>containing</a:t>
            </a:r>
            <a:r>
              <a:rPr lang="fr-FR" dirty="0"/>
              <a:t> the </a:t>
            </a:r>
            <a:r>
              <a:rPr lang="fr-FR" dirty="0" err="1"/>
              <a:t>characteristic</a:t>
            </a:r>
            <a:r>
              <a:rPr lang="fr-FR" dirty="0"/>
              <a:t> of 169 000 </a:t>
            </a:r>
            <a:r>
              <a:rPr lang="fr-FR" dirty="0" err="1"/>
              <a:t>youtube</a:t>
            </a:r>
            <a:r>
              <a:rPr lang="fr-FR" dirty="0"/>
              <a:t> </a:t>
            </a:r>
            <a:r>
              <a:rPr lang="fr-FR" dirty="0" err="1"/>
              <a:t>video</a:t>
            </a:r>
            <a:endParaRPr lang="fr-FR" dirty="0"/>
          </a:p>
          <a:p>
            <a:r>
              <a:rPr lang="fr-FR" dirty="0" err="1"/>
              <a:t>Feature</a:t>
            </a:r>
            <a:r>
              <a:rPr lang="fr-FR" dirty="0"/>
              <a:t> of the </a:t>
            </a:r>
            <a:r>
              <a:rPr lang="fr-FR" dirty="0" err="1"/>
              <a:t>dataset</a:t>
            </a:r>
            <a:r>
              <a:rPr lang="fr-FR" dirty="0"/>
              <a:t>:</a:t>
            </a:r>
          </a:p>
          <a:p>
            <a:r>
              <a:rPr lang="en-US" dirty="0"/>
              <a:t>Id, duration, bitrate, bitrate(video) , height, width, frame rate, frame rate(est.), codec, category, </a:t>
            </a:r>
            <a:r>
              <a:rPr lang="en-US" dirty="0" err="1"/>
              <a:t>url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r>
              <a:rPr lang="fr-FR" dirty="0" err="1"/>
              <a:t>Dataset</a:t>
            </a:r>
            <a:r>
              <a:rPr lang="fr-FR" dirty="0"/>
              <a:t> 2 :</a:t>
            </a:r>
          </a:p>
          <a:p>
            <a:r>
              <a:rPr lang="fr-FR" dirty="0"/>
              <a:t>Name : </a:t>
            </a:r>
            <a:r>
              <a:rPr lang="fr-FR" dirty="0" err="1"/>
              <a:t>transcoding_mesurment.tsv</a:t>
            </a:r>
            <a:endParaRPr lang="fr-FR" dirty="0"/>
          </a:p>
          <a:p>
            <a:r>
              <a:rPr lang="fr-FR" dirty="0"/>
              <a:t>Description : </a:t>
            </a:r>
            <a:r>
              <a:rPr lang="fr-FR" dirty="0" err="1"/>
              <a:t>dataset</a:t>
            </a:r>
            <a:r>
              <a:rPr lang="fr-FR" dirty="0"/>
              <a:t> </a:t>
            </a:r>
            <a:r>
              <a:rPr lang="fr-FR" dirty="0" err="1"/>
              <a:t>containing</a:t>
            </a:r>
            <a:r>
              <a:rPr lang="fr-FR" dirty="0"/>
              <a:t> the </a:t>
            </a:r>
            <a:r>
              <a:rPr lang="fr-FR" dirty="0" err="1"/>
              <a:t>characteristic</a:t>
            </a:r>
            <a:r>
              <a:rPr lang="fr-FR" dirty="0"/>
              <a:t> of 169 000 </a:t>
            </a:r>
            <a:r>
              <a:rPr lang="fr-FR" dirty="0" err="1"/>
              <a:t>youtube</a:t>
            </a:r>
            <a:r>
              <a:rPr lang="fr-FR" dirty="0"/>
              <a:t> </a:t>
            </a:r>
            <a:r>
              <a:rPr lang="fr-FR" dirty="0" err="1"/>
              <a:t>video</a:t>
            </a:r>
            <a:endParaRPr lang="fr-FR" dirty="0"/>
          </a:p>
          <a:p>
            <a:r>
              <a:rPr lang="fr-FR" dirty="0" err="1"/>
              <a:t>Feature</a:t>
            </a:r>
            <a:r>
              <a:rPr lang="fr-FR" dirty="0"/>
              <a:t> of the </a:t>
            </a:r>
            <a:r>
              <a:rPr lang="fr-FR" dirty="0" err="1"/>
              <a:t>dataset</a:t>
            </a:r>
            <a:r>
              <a:rPr lang="fr-FR" dirty="0"/>
              <a:t>:</a:t>
            </a:r>
          </a:p>
          <a:p>
            <a:r>
              <a:rPr lang="en-US" dirty="0"/>
              <a:t>Id, duration, codec, width, height,	bitrate, framerate, I, p, b	 ,</a:t>
            </a:r>
            <a:r>
              <a:rPr lang="en-US" dirty="0" err="1"/>
              <a:t>frames,i_size</a:t>
            </a:r>
            <a:r>
              <a:rPr lang="en-US" dirty="0"/>
              <a:t>, </a:t>
            </a:r>
            <a:r>
              <a:rPr lang="en-US" dirty="0" err="1"/>
              <a:t>p_size</a:t>
            </a:r>
            <a:r>
              <a:rPr lang="en-US" dirty="0"/>
              <a:t>, </a:t>
            </a:r>
            <a:r>
              <a:rPr lang="en-US" dirty="0" err="1"/>
              <a:t>b_size</a:t>
            </a:r>
            <a:r>
              <a:rPr lang="en-US" dirty="0"/>
              <a:t>, size,</a:t>
            </a:r>
          </a:p>
          <a:p>
            <a:r>
              <a:rPr lang="en-US" dirty="0" err="1"/>
              <a:t>o_codec</a:t>
            </a:r>
            <a:r>
              <a:rPr lang="en-US" dirty="0"/>
              <a:t>,	</a:t>
            </a:r>
            <a:r>
              <a:rPr lang="en-US" dirty="0" err="1"/>
              <a:t>o_bitrate</a:t>
            </a:r>
            <a:r>
              <a:rPr lang="en-US" dirty="0"/>
              <a:t>,	 </a:t>
            </a:r>
            <a:r>
              <a:rPr lang="en-US" dirty="0" err="1"/>
              <a:t>o_framerate</a:t>
            </a:r>
            <a:r>
              <a:rPr lang="en-US" dirty="0"/>
              <a:t>,	</a:t>
            </a:r>
            <a:r>
              <a:rPr lang="en-US" dirty="0" err="1"/>
              <a:t>o_width</a:t>
            </a:r>
            <a:r>
              <a:rPr lang="en-US" dirty="0"/>
              <a:t>,	</a:t>
            </a:r>
            <a:r>
              <a:rPr lang="en-US" dirty="0" err="1"/>
              <a:t>o_height</a:t>
            </a:r>
            <a:r>
              <a:rPr lang="en-US" dirty="0"/>
              <a:t>,	 </a:t>
            </a:r>
            <a:r>
              <a:rPr lang="en-US" dirty="0" err="1"/>
              <a:t>umem</a:t>
            </a:r>
            <a:r>
              <a:rPr lang="en-US" dirty="0"/>
              <a:t>, </a:t>
            </a:r>
            <a:r>
              <a:rPr lang="en-US" dirty="0" err="1"/>
              <a:t>utime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40336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52AD17-9565-A3B8-B1DA-DCEE5576A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Problem</a:t>
            </a:r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13CAFA1-3FB6-1A5B-18BF-00AC9D4BBD27}"/>
              </a:ext>
            </a:extLst>
          </p:cNvPr>
          <p:cNvSpPr txBox="1"/>
          <p:nvPr/>
        </p:nvSpPr>
        <p:spPr>
          <a:xfrm>
            <a:off x="596348" y="2146852"/>
            <a:ext cx="431358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Predicting</a:t>
            </a:r>
            <a:r>
              <a:rPr lang="fr-FR" dirty="0"/>
              <a:t> the </a:t>
            </a:r>
            <a:r>
              <a:rPr lang="fr-FR" dirty="0" err="1"/>
              <a:t>transcoding</a:t>
            </a:r>
            <a:r>
              <a:rPr lang="fr-FR" dirty="0"/>
              <a:t> time </a:t>
            </a:r>
            <a:r>
              <a:rPr lang="fr-FR" dirty="0" err="1"/>
              <a:t>based</a:t>
            </a:r>
            <a:r>
              <a:rPr lang="fr-FR" dirty="0"/>
              <a:t> on the input and output </a:t>
            </a:r>
            <a:r>
              <a:rPr lang="fr-FR" dirty="0" err="1"/>
              <a:t>features</a:t>
            </a:r>
            <a:r>
              <a:rPr lang="fr-FR" dirty="0"/>
              <a:t> of the </a:t>
            </a:r>
            <a:r>
              <a:rPr lang="fr-FR" dirty="0" err="1"/>
              <a:t>videos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Transcoding</a:t>
            </a:r>
            <a:r>
              <a:rPr lang="fr-FR" dirty="0"/>
              <a:t> </a:t>
            </a:r>
            <a:r>
              <a:rPr lang="fr-FR" dirty="0" err="1"/>
              <a:t>interest</a:t>
            </a:r>
            <a:r>
              <a:rPr lang="fr-FR" dirty="0"/>
              <a:t> :</a:t>
            </a:r>
          </a:p>
          <a:p>
            <a:r>
              <a:rPr lang="fr-FR" dirty="0" err="1"/>
              <a:t>Convert</a:t>
            </a:r>
            <a:r>
              <a:rPr lang="fr-FR" dirty="0"/>
              <a:t> </a:t>
            </a:r>
            <a:r>
              <a:rPr lang="fr-FR" dirty="0" err="1"/>
              <a:t>unsupported</a:t>
            </a:r>
            <a:r>
              <a:rPr lang="fr-FR" dirty="0"/>
              <a:t> </a:t>
            </a:r>
            <a:r>
              <a:rPr lang="fr-FR" dirty="0" err="1"/>
              <a:t>video</a:t>
            </a:r>
            <a:r>
              <a:rPr lang="fr-FR" dirty="0"/>
              <a:t> formats </a:t>
            </a:r>
            <a:r>
              <a:rPr lang="fr-FR" dirty="0" err="1"/>
              <a:t>into</a:t>
            </a:r>
            <a:r>
              <a:rPr lang="fr-FR" dirty="0"/>
              <a:t> </a:t>
            </a:r>
            <a:r>
              <a:rPr lang="fr-FR" dirty="0" err="1"/>
              <a:t>supported</a:t>
            </a:r>
            <a:r>
              <a:rPr lang="fr-FR" dirty="0"/>
              <a:t> </a:t>
            </a:r>
            <a:r>
              <a:rPr lang="fr-FR" dirty="0" err="1"/>
              <a:t>ones</a:t>
            </a:r>
            <a:r>
              <a:rPr lang="fr-FR" dirty="0"/>
              <a:t>.</a:t>
            </a:r>
          </a:p>
          <a:p>
            <a:r>
              <a:rPr lang="fr-FR" dirty="0" err="1"/>
              <a:t>Unsupported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relative the </a:t>
            </a:r>
            <a:r>
              <a:rPr lang="fr-FR" dirty="0" err="1"/>
              <a:t>device</a:t>
            </a:r>
            <a:r>
              <a:rPr lang="fr-FR" dirty="0"/>
              <a:t> on </a:t>
            </a:r>
            <a:r>
              <a:rPr lang="fr-FR" dirty="0" err="1"/>
              <a:t>which</a:t>
            </a:r>
            <a:r>
              <a:rPr lang="fr-FR" dirty="0"/>
              <a:t> </a:t>
            </a:r>
            <a:r>
              <a:rPr lang="fr-FR" dirty="0" err="1"/>
              <a:t>they</a:t>
            </a:r>
            <a:r>
              <a:rPr lang="fr-FR" dirty="0"/>
              <a:t> are </a:t>
            </a:r>
            <a:r>
              <a:rPr lang="fr-FR" dirty="0" err="1"/>
              <a:t>being</a:t>
            </a:r>
            <a:r>
              <a:rPr lang="fr-FR" dirty="0"/>
              <a:t> </a:t>
            </a:r>
            <a:r>
              <a:rPr lang="fr-FR" dirty="0" err="1"/>
              <a:t>played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 err="1"/>
              <a:t>Transcoding</a:t>
            </a:r>
            <a:r>
              <a:rPr lang="fr-FR" dirty="0"/>
              <a:t> </a:t>
            </a:r>
            <a:r>
              <a:rPr lang="fr-FR" dirty="0" err="1"/>
              <a:t>prediction</a:t>
            </a:r>
            <a:r>
              <a:rPr lang="fr-FR" dirty="0"/>
              <a:t>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 by the service provider to </a:t>
            </a:r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optimize</a:t>
            </a:r>
            <a:r>
              <a:rPr lang="fr-FR" dirty="0"/>
              <a:t> </a:t>
            </a:r>
            <a:r>
              <a:rPr lang="fr-FR" dirty="0" err="1"/>
              <a:t>their</a:t>
            </a:r>
            <a:r>
              <a:rPr lang="fr-FR" dirty="0"/>
              <a:t> </a:t>
            </a:r>
            <a:r>
              <a:rPr lang="fr-FR" dirty="0" err="1"/>
              <a:t>load</a:t>
            </a:r>
            <a:r>
              <a:rPr lang="fr-FR" dirty="0"/>
              <a:t> balancing.  </a:t>
            </a:r>
            <a:r>
              <a:rPr lang="fr-FR" dirty="0" err="1"/>
              <a:t>Thus</a:t>
            </a:r>
            <a:r>
              <a:rPr lang="fr-FR" dirty="0"/>
              <a:t> enable </a:t>
            </a:r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processing</a:t>
            </a:r>
            <a:r>
              <a:rPr lang="fr-FR" dirty="0"/>
              <a:t> </a:t>
            </a:r>
            <a:r>
              <a:rPr lang="fr-FR" dirty="0" err="1"/>
              <a:t>overall</a:t>
            </a:r>
            <a:r>
              <a:rPr lang="fr-FR" dirty="0"/>
              <a:t>.</a:t>
            </a:r>
          </a:p>
          <a:p>
            <a:endParaRPr lang="fr-FR" dirty="0"/>
          </a:p>
        </p:txBody>
      </p:sp>
      <p:pic>
        <p:nvPicPr>
          <p:cNvPr id="10" name="Espace réservé du contenu 4">
            <a:extLst>
              <a:ext uri="{FF2B5EF4-FFF2-40B4-BE49-F238E27FC236}">
                <a16:creationId xmlns:a16="http://schemas.microsoft.com/office/drawing/2014/main" id="{84DCAB9B-6FF3-8F77-371F-E542AE19AD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231" y="2108942"/>
            <a:ext cx="4798586" cy="2746323"/>
          </a:xfrm>
        </p:spPr>
      </p:pic>
    </p:spTree>
    <p:extLst>
      <p:ext uri="{BB962C8B-B14F-4D97-AF65-F5344CB8AC3E}">
        <p14:creationId xmlns:p14="http://schemas.microsoft.com/office/powerpoint/2010/main" val="4119946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688245-C461-122A-EF6B-B111AE3D3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How </a:t>
            </a:r>
            <a:r>
              <a:rPr lang="fr-FR" dirty="0" err="1"/>
              <a:t>was</a:t>
            </a:r>
            <a:r>
              <a:rPr lang="fr-FR" dirty="0"/>
              <a:t> the data </a:t>
            </a:r>
            <a:r>
              <a:rPr lang="fr-FR" dirty="0" err="1"/>
              <a:t>extracted</a:t>
            </a: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5882E1F-A892-9E52-224F-1E0B07825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1922" y="1666537"/>
            <a:ext cx="3505226" cy="438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052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B76DAF-FB69-1A99-0A9B-61C2C5C4C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Data </a:t>
            </a:r>
            <a:r>
              <a:rPr lang="fr-FR" dirty="0" err="1"/>
              <a:t>selection</a:t>
            </a:r>
            <a:r>
              <a:rPr lang="fr-FR" dirty="0"/>
              <a:t>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17F949-DC99-2991-5251-C391C02D6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44688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163674-5F94-A1F3-8523-85875B3A4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does</a:t>
            </a:r>
            <a:r>
              <a:rPr lang="fr-FR" dirty="0"/>
              <a:t> the data look likes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EBA6C1F-17B4-0C1F-97CF-C488F13AC152}"/>
              </a:ext>
            </a:extLst>
          </p:cNvPr>
          <p:cNvSpPr txBox="1"/>
          <p:nvPr/>
        </p:nvSpPr>
        <p:spPr>
          <a:xfrm>
            <a:off x="685801" y="2792896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060609D-35D6-C8F8-49AE-ABB9DEC4DB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99" y="1629268"/>
            <a:ext cx="4772025" cy="297358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37D8E7F-37B8-5F21-3348-727D9E76A2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388" y="1738737"/>
            <a:ext cx="5127667" cy="421608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B83E6F25-DB1F-F276-D6B8-D220BABC33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99" y="4614327"/>
            <a:ext cx="3371850" cy="1008194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77BFD984-AD03-BC08-60C5-A5A947B339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99" y="5622521"/>
            <a:ext cx="3371850" cy="1008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640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30B7DC-BF00-A717-05B5-C7F06A2B1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Less</a:t>
            </a:r>
            <a:r>
              <a:rPr lang="fr-FR" dirty="0"/>
              <a:t> </a:t>
            </a:r>
            <a:r>
              <a:rPr lang="fr-FR" dirty="0" err="1"/>
              <a:t>outlier</a:t>
            </a:r>
            <a:r>
              <a:rPr lang="fr-FR" dirty="0"/>
              <a:t> </a:t>
            </a:r>
            <a:r>
              <a:rPr lang="fr-FR" dirty="0" err="1"/>
              <a:t>histogram</a:t>
            </a:r>
            <a:r>
              <a:rPr lang="fr-FR" dirty="0"/>
              <a:t> 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CA87D39B-0797-2134-29C9-0EE2EC8F85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50999"/>
            <a:ext cx="5042793" cy="4977567"/>
          </a:xfrm>
        </p:spPr>
      </p:pic>
    </p:spTree>
    <p:extLst>
      <p:ext uri="{BB962C8B-B14F-4D97-AF65-F5344CB8AC3E}">
        <p14:creationId xmlns:p14="http://schemas.microsoft.com/office/powerpoint/2010/main" val="7797996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éleste">
  <a:themeElements>
    <a:clrScheme name="Céleste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élest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éleste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TM03457452[[fn=Céleste]]</Template>
  <TotalTime>0</TotalTime>
  <Words>421</Words>
  <Application>Microsoft Office PowerPoint</Application>
  <PresentationFormat>Grand écran</PresentationFormat>
  <Paragraphs>56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Céleste</vt:lpstr>
      <vt:lpstr>DATA analysis </vt:lpstr>
      <vt:lpstr>The team :</vt:lpstr>
      <vt:lpstr>What is the data about ?  </vt:lpstr>
      <vt:lpstr>The data and its features</vt:lpstr>
      <vt:lpstr>Problem</vt:lpstr>
      <vt:lpstr>How was the data extracted</vt:lpstr>
      <vt:lpstr>Data selection </vt:lpstr>
      <vt:lpstr>What does the data look likes </vt:lpstr>
      <vt:lpstr>Less outlier histogram </vt:lpstr>
      <vt:lpstr>data description</vt:lpstr>
      <vt:lpstr>Correlation matrix </vt:lpstr>
      <vt:lpstr>What feature can be encoded or transformed</vt:lpstr>
      <vt:lpstr>Data pre processing deletion</vt:lpstr>
      <vt:lpstr>Post processing  correlation matric</vt:lpstr>
      <vt:lpstr>Models and training </vt:lpstr>
      <vt:lpstr>Learning curve and data 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project </dc:title>
  <dc:creator>Hugo Dardill</dc:creator>
  <cp:lastModifiedBy>Hugo Dardill</cp:lastModifiedBy>
  <cp:revision>50</cp:revision>
  <dcterms:created xsi:type="dcterms:W3CDTF">2022-11-26T18:12:00Z</dcterms:created>
  <dcterms:modified xsi:type="dcterms:W3CDTF">2022-12-05T20:34:07Z</dcterms:modified>
</cp:coreProperties>
</file>