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7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9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xotel/ExotelAPI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support.exotel.in/support/solutions/folders/92360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python-requests.org/en/master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EXOTEL - Cloud Telephony Service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200400" lvl="0" indent="457200" rtl="0">
              <a:spcBef>
                <a:spcPts val="0"/>
              </a:spcBef>
              <a:buNone/>
            </a:pPr>
            <a:r>
              <a:rPr lang="en" sz="2400"/>
              <a:t>Aditya Yajaman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lang="en"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519600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accent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Web App</a:t>
            </a:r>
            <a:endParaRPr lang="en" sz="12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accent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>
              <a:solidFill>
                <a:schemeClr val="accent1">
                  <a:lumMod val="7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solidFill>
                <a:schemeClr val="accent1">
                  <a:lumMod val="7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CAVEAT</a:t>
            </a:r>
            <a:r>
              <a:rPr lang="en" sz="1200" dirty="0" smtClean="0">
                <a:solidFill>
                  <a:schemeClr val="accent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200" dirty="0" smtClean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Don’t try this at night!</a:t>
            </a:r>
            <a:endParaRPr lang="en" sz="1200" dirty="0">
              <a:solidFill>
                <a:srgbClr val="00B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Thanks!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Exotel?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Exotel is a service that lets a user handle SMS messages and calls from customers and react to them in a desired fashion.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/>
              <a:t>3 components of the flow</a:t>
            </a:r>
          </a:p>
        </p:txBody>
      </p:sp>
      <p:sp>
        <p:nvSpPr>
          <p:cNvPr id="85" name="Shape 8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009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Phone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009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Exotel Service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009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Endpoint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to use Exotel?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8335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Web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Build app flows in Exotel’s web interface and call your own code from them to handle events as you like.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Code API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Integrate Exotel’s code API into your codebase to perform operations programmatically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Using a trial number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8335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When you use a trial account, the mobile number with which you register, will act like a sort of PIN code.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Everyone gets the same Exotel number - 9243422233. Each account only differs by its PIN.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PIN Usage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62700" cy="343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>
                <a:latin typeface="Lato"/>
                <a:ea typeface="Lato"/>
                <a:cs typeface="Lato"/>
                <a:sym typeface="Lato"/>
              </a:rPr>
              <a:t>Your PIN (registered mobile number) has to be used in every transaction with a trial account.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>
                <a:latin typeface="Lato"/>
                <a:ea typeface="Lato"/>
                <a:cs typeface="Lato"/>
                <a:sym typeface="Lato"/>
              </a:rPr>
              <a:t>Eg. 1. While sending an SMS to Exotel, if you want to hit your application flow, you must send an SMS in this fashion: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Lato"/>
                <a:ea typeface="Lato"/>
                <a:cs typeface="Lato"/>
                <a:sym typeface="Lato"/>
              </a:rPr>
              <a:t>To: 9243422233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>
                <a:latin typeface="Lato"/>
                <a:ea typeface="Lato"/>
                <a:cs typeface="Lato"/>
                <a:sym typeface="Lato"/>
              </a:rPr>
              <a:t>Body: &lt;PIN&gt; Whatever body text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>
                <a:latin typeface="Lato"/>
                <a:ea typeface="Lato"/>
                <a:cs typeface="Lato"/>
                <a:sym typeface="Lato"/>
              </a:rPr>
              <a:t>Eg. 2. While calling Exotel to hit your IVR or app flow, you would place a call to 9243422233 and enter your PIN when prompted.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GITHUB REPO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</a:t>
            </a:r>
            <a:r>
              <a:rPr lang="en" sz="1400" b="1" u="sng" dirty="0" smtClean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github.com/exotel/ExotelAPI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Relevant </a:t>
            </a: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Exotel API code written in multiple languages</a:t>
            </a: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457200" indent="-3175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-US" sz="14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</a:t>
            </a:r>
            <a:r>
              <a:rPr lang="en-US" sz="14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://github.com/foulglory/AdiExotelSamples</a:t>
            </a:r>
            <a:endParaRPr lang="en" sz="1400" b="1" u="sng" dirty="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  <a:hlinkClick r:id="rId5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My Exotel sample code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</a:pPr>
            <a:endParaRPr lang="en" sz="1400" b="1" dirty="0" smtClean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API DOCS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http://support.exotel.in/support/solutions/folders/92360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Answers to all your queries.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DEBUGGING</a:t>
            </a:r>
            <a:endParaRPr lang="en"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Issue with Exotel can often be related to HTTP requests being faulty or mismatched. To test your API, you can install a Python module known as </a:t>
            </a:r>
            <a:r>
              <a:rPr lang="en" sz="1200" b="1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Requests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CMD-LINE&gt; pip –install requests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Once done, you can make requests from the Python shell.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Documentation for Requests:</a:t>
            </a:r>
          </a:p>
          <a:p>
            <a:pPr lvl="0"/>
            <a:r>
              <a:rPr lang="en-US" sz="1200" dirty="0">
                <a:latin typeface="Raleway"/>
                <a:ea typeface="Raleway"/>
                <a:cs typeface="Raleway"/>
                <a:sym typeface="Raleway"/>
                <a:hlinkClick r:id="rId5"/>
              </a:rPr>
              <a:t>http://docs.python-requests.org/en/master</a:t>
            </a:r>
            <a:r>
              <a:rPr lang="en-US" sz="1200" dirty="0" smtClean="0">
                <a:latin typeface="Raleway"/>
                <a:ea typeface="Raleway"/>
                <a:cs typeface="Raleway"/>
                <a:sym typeface="Raleway"/>
                <a:hlinkClick r:id="rId5"/>
              </a:rPr>
              <a:t>/</a:t>
            </a:r>
            <a:endParaRPr lang="en-US" sz="12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0"/>
            <a:endParaRPr lang="en" sz="12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323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swiss-2</vt:lpstr>
      <vt:lpstr>EXOTEL - Cloud Telephony Service</vt:lpstr>
      <vt:lpstr>What is Exotel?</vt:lpstr>
      <vt:lpstr>3 components of the flow</vt:lpstr>
      <vt:lpstr>How to use Exotel?</vt:lpstr>
      <vt:lpstr>Using a trial number</vt:lpstr>
      <vt:lpstr>PIN Usage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EXOTEL - Cloud Telephony Service</dc:title>
  <cp:lastModifiedBy>Yajaman, Aditya</cp:lastModifiedBy>
  <cp:revision>4</cp:revision>
  <dcterms:modified xsi:type="dcterms:W3CDTF">2016-07-08T10:38:46Z</dcterms:modified>
</cp:coreProperties>
</file>