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96" r:id="rId2"/>
    <p:sldId id="275" r:id="rId3"/>
    <p:sldId id="273" r:id="rId4"/>
    <p:sldId id="272" r:id="rId5"/>
    <p:sldId id="271" r:id="rId6"/>
    <p:sldId id="277" r:id="rId7"/>
    <p:sldId id="284" r:id="rId8"/>
    <p:sldId id="283" r:id="rId9"/>
    <p:sldId id="278" r:id="rId10"/>
    <p:sldId id="282" r:id="rId11"/>
    <p:sldId id="280" r:id="rId12"/>
    <p:sldId id="279" r:id="rId13"/>
    <p:sldId id="285" r:id="rId14"/>
    <p:sldId id="293" r:id="rId15"/>
    <p:sldId id="294" r:id="rId16"/>
    <p:sldId id="295" r:id="rId17"/>
    <p:sldId id="289" r:id="rId18"/>
    <p:sldId id="287" r:id="rId19"/>
    <p:sldId id="290" r:id="rId20"/>
    <p:sldId id="291" r:id="rId21"/>
    <p:sldId id="292" r:id="rId22"/>
    <p:sldId id="269" r:id="rId23"/>
    <p:sldId id="270" r:id="rId24"/>
    <p:sldId id="267" r:id="rId25"/>
    <p:sldId id="268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9121" autoAdjust="0"/>
  </p:normalViewPr>
  <p:slideViewPr>
    <p:cSldViewPr>
      <p:cViewPr varScale="1">
        <p:scale>
          <a:sx n="58" d="100"/>
          <a:sy n="58" d="100"/>
        </p:scale>
        <p:origin x="-17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.exotel.in/support/home" TargetMode="External"/><Relationship Id="rId1" Type="http://schemas.openxmlformats.org/officeDocument/2006/relationships/hyperlink" Target="https://github.com/exotel/ExotelAPI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A65B3B-1D9B-457B-8F70-370FB24D39E3}" type="doc">
      <dgm:prSet loTypeId="urn:microsoft.com/office/officeart/2005/8/layout/list1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1045A203-AF21-418F-8571-C376E41DBA38}">
      <dgm:prSet phldrT="[Text]"/>
      <dgm:spPr/>
      <dgm:t>
        <a:bodyPr/>
        <a:lstStyle/>
        <a:p>
          <a:r>
            <a:rPr lang="en-US" dirty="0" smtClean="0"/>
            <a:t>Exotel API on </a:t>
          </a:r>
          <a:r>
            <a:rPr lang="en-US" dirty="0" err="1" smtClean="0"/>
            <a:t>Github</a:t>
          </a:r>
          <a:endParaRPr lang="en-US" dirty="0"/>
        </a:p>
      </dgm:t>
    </dgm:pt>
    <dgm:pt modelId="{27E31F01-C97E-4658-BB3F-01C3E8E381B0}" type="parTrans" cxnId="{8CEDFF38-C79D-486D-8863-0AAB91BE54E7}">
      <dgm:prSet/>
      <dgm:spPr/>
      <dgm:t>
        <a:bodyPr/>
        <a:lstStyle/>
        <a:p>
          <a:endParaRPr lang="en-US"/>
        </a:p>
      </dgm:t>
    </dgm:pt>
    <dgm:pt modelId="{1EA98F85-108A-4E24-9700-A3838E5D42EB}" type="sibTrans" cxnId="{8CEDFF38-C79D-486D-8863-0AAB91BE54E7}">
      <dgm:prSet/>
      <dgm:spPr/>
      <dgm:t>
        <a:bodyPr/>
        <a:lstStyle/>
        <a:p>
          <a:endParaRPr lang="en-US"/>
        </a:p>
      </dgm:t>
    </dgm:pt>
    <dgm:pt modelId="{E24AEED5-88D6-4904-96DC-044A782688C2}">
      <dgm:prSet phldrT="[Text]"/>
      <dgm:spPr/>
      <dgm:t>
        <a:bodyPr/>
        <a:lstStyle/>
        <a:p>
          <a:r>
            <a:rPr lang="en-US" dirty="0" smtClean="0"/>
            <a:t>Exotel Support</a:t>
          </a:r>
          <a:endParaRPr lang="en-US" dirty="0"/>
        </a:p>
      </dgm:t>
    </dgm:pt>
    <dgm:pt modelId="{A53EBF8C-FCDA-4644-96F6-D40A88CD592A}" type="parTrans" cxnId="{61E92B6F-2A9E-4ABC-9CA8-2DF2F0F2EF95}">
      <dgm:prSet/>
      <dgm:spPr/>
      <dgm:t>
        <a:bodyPr/>
        <a:lstStyle/>
        <a:p>
          <a:endParaRPr lang="en-US"/>
        </a:p>
      </dgm:t>
    </dgm:pt>
    <dgm:pt modelId="{FD496C3C-E728-4955-996F-511B0E07854C}" type="sibTrans" cxnId="{61E92B6F-2A9E-4ABC-9CA8-2DF2F0F2EF95}">
      <dgm:prSet/>
      <dgm:spPr/>
      <dgm:t>
        <a:bodyPr/>
        <a:lstStyle/>
        <a:p>
          <a:endParaRPr lang="en-US"/>
        </a:p>
      </dgm:t>
    </dgm:pt>
    <dgm:pt modelId="{5560B4C0-E03B-45FE-8F8A-9755FAE5ED2A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1"/>
            </a:rPr>
            <a:t>https://github.com/exotel/ExotelAPI</a:t>
          </a:r>
          <a:endParaRPr lang="en-US" dirty="0"/>
        </a:p>
      </dgm:t>
    </dgm:pt>
    <dgm:pt modelId="{50391CA4-732A-403E-8866-E2D6B14A3A46}" type="parTrans" cxnId="{8308E568-08BA-4F89-A281-C83102EE3C4D}">
      <dgm:prSet/>
      <dgm:spPr/>
      <dgm:t>
        <a:bodyPr/>
        <a:lstStyle/>
        <a:p>
          <a:endParaRPr lang="en-US"/>
        </a:p>
      </dgm:t>
    </dgm:pt>
    <dgm:pt modelId="{FF3BAD8A-7A5C-40E8-8A72-43870AE76DC3}" type="sibTrans" cxnId="{8308E568-08BA-4F89-A281-C83102EE3C4D}">
      <dgm:prSet/>
      <dgm:spPr/>
      <dgm:t>
        <a:bodyPr/>
        <a:lstStyle/>
        <a:p>
          <a:endParaRPr lang="en-US"/>
        </a:p>
      </dgm:t>
    </dgm:pt>
    <dgm:pt modelId="{9E532C2E-4A95-4AF1-BED9-F50B0CD4E068}">
      <dgm:prSet phldrT="[Text]"/>
      <dgm:spPr/>
      <dgm:t>
        <a:bodyPr/>
        <a:lstStyle/>
        <a:p>
          <a:r>
            <a:rPr lang="en-US" b="0" i="0" dirty="0" err="1" smtClean="0"/>
            <a:t>Exotel's</a:t>
          </a:r>
          <a:r>
            <a:rPr lang="en-US" b="0" i="0" dirty="0" smtClean="0"/>
            <a:t> Call and SMS API sample code</a:t>
          </a:r>
          <a:endParaRPr lang="en-US" dirty="0"/>
        </a:p>
      </dgm:t>
    </dgm:pt>
    <dgm:pt modelId="{5F6D9CF6-27E3-4119-8B70-42940B392634}" type="parTrans" cxnId="{2322E6C0-CF38-41C4-9F5E-BCDB069577FD}">
      <dgm:prSet/>
      <dgm:spPr/>
      <dgm:t>
        <a:bodyPr/>
        <a:lstStyle/>
        <a:p>
          <a:endParaRPr lang="en-US"/>
        </a:p>
      </dgm:t>
    </dgm:pt>
    <dgm:pt modelId="{EFBB8501-9F94-4D20-AECF-F73378FCC779}" type="sibTrans" cxnId="{2322E6C0-CF38-41C4-9F5E-BCDB069577FD}">
      <dgm:prSet/>
      <dgm:spPr/>
      <dgm:t>
        <a:bodyPr/>
        <a:lstStyle/>
        <a:p>
          <a:endParaRPr lang="en-US"/>
        </a:p>
      </dgm:t>
    </dgm:pt>
    <dgm:pt modelId="{449C0C18-6108-4036-B97E-BAEFB1236618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2"/>
            </a:rPr>
            <a:t>http://support.exotel.in/support/home</a:t>
          </a:r>
          <a:endParaRPr lang="en-US" dirty="0"/>
        </a:p>
      </dgm:t>
    </dgm:pt>
    <dgm:pt modelId="{15BF63C2-46F4-40A8-89FE-A3FB30392FCA}" type="parTrans" cxnId="{64F298E5-3FFF-4898-B0F7-159724EA8DB8}">
      <dgm:prSet/>
      <dgm:spPr/>
      <dgm:t>
        <a:bodyPr/>
        <a:lstStyle/>
        <a:p>
          <a:endParaRPr lang="en-US"/>
        </a:p>
      </dgm:t>
    </dgm:pt>
    <dgm:pt modelId="{E72DEDAF-22C8-4F6B-B388-500A5C9BFD9B}" type="sibTrans" cxnId="{64F298E5-3FFF-4898-B0F7-159724EA8DB8}">
      <dgm:prSet/>
      <dgm:spPr/>
      <dgm:t>
        <a:bodyPr/>
        <a:lstStyle/>
        <a:p>
          <a:endParaRPr lang="en-US"/>
        </a:p>
      </dgm:t>
    </dgm:pt>
    <dgm:pt modelId="{0C330DA4-FDB4-4BF9-99DA-8B44132BB6E0}">
      <dgm:prSet phldrT="[Text]"/>
      <dgm:spPr/>
      <dgm:t>
        <a:bodyPr/>
        <a:lstStyle/>
        <a:p>
          <a:r>
            <a:rPr lang="en-US" dirty="0" err="1" smtClean="0"/>
            <a:t>Exotel’s</a:t>
          </a:r>
          <a:r>
            <a:rPr lang="en-US" dirty="0" smtClean="0"/>
            <a:t> knowledge base </a:t>
          </a:r>
          <a:endParaRPr lang="en-US" dirty="0"/>
        </a:p>
      </dgm:t>
    </dgm:pt>
    <dgm:pt modelId="{4A38A21C-9D30-4EAB-B03F-7515AFB22103}" type="parTrans" cxnId="{1BB57F19-D6E6-43BD-BE14-9D0C6C2CF148}">
      <dgm:prSet/>
      <dgm:spPr/>
      <dgm:t>
        <a:bodyPr/>
        <a:lstStyle/>
        <a:p>
          <a:endParaRPr lang="en-US"/>
        </a:p>
      </dgm:t>
    </dgm:pt>
    <dgm:pt modelId="{14FC49BC-8A4C-43F3-B81A-3BDD0D5CF397}" type="sibTrans" cxnId="{1BB57F19-D6E6-43BD-BE14-9D0C6C2CF148}">
      <dgm:prSet/>
      <dgm:spPr/>
      <dgm:t>
        <a:bodyPr/>
        <a:lstStyle/>
        <a:p>
          <a:endParaRPr lang="en-US"/>
        </a:p>
      </dgm:t>
    </dgm:pt>
    <dgm:pt modelId="{2C2AD85A-7A0D-48FC-8F33-867B33579381}" type="pres">
      <dgm:prSet presAssocID="{C9A65B3B-1D9B-457B-8F70-370FB24D39E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115A66-2617-40C2-B814-7166B492196C}" type="pres">
      <dgm:prSet presAssocID="{1045A203-AF21-418F-8571-C376E41DBA38}" presName="parentLin" presStyleCnt="0"/>
      <dgm:spPr/>
    </dgm:pt>
    <dgm:pt modelId="{51B2E55C-1C46-48EF-9896-C4062B491F62}" type="pres">
      <dgm:prSet presAssocID="{1045A203-AF21-418F-8571-C376E41DBA38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63A480C5-82A2-4B0A-BCA7-6C91E5F12361}" type="pres">
      <dgm:prSet presAssocID="{1045A203-AF21-418F-8571-C376E41DBA3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0BBA69-1E68-4BF5-9733-74F80F3565A6}" type="pres">
      <dgm:prSet presAssocID="{1045A203-AF21-418F-8571-C376E41DBA38}" presName="negativeSpace" presStyleCnt="0"/>
      <dgm:spPr/>
    </dgm:pt>
    <dgm:pt modelId="{A1FC676A-6510-4591-9F6B-CCE2BF8D3F59}" type="pres">
      <dgm:prSet presAssocID="{1045A203-AF21-418F-8571-C376E41DBA38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8B770C-C178-477B-9289-6D72A32A803D}" type="pres">
      <dgm:prSet presAssocID="{1EA98F85-108A-4E24-9700-A3838E5D42EB}" presName="spaceBetweenRectangles" presStyleCnt="0"/>
      <dgm:spPr/>
    </dgm:pt>
    <dgm:pt modelId="{0D365CAA-2BE5-40C5-B7F2-4FAC0D615491}" type="pres">
      <dgm:prSet presAssocID="{E24AEED5-88D6-4904-96DC-044A782688C2}" presName="parentLin" presStyleCnt="0"/>
      <dgm:spPr/>
    </dgm:pt>
    <dgm:pt modelId="{784F99A9-1CAF-4A30-B6F1-03A8DEE71C43}" type="pres">
      <dgm:prSet presAssocID="{E24AEED5-88D6-4904-96DC-044A782688C2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FD50CFE0-79E9-43F3-A748-205D3E17B52E}" type="pres">
      <dgm:prSet presAssocID="{E24AEED5-88D6-4904-96DC-044A782688C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4C4930-5470-46DB-992D-3014B4C2377B}" type="pres">
      <dgm:prSet presAssocID="{E24AEED5-88D6-4904-96DC-044A782688C2}" presName="negativeSpace" presStyleCnt="0"/>
      <dgm:spPr/>
    </dgm:pt>
    <dgm:pt modelId="{037EED90-A619-47F5-9D5E-C3B5E7AA6380}" type="pres">
      <dgm:prSet presAssocID="{E24AEED5-88D6-4904-96DC-044A782688C2}" presName="childText" presStyleLbl="conFgAcc1" presStyleIdx="1" presStyleCnt="2" custLinFactNeighborX="-23750" custLinFactNeighborY="-35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08E568-08BA-4F89-A281-C83102EE3C4D}" srcId="{1045A203-AF21-418F-8571-C376E41DBA38}" destId="{5560B4C0-E03B-45FE-8F8A-9755FAE5ED2A}" srcOrd="0" destOrd="0" parTransId="{50391CA4-732A-403E-8866-E2D6B14A3A46}" sibTransId="{FF3BAD8A-7A5C-40E8-8A72-43870AE76DC3}"/>
    <dgm:cxn modelId="{9C8B77FE-7147-44DC-9E12-9006E70CAC32}" type="presOf" srcId="{1045A203-AF21-418F-8571-C376E41DBA38}" destId="{51B2E55C-1C46-48EF-9896-C4062B491F62}" srcOrd="0" destOrd="0" presId="urn:microsoft.com/office/officeart/2005/8/layout/list1"/>
    <dgm:cxn modelId="{17F78E80-AC09-4C5D-A6AA-42D44193BD05}" type="presOf" srcId="{0C330DA4-FDB4-4BF9-99DA-8B44132BB6E0}" destId="{037EED90-A619-47F5-9D5E-C3B5E7AA6380}" srcOrd="0" destOrd="1" presId="urn:microsoft.com/office/officeart/2005/8/layout/list1"/>
    <dgm:cxn modelId="{8CEDFF38-C79D-486D-8863-0AAB91BE54E7}" srcId="{C9A65B3B-1D9B-457B-8F70-370FB24D39E3}" destId="{1045A203-AF21-418F-8571-C376E41DBA38}" srcOrd="0" destOrd="0" parTransId="{27E31F01-C97E-4658-BB3F-01C3E8E381B0}" sibTransId="{1EA98F85-108A-4E24-9700-A3838E5D42EB}"/>
    <dgm:cxn modelId="{61E92B6F-2A9E-4ABC-9CA8-2DF2F0F2EF95}" srcId="{C9A65B3B-1D9B-457B-8F70-370FB24D39E3}" destId="{E24AEED5-88D6-4904-96DC-044A782688C2}" srcOrd="1" destOrd="0" parTransId="{A53EBF8C-FCDA-4644-96F6-D40A88CD592A}" sibTransId="{FD496C3C-E728-4955-996F-511B0E07854C}"/>
    <dgm:cxn modelId="{ACF4C317-AE06-449C-852A-E9290B0C480C}" type="presOf" srcId="{C9A65B3B-1D9B-457B-8F70-370FB24D39E3}" destId="{2C2AD85A-7A0D-48FC-8F33-867B33579381}" srcOrd="0" destOrd="0" presId="urn:microsoft.com/office/officeart/2005/8/layout/list1"/>
    <dgm:cxn modelId="{2322E6C0-CF38-41C4-9F5E-BCDB069577FD}" srcId="{1045A203-AF21-418F-8571-C376E41DBA38}" destId="{9E532C2E-4A95-4AF1-BED9-F50B0CD4E068}" srcOrd="1" destOrd="0" parTransId="{5F6D9CF6-27E3-4119-8B70-42940B392634}" sibTransId="{EFBB8501-9F94-4D20-AECF-F73378FCC779}"/>
    <dgm:cxn modelId="{1BB57F19-D6E6-43BD-BE14-9D0C6C2CF148}" srcId="{E24AEED5-88D6-4904-96DC-044A782688C2}" destId="{0C330DA4-FDB4-4BF9-99DA-8B44132BB6E0}" srcOrd="1" destOrd="0" parTransId="{4A38A21C-9D30-4EAB-B03F-7515AFB22103}" sibTransId="{14FC49BC-8A4C-43F3-B81A-3BDD0D5CF397}"/>
    <dgm:cxn modelId="{A988B9C5-FB29-4B80-8C06-153228890D9F}" type="presOf" srcId="{E24AEED5-88D6-4904-96DC-044A782688C2}" destId="{784F99A9-1CAF-4A30-B6F1-03A8DEE71C43}" srcOrd="0" destOrd="0" presId="urn:microsoft.com/office/officeart/2005/8/layout/list1"/>
    <dgm:cxn modelId="{FE8FDAE4-607B-4E40-9F25-A177B2524E21}" type="presOf" srcId="{5560B4C0-E03B-45FE-8F8A-9755FAE5ED2A}" destId="{A1FC676A-6510-4591-9F6B-CCE2BF8D3F59}" srcOrd="0" destOrd="0" presId="urn:microsoft.com/office/officeart/2005/8/layout/list1"/>
    <dgm:cxn modelId="{CD22E644-5BAB-445B-B919-5B217E05F768}" type="presOf" srcId="{E24AEED5-88D6-4904-96DC-044A782688C2}" destId="{FD50CFE0-79E9-43F3-A748-205D3E17B52E}" srcOrd="1" destOrd="0" presId="urn:microsoft.com/office/officeart/2005/8/layout/list1"/>
    <dgm:cxn modelId="{D7FBAE5D-5A3A-4718-9D61-97D0296F6A91}" type="presOf" srcId="{449C0C18-6108-4036-B97E-BAEFB1236618}" destId="{037EED90-A619-47F5-9D5E-C3B5E7AA6380}" srcOrd="0" destOrd="0" presId="urn:microsoft.com/office/officeart/2005/8/layout/list1"/>
    <dgm:cxn modelId="{E31F9AFA-F659-45FF-B9D2-A6CDCB38F276}" type="presOf" srcId="{1045A203-AF21-418F-8571-C376E41DBA38}" destId="{63A480C5-82A2-4B0A-BCA7-6C91E5F12361}" srcOrd="1" destOrd="0" presId="urn:microsoft.com/office/officeart/2005/8/layout/list1"/>
    <dgm:cxn modelId="{21E019E6-275D-421E-B093-96DD945D8839}" type="presOf" srcId="{9E532C2E-4A95-4AF1-BED9-F50B0CD4E068}" destId="{A1FC676A-6510-4591-9F6B-CCE2BF8D3F59}" srcOrd="0" destOrd="1" presId="urn:microsoft.com/office/officeart/2005/8/layout/list1"/>
    <dgm:cxn modelId="{64F298E5-3FFF-4898-B0F7-159724EA8DB8}" srcId="{E24AEED5-88D6-4904-96DC-044A782688C2}" destId="{449C0C18-6108-4036-B97E-BAEFB1236618}" srcOrd="0" destOrd="0" parTransId="{15BF63C2-46F4-40A8-89FE-A3FB30392FCA}" sibTransId="{E72DEDAF-22C8-4F6B-B388-500A5C9BFD9B}"/>
    <dgm:cxn modelId="{75C0C28A-4C49-4A43-90AC-29909BD9A064}" type="presParOf" srcId="{2C2AD85A-7A0D-48FC-8F33-867B33579381}" destId="{8C115A66-2617-40C2-B814-7166B492196C}" srcOrd="0" destOrd="0" presId="urn:microsoft.com/office/officeart/2005/8/layout/list1"/>
    <dgm:cxn modelId="{4E040AE4-FE2A-438E-8BAE-9389179E8479}" type="presParOf" srcId="{8C115A66-2617-40C2-B814-7166B492196C}" destId="{51B2E55C-1C46-48EF-9896-C4062B491F62}" srcOrd="0" destOrd="0" presId="urn:microsoft.com/office/officeart/2005/8/layout/list1"/>
    <dgm:cxn modelId="{4739639F-99AC-46F1-A11C-FB990C6F03A7}" type="presParOf" srcId="{8C115A66-2617-40C2-B814-7166B492196C}" destId="{63A480C5-82A2-4B0A-BCA7-6C91E5F12361}" srcOrd="1" destOrd="0" presId="urn:microsoft.com/office/officeart/2005/8/layout/list1"/>
    <dgm:cxn modelId="{E1EEF528-87FD-4A90-BDC8-F1E48A1E18BE}" type="presParOf" srcId="{2C2AD85A-7A0D-48FC-8F33-867B33579381}" destId="{190BBA69-1E68-4BF5-9733-74F80F3565A6}" srcOrd="1" destOrd="0" presId="urn:microsoft.com/office/officeart/2005/8/layout/list1"/>
    <dgm:cxn modelId="{C3EE8C98-29E0-4479-8CB6-B1C8B3626EF2}" type="presParOf" srcId="{2C2AD85A-7A0D-48FC-8F33-867B33579381}" destId="{A1FC676A-6510-4591-9F6B-CCE2BF8D3F59}" srcOrd="2" destOrd="0" presId="urn:microsoft.com/office/officeart/2005/8/layout/list1"/>
    <dgm:cxn modelId="{C6DA2C44-5185-4983-A100-4A0087CAB730}" type="presParOf" srcId="{2C2AD85A-7A0D-48FC-8F33-867B33579381}" destId="{588B770C-C178-477B-9289-6D72A32A803D}" srcOrd="3" destOrd="0" presId="urn:microsoft.com/office/officeart/2005/8/layout/list1"/>
    <dgm:cxn modelId="{1B5007B8-B797-41B0-BAE9-7DB26A6FAE67}" type="presParOf" srcId="{2C2AD85A-7A0D-48FC-8F33-867B33579381}" destId="{0D365CAA-2BE5-40C5-B7F2-4FAC0D615491}" srcOrd="4" destOrd="0" presId="urn:microsoft.com/office/officeart/2005/8/layout/list1"/>
    <dgm:cxn modelId="{76DDD365-7F66-4E72-A8E8-E4892C96BEF2}" type="presParOf" srcId="{0D365CAA-2BE5-40C5-B7F2-4FAC0D615491}" destId="{784F99A9-1CAF-4A30-B6F1-03A8DEE71C43}" srcOrd="0" destOrd="0" presId="urn:microsoft.com/office/officeart/2005/8/layout/list1"/>
    <dgm:cxn modelId="{7016307B-9012-41D9-B8D0-F00564A246A6}" type="presParOf" srcId="{0D365CAA-2BE5-40C5-B7F2-4FAC0D615491}" destId="{FD50CFE0-79E9-43F3-A748-205D3E17B52E}" srcOrd="1" destOrd="0" presId="urn:microsoft.com/office/officeart/2005/8/layout/list1"/>
    <dgm:cxn modelId="{C5D39B27-C322-4548-AD14-ECFFE666078A}" type="presParOf" srcId="{2C2AD85A-7A0D-48FC-8F33-867B33579381}" destId="{544C4930-5470-46DB-992D-3014B4C2377B}" srcOrd="5" destOrd="0" presId="urn:microsoft.com/office/officeart/2005/8/layout/list1"/>
    <dgm:cxn modelId="{4D73AB44-2F17-4BD0-A51F-327FC87D239D}" type="presParOf" srcId="{2C2AD85A-7A0D-48FC-8F33-867B33579381}" destId="{037EED90-A619-47F5-9D5E-C3B5E7AA6380}" srcOrd="6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1F72F-6B36-446C-B85B-EB0A6E770849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DB668-373F-48D0-9E32-02B8C1F6A6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983960-E7AC-44CD-80B4-C9739B5E3233}" type="slidenum">
              <a:rPr lang="en-GB" smtClean="0">
                <a:solidFill>
                  <a:srgbClr val="000000"/>
                </a:solidFill>
              </a:rPr>
              <a:pPr/>
              <a:t>1</a:t>
            </a:fld>
            <a:endParaRPr lang="en-GB" smtClean="0">
              <a:solidFill>
                <a:srgbClr val="000000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DD28-6B32-44BB-90F6-F3C73AF2F023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87E6-EE7D-4D56-9651-52B0023FF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DD28-6B32-44BB-90F6-F3C73AF2F023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87E6-EE7D-4D56-9651-52B0023FF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DD28-6B32-44BB-90F6-F3C73AF2F023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87E6-EE7D-4D56-9651-52B0023FF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DD28-6B32-44BB-90F6-F3C73AF2F023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87E6-EE7D-4D56-9651-52B0023FF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DD28-6B32-44BB-90F6-F3C73AF2F023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87E6-EE7D-4D56-9651-52B0023FF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DD28-6B32-44BB-90F6-F3C73AF2F023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87E6-EE7D-4D56-9651-52B0023FF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DD28-6B32-44BB-90F6-F3C73AF2F023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87E6-EE7D-4D56-9651-52B0023FF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DD28-6B32-44BB-90F6-F3C73AF2F023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87E6-EE7D-4D56-9651-52B0023FF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DD28-6B32-44BB-90F6-F3C73AF2F023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87E6-EE7D-4D56-9651-52B0023FF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DD28-6B32-44BB-90F6-F3C73AF2F023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87E6-EE7D-4D56-9651-52B0023FF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DD28-6B32-44BB-90F6-F3C73AF2F023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87E6-EE7D-4D56-9651-52B0023FF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EDD28-6B32-44BB-90F6-F3C73AF2F023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D87E6-EE7D-4D56-9651-52B0023FF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2405386" y="1657333"/>
            <a:ext cx="56332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FFED34"/>
                </a:solidFill>
                <a:latin typeface="+mn-lt"/>
              </a:rPr>
              <a:t>Code for Good</a:t>
            </a:r>
            <a:endParaRPr lang="en-US" sz="6600" dirty="0">
              <a:solidFill>
                <a:srgbClr val="FFED34"/>
              </a:solidFill>
              <a:latin typeface="+mn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945299" y="2581185"/>
            <a:ext cx="39068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+mn-lt"/>
              </a:rPr>
              <a:t>Challenge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98276" y="3740728"/>
            <a:ext cx="34319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Knowledge Session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Exotel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2015-07-25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30 Minutes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Presenters: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Nilitha Sequeira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Pandurang Kamath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686800" cy="472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368135" y="1212214"/>
            <a:ext cx="8428388" cy="534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INTRODUCTION&#10;All rights reserved. Exotel Techcom Pvt. Ltd. &amp;#xA9; 2015&#10;Companies most commonly use Exotel for&#10;A SINGLE NUM...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458200" cy="449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686800" cy="472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368135" y="1212214"/>
            <a:ext cx="8428388" cy="534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INTRODUCTION&#10;All rights reserved. Exotel Techcom Pvt. Ltd. &amp;#xA9; 2015&#10;Companies most commonly use Exotel for&#10;A SINGLE NUM...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4582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686800" cy="472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368135" y="1212214"/>
            <a:ext cx="8428388" cy="534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all Details&#10;&#10; 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5438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686800" cy="47244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AmplitudeTF" pitchFamily="50" charset="0"/>
              </a:rPr>
              <a:t>So what you can do (on a trial account)?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Send / Process incoming SMS and </a:t>
            </a:r>
            <a:r>
              <a:rPr lang="en-US" sz="2400" dirty="0" smtClean="0">
                <a:solidFill>
                  <a:schemeClr val="tx1"/>
                </a:solidFill>
              </a:rPr>
              <a:t>Calls.</a:t>
            </a:r>
          </a:p>
          <a:p>
            <a:endParaRPr lang="en-US" sz="2800" dirty="0">
              <a:solidFill>
                <a:schemeClr val="tx1"/>
              </a:solidFill>
              <a:latin typeface="AmplitudeTF" pitchFamily="50" charset="0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AmplitudeTF" pitchFamily="50" charset="0"/>
              </a:rPr>
              <a:t>Working with your trial </a:t>
            </a:r>
            <a:r>
              <a:rPr lang="en-US" sz="2800" b="1" dirty="0" smtClean="0">
                <a:solidFill>
                  <a:schemeClr val="tx1"/>
                </a:solidFill>
                <a:latin typeface="AmplitudeTF" pitchFamily="50" charset="0"/>
              </a:rPr>
              <a:t>number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Trial number is a common number for everyone (all customers) at exotel to test how stuff works.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This number is free and is available in every account. 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Whenever you install a new app or change something in your call or SMS flow, you can test it using by connecting it on this number.</a:t>
            </a:r>
          </a:p>
          <a:p>
            <a:endParaRPr lang="en-US" sz="2800" b="1" dirty="0">
              <a:solidFill>
                <a:schemeClr val="tx1"/>
              </a:solidFill>
              <a:latin typeface="AmplitudeTF" pitchFamily="50" charset="0"/>
            </a:endParaRPr>
          </a:p>
          <a:p>
            <a:endParaRPr lang="en-US" dirty="0">
              <a:solidFill>
                <a:schemeClr val="tx1"/>
              </a:solidFill>
              <a:latin typeface="AmplitudeTF" pitchFamily="50" charset="0"/>
            </a:endParaRP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368135" y="1212214"/>
            <a:ext cx="8428388" cy="534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686800" cy="47244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AmplitudeTF" pitchFamily="50" charset="0"/>
              </a:rPr>
              <a:t>Send a SMS Reply in response to an Incoming </a:t>
            </a:r>
            <a:r>
              <a:rPr lang="en-US" sz="2800" b="1" dirty="0" smtClean="0">
                <a:solidFill>
                  <a:schemeClr val="tx1"/>
                </a:solidFill>
                <a:latin typeface="AmplitudeTF" pitchFamily="50" charset="0"/>
              </a:rPr>
              <a:t>SMS</a:t>
            </a:r>
          </a:p>
          <a:p>
            <a:endParaRPr lang="en-US" sz="2800" b="1" dirty="0">
              <a:solidFill>
                <a:schemeClr val="tx1"/>
              </a:solidFill>
              <a:latin typeface="AmplitudeTF" pitchFamily="50" charset="0"/>
            </a:endParaRPr>
          </a:p>
          <a:p>
            <a:r>
              <a:rPr lang="en-US" sz="2800" b="1" dirty="0" smtClean="0">
                <a:solidFill>
                  <a:schemeClr val="tx1"/>
                </a:solidFill>
                <a:latin typeface="AmplitudeTF" pitchFamily="50" charset="0"/>
              </a:rPr>
              <a:t>  UseCase-1</a:t>
            </a:r>
            <a:r>
              <a:rPr lang="en-US" sz="2800" b="1" dirty="0">
                <a:solidFill>
                  <a:schemeClr val="tx1"/>
                </a:solidFill>
                <a:latin typeface="AmplitudeTF" pitchFamily="50" charset="0"/>
              </a:rPr>
              <a:t>: </a:t>
            </a:r>
            <a:r>
              <a:rPr lang="en-US" sz="2800" dirty="0">
                <a:solidFill>
                  <a:schemeClr val="tx1"/>
                </a:solidFill>
                <a:latin typeface="AmplitudeTF" pitchFamily="50" charset="0"/>
              </a:rPr>
              <a:t>You receive an incoming SMS, and you want to send a dynamic reply to the </a:t>
            </a:r>
            <a:r>
              <a:rPr lang="en-US" sz="2800" dirty="0" smtClean="0">
                <a:solidFill>
                  <a:schemeClr val="tx1"/>
                </a:solidFill>
                <a:latin typeface="AmplitudeTF" pitchFamily="50" charset="0"/>
              </a:rPr>
              <a:t>sender.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mplitudeTF" pitchFamily="50" charset="0"/>
              </a:rPr>
              <a:t>UseCase-2</a:t>
            </a:r>
            <a:r>
              <a:rPr lang="en-US" sz="2800" b="1" dirty="0">
                <a:solidFill>
                  <a:schemeClr val="tx1"/>
                </a:solidFill>
                <a:latin typeface="AmplitudeTF" pitchFamily="50" charset="0"/>
              </a:rPr>
              <a:t>: </a:t>
            </a:r>
            <a:r>
              <a:rPr lang="en-US" sz="2800" dirty="0">
                <a:solidFill>
                  <a:schemeClr val="tx1"/>
                </a:solidFill>
                <a:latin typeface="AmplitudeTF" pitchFamily="50" charset="0"/>
              </a:rPr>
              <a:t>You receive an incoming SMS and you just want to get details of an incoming SMS at your server - without having to send back a reply SMS.</a:t>
            </a:r>
          </a:p>
          <a:p>
            <a:endParaRPr lang="en-US" sz="2800" b="1" dirty="0">
              <a:solidFill>
                <a:schemeClr val="tx1"/>
              </a:solidFill>
              <a:latin typeface="AmplitudeTF" pitchFamily="50" charset="0"/>
            </a:endParaRP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368135" y="1212214"/>
            <a:ext cx="8428388" cy="534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686800" cy="47244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  <a:latin typeface="AmplitudeTF" pitchFamily="50" charset="0"/>
              </a:rPr>
              <a:t>In </a:t>
            </a:r>
            <a:r>
              <a:rPr lang="en-US" sz="2800" b="1" dirty="0">
                <a:solidFill>
                  <a:schemeClr val="tx1"/>
                </a:solidFill>
                <a:latin typeface="AmplitudeTF" pitchFamily="50" charset="0"/>
              </a:rPr>
              <a:t>the App Bazaar page, corresponding to your app, click on "Edit SMS app" </a:t>
            </a:r>
            <a:endParaRPr lang="en-US" sz="2800" b="1" dirty="0" smtClean="0">
              <a:solidFill>
                <a:schemeClr val="tx1"/>
              </a:solidFill>
              <a:latin typeface="AmplitudeTF" pitchFamily="50" charset="0"/>
            </a:endParaRPr>
          </a:p>
          <a:p>
            <a:pPr marL="514350" indent="-514350"/>
            <a:endParaRPr lang="en-US" sz="2800" b="1" dirty="0">
              <a:solidFill>
                <a:schemeClr val="tx1"/>
              </a:solidFill>
              <a:latin typeface="AmplitudeTF" pitchFamily="50" charset="0"/>
            </a:endParaRP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368135" y="1212214"/>
            <a:ext cx="8428388" cy="534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438400"/>
            <a:ext cx="7924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686800" cy="4724400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latin typeface="AmplitudeTF" pitchFamily="50" charset="0"/>
              </a:rPr>
              <a:t>2. Drag </a:t>
            </a:r>
            <a:r>
              <a:rPr lang="en-US" sz="2800" b="1" dirty="0" smtClean="0">
                <a:solidFill>
                  <a:schemeClr val="tx1"/>
                </a:solidFill>
                <a:latin typeface="AmplitudeTF" pitchFamily="50" charset="0"/>
              </a:rPr>
              <a:t>and drop the </a:t>
            </a:r>
            <a:r>
              <a:rPr lang="en-US" sz="2800" b="1" dirty="0">
                <a:solidFill>
                  <a:schemeClr val="tx1"/>
                </a:solidFill>
                <a:latin typeface="AmplitudeTF" pitchFamily="50" charset="0"/>
              </a:rPr>
              <a:t>"Send a Reply" applet in to the app you are </a:t>
            </a:r>
            <a:r>
              <a:rPr lang="en-US" sz="2800" b="1" dirty="0" smtClean="0">
                <a:solidFill>
                  <a:schemeClr val="tx1"/>
                </a:solidFill>
                <a:latin typeface="AmplitudeTF" pitchFamily="50" charset="0"/>
              </a:rPr>
              <a:t>building</a:t>
            </a:r>
          </a:p>
          <a:p>
            <a:endParaRPr lang="en-US" sz="2800" b="1" dirty="0">
              <a:solidFill>
                <a:schemeClr val="tx1"/>
              </a:solidFill>
              <a:latin typeface="AmplitudeTF" pitchFamily="50" charset="0"/>
            </a:endParaRP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368135" y="1212214"/>
            <a:ext cx="8428388" cy="534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514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686800" cy="4724400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latin typeface="AmplitudeTF" pitchFamily="50" charset="0"/>
              </a:rPr>
              <a:t>3. </a:t>
            </a:r>
            <a:r>
              <a:rPr lang="en-US" sz="2800" b="1" dirty="0" smtClean="0">
                <a:solidFill>
                  <a:schemeClr val="tx1"/>
                </a:solidFill>
                <a:latin typeface="AmplitudeTF" pitchFamily="50" charset="0"/>
              </a:rPr>
              <a:t>In the text </a:t>
            </a:r>
            <a:r>
              <a:rPr lang="en-US" sz="2800" b="1" dirty="0">
                <a:solidFill>
                  <a:schemeClr val="tx1"/>
                </a:solidFill>
                <a:latin typeface="AmplitudeTF" pitchFamily="50" charset="0"/>
              </a:rPr>
              <a:t>box, you can enter a URL (instead of static text). </a:t>
            </a:r>
            <a:endParaRPr lang="en-US" sz="2800" b="1" dirty="0" smtClean="0">
              <a:solidFill>
                <a:schemeClr val="tx1"/>
              </a:solidFill>
              <a:latin typeface="AmplitudeTF" pitchFamily="50" charset="0"/>
            </a:endParaRPr>
          </a:p>
          <a:p>
            <a:endParaRPr lang="en-US" sz="2800" b="1" dirty="0">
              <a:solidFill>
                <a:schemeClr val="tx1"/>
              </a:solidFill>
              <a:latin typeface="AmplitudeTF" pitchFamily="50" charset="0"/>
            </a:endParaRP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368135" y="1212214"/>
            <a:ext cx="8428388" cy="534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4384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686800" cy="47244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AmplitudeTF" pitchFamily="50" charset="0"/>
              </a:rPr>
              <a:t>Testing an inbound </a:t>
            </a:r>
            <a:r>
              <a:rPr lang="en-US" sz="2800" b="1" dirty="0" smtClean="0">
                <a:solidFill>
                  <a:schemeClr val="tx1"/>
                </a:solidFill>
                <a:latin typeface="AmplitudeTF" pitchFamily="50" charset="0"/>
              </a:rPr>
              <a:t>SMS</a:t>
            </a:r>
          </a:p>
          <a:p>
            <a:endParaRPr lang="en-US" sz="2800" b="1" dirty="0">
              <a:solidFill>
                <a:schemeClr val="tx1"/>
              </a:solidFill>
              <a:latin typeface="AmplitudeTF" pitchFamily="50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Send an SMS like this to 09243422233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	9900410339 I am testing this </a:t>
            </a:r>
            <a:r>
              <a:rPr lang="en-US" sz="1900" dirty="0" smtClean="0">
                <a:solidFill>
                  <a:schemeClr val="tx1"/>
                </a:solidFill>
              </a:rPr>
              <a:t>SMS</a:t>
            </a:r>
          </a:p>
          <a:p>
            <a:pPr lvl="1" algn="l"/>
            <a:endParaRPr lang="en-US" sz="19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After a little while, You will see an SMS in your inbox</a:t>
            </a:r>
          </a:p>
          <a:p>
            <a:pPr algn="l">
              <a:buFont typeface="Arial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If you send an SMS like this, for instance: 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	I am testing this SMS</a:t>
            </a:r>
          </a:p>
          <a:p>
            <a:pPr algn="l">
              <a:buFont typeface="Arial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It will not show up in your inbox nor will you app work. The system did receive this SMS, but it does not know to which account it belongs to.</a:t>
            </a:r>
          </a:p>
          <a:p>
            <a:endParaRPr lang="en-US" sz="2800" b="1" dirty="0">
              <a:solidFill>
                <a:schemeClr val="tx1"/>
              </a:solidFill>
              <a:latin typeface="AmplitudeTF" pitchFamily="50" charset="0"/>
            </a:endParaRP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368135" y="1212214"/>
            <a:ext cx="8428388" cy="534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686800" cy="47244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  <a:latin typeface="AmplitudeTF" pitchFamily="50" charset="0"/>
              </a:rPr>
              <a:t>Resources</a:t>
            </a:r>
          </a:p>
          <a:p>
            <a:pPr algn="l"/>
            <a:endParaRPr lang="en-US" b="1" dirty="0" smtClean="0">
              <a:solidFill>
                <a:schemeClr val="tx1"/>
              </a:solidFill>
              <a:latin typeface="AmplitudeTF" pitchFamily="50" charset="0"/>
            </a:endParaRPr>
          </a:p>
          <a:p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368135" y="1212214"/>
            <a:ext cx="8428388" cy="534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Diagram 7"/>
          <p:cNvGraphicFramePr/>
          <p:nvPr/>
        </p:nvGraphicFramePr>
        <p:xfrm>
          <a:off x="1143000" y="2057400"/>
          <a:ext cx="6705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7800" y="2130425"/>
            <a:ext cx="3200400" cy="28987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686800" cy="4724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                                                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368135" y="1212214"/>
            <a:ext cx="8428388" cy="534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INTRODUCTION&#10;All rights reserved. Exotel Techcom Pvt. Ltd. &amp;#xA9; 2015&#10;INDIA&amp;#x2019;S LEADING&#10;CLOUD&#10;TELEPHONY&#10;SERVICE&#10;All ...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73987"/>
            <a:ext cx="4038600" cy="250281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5105400" y="2590800"/>
            <a:ext cx="3352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Exotel is a cloud telephony service provider for small and medium enterprises in India. 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provides virtual phone numbers and telephony applications to businesses.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686800" cy="472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368135" y="1212214"/>
            <a:ext cx="8428388" cy="534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686800" cy="472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368135" y="1212214"/>
            <a:ext cx="8428388" cy="534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686800" cy="472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368135" y="1212214"/>
            <a:ext cx="8428388" cy="534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686800" cy="472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368135" y="1212214"/>
            <a:ext cx="8428388" cy="534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686800" cy="472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368135" y="1212214"/>
            <a:ext cx="8428388" cy="534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686800" cy="472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368135" y="1212214"/>
            <a:ext cx="8428388" cy="534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686800" cy="472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368135" y="1212214"/>
            <a:ext cx="8428388" cy="534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686800" cy="472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368135" y="1212214"/>
            <a:ext cx="8428388" cy="534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INTRODUCTION&#10;All rights reserved. Exotel Techcom Pvt. Ltd. &amp;#xA9; 2015All rights reserved. Exotel Techcom Pvt. Ltd. &amp;#xA9;...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696200" cy="41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686800" cy="472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368135" y="1212214"/>
            <a:ext cx="8428388" cy="534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ome of our 200+ Customers&#10;&#10; 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245" y="1279683"/>
            <a:ext cx="5731510" cy="4298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686800" cy="4724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368135" y="1212214"/>
            <a:ext cx="8428388" cy="534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on&amp;#x2019;t let any of this happen&#10;&#10; 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245" y="1279683"/>
            <a:ext cx="5731510" cy="4298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686800" cy="472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368135" y="1212214"/>
            <a:ext cx="8428388" cy="534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on&amp;#x2019;t do this &amp;#x2013; Don&amp;#x2019;t confuse your&#10;customer&#10;&#10; 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245" y="1279683"/>
            <a:ext cx="5731510" cy="4298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686800" cy="472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368135" y="1212214"/>
            <a:ext cx="8428388" cy="534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Exotel Culture Code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599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686800" cy="472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368135" y="1212214"/>
            <a:ext cx="8428388" cy="534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INTRODUCTION&#10;All rights reserved. Exotel Techcom Pvt. Ltd. &amp;#xA9; 2015&#10;How Exotel works&#10;salesforce&#10;Target&#10;Execute&#10;Sales&#10;On...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153399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686800" cy="472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368135" y="1212214"/>
            <a:ext cx="8428388" cy="534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INTRODUCTION&#10;All rights reserved. Exotel Techcom Pvt. Ltd. &amp;#xA9; 2015&#10;Example &amp;#x2013; 1: Distributed order taking system...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763000" cy="45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230</Words>
  <Application>Microsoft Office PowerPoint</Application>
  <PresentationFormat>On-screen Show (4:3)</PresentationFormat>
  <Paragraphs>72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             </vt:lpstr>
      <vt:lpstr>             </vt:lpstr>
      <vt:lpstr>             </vt:lpstr>
      <vt:lpstr>             </vt:lpstr>
      <vt:lpstr>             </vt:lpstr>
      <vt:lpstr>             </vt:lpstr>
      <vt:lpstr>             </vt:lpstr>
      <vt:lpstr>             </vt:lpstr>
      <vt:lpstr>             </vt:lpstr>
      <vt:lpstr>             </vt:lpstr>
      <vt:lpstr>             </vt:lpstr>
      <vt:lpstr>             </vt:lpstr>
      <vt:lpstr>             </vt:lpstr>
      <vt:lpstr>             </vt:lpstr>
      <vt:lpstr>             </vt:lpstr>
      <vt:lpstr>             </vt:lpstr>
      <vt:lpstr>             </vt:lpstr>
      <vt:lpstr>             </vt:lpstr>
      <vt:lpstr>             </vt:lpstr>
      <vt:lpstr>             </vt:lpstr>
      <vt:lpstr>             </vt:lpstr>
      <vt:lpstr>             </vt:lpstr>
      <vt:lpstr>             </vt:lpstr>
      <vt:lpstr>             </vt:lpstr>
      <vt:lpstr>             </vt:lpstr>
    </vt:vector>
  </TitlesOfParts>
  <Company>JPMorgan Chase and Co.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JPMorgan Chase &amp; Co.</dc:creator>
  <cp:lastModifiedBy>Pandu</cp:lastModifiedBy>
  <cp:revision>14</cp:revision>
  <dcterms:created xsi:type="dcterms:W3CDTF">2015-07-20T18:43:18Z</dcterms:created>
  <dcterms:modified xsi:type="dcterms:W3CDTF">2015-07-21T18:39:19Z</dcterms:modified>
</cp:coreProperties>
</file>