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4" r:id="rId20"/>
    <p:sldId id="275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D5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2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E4824-A0F8-4160-AEF7-1AB0EEA5B91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321E4-8B01-44D2-972A-337746F8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2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Hotframeworks.com is a good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321E4-8B01-44D2-972A-337746F824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2B44-95A9-4724-B577-16423409EB7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6203-7CA8-4376-9AB0-8513C77D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2B44-95A9-4724-B577-16423409EB7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6203-7CA8-4376-9AB0-8513C77D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92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92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2B44-95A9-4724-B577-16423409EB7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6203-7CA8-4376-9AB0-8513C77D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2B44-95A9-4724-B577-16423409EB7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6203-7CA8-4376-9AB0-8513C77D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45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2B44-95A9-4724-B577-16423409EB7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6203-7CA8-4376-9AB0-8513C77D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8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739"/>
            <a:ext cx="4038600" cy="3397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739"/>
            <a:ext cx="4038600" cy="3397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2B44-95A9-4724-B577-16423409EB7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6203-7CA8-4376-9AB0-8513C77D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6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2B44-95A9-4724-B577-16423409EB7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6203-7CA8-4376-9AB0-8513C77D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2B44-95A9-4724-B577-16423409EB7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6203-7CA8-4376-9AB0-8513C77D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2B44-95A9-4724-B577-16423409EB7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6203-7CA8-4376-9AB0-8513C77D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0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2B44-95A9-4724-B577-16423409EB7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6203-7CA8-4376-9AB0-8513C77D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6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2B44-95A9-4724-B577-16423409EB7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6203-7CA8-4376-9AB0-8513C77D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2B44-95A9-4724-B577-16423409EB7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6203-7CA8-4376-9AB0-8513C77D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4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hotframeworks.com/languages/javascript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hotframeworks.com/languages/per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tframeworks.com/languages/php" TargetMode="External"/><Relationship Id="rId11" Type="http://schemas.openxmlformats.org/officeDocument/2006/relationships/image" Target="../media/image4.emf"/><Relationship Id="rId5" Type="http://schemas.openxmlformats.org/officeDocument/2006/relationships/hyperlink" Target="http://hotframeworks.com/languages/python" TargetMode="External"/><Relationship Id="rId10" Type="http://schemas.openxmlformats.org/officeDocument/2006/relationships/hyperlink" Target="http://hotframeworks.com/" TargetMode="External"/><Relationship Id="rId4" Type="http://schemas.openxmlformats.org/officeDocument/2006/relationships/hyperlink" Target="http://hotframeworks.com/languages/java" TargetMode="External"/><Relationship Id="rId9" Type="http://schemas.openxmlformats.org/officeDocument/2006/relationships/hyperlink" Target="http://www.awwwards.com/what-are-frameworks-22-best-responsive-css-frameworks-for-web-design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" y="1676400"/>
            <a:ext cx="6400800" cy="685800"/>
          </a:xfrm>
          <a:solidFill>
            <a:srgbClr val="0F2D53">
              <a:alpha val="40000"/>
            </a:srgbClr>
          </a:solidFill>
        </p:spPr>
        <p:txBody>
          <a:bodyPr anchor="ctr"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The keys to success at a hackathon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52400"/>
            <a:ext cx="3078747" cy="201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25" y="1066800"/>
            <a:ext cx="3200400" cy="781051"/>
          </a:xfrm>
          <a:solidFill>
            <a:srgbClr val="0F2D53">
              <a:alpha val="40000"/>
            </a:srgb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Hack-a-Tips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620000" cy="4419600"/>
          </a:xfrm>
          <a:solidFill>
            <a:srgbClr val="0F2D53">
              <a:alpha val="69804"/>
            </a:srgb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a problem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 -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brief description of the issue(s) to be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aids in defining the scope of work to be tackled during the evening by setting some sane "boundaries", and helps ensure that everyone is on the same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good problem statement is made up of 4 components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A clear, specific overview of the "current state"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What exactly is impacted by the problem and how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 Criteria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How exactly will you know you have solved the problem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Impediments to solving the problem that must be overcome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Be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careful not to jump straight to solutions yet!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0200" y="-1985962"/>
            <a:ext cx="4330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Organize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93836"/>
            <a:ext cx="7772400" cy="3230564"/>
          </a:xfrm>
          <a:solidFill>
            <a:srgbClr val="0F2D53">
              <a:alpha val="69804"/>
            </a:srgbClr>
          </a:soli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 a leader that will speak on behalf of the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– settle disputes, remove roadblocks and set direction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best coder doesn't necessarily make the best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leader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time/scope wrangler that will keep you on task and on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person can serve in multiple roles, so don't limit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yourself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Decide how often you should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regroup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0200" y="-1985962"/>
            <a:ext cx="4330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2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0200" y="-1985962"/>
            <a:ext cx="4330700" cy="452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553200" cy="1143000"/>
          </a:xfrm>
          <a:solidFill>
            <a:srgbClr val="0F2D53">
              <a:alpha val="69804"/>
            </a:srgb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Organize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work with 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1"/>
            <a:ext cx="7543800" cy="3733799"/>
          </a:xfrm>
          <a:solidFill>
            <a:srgbClr val="0F2D53">
              <a:alpha val="69804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Kanban is an agile method for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visually managing work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This approach presents all participants with a full view of the development process from task definition to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delivery. It allows us to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the demand for work to be done with the available capacity to start new work.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Kanban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</a:t>
            </a:r>
          </a:p>
        </p:txBody>
      </p:sp>
      <p:pic>
        <p:nvPicPr>
          <p:cNvPr id="2050" name="Picture 2" descr="\\NAEAST.AD.JPMORGANCHASE.COM\AmerXBUS$\XBUS\NANJVDIHOME20\v655669\My Pictures\kanban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9" y="1841788"/>
            <a:ext cx="8275211" cy="41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5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a solid attack plan, let's get coding!</a:t>
            </a:r>
          </a:p>
        </p:txBody>
      </p:sp>
    </p:spTree>
    <p:extLst>
      <p:ext uri="{BB962C8B-B14F-4D97-AF65-F5344CB8AC3E}">
        <p14:creationId xmlns:p14="http://schemas.microsoft.com/office/powerpoint/2010/main" val="12202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Time Wisely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17635"/>
            <a:ext cx="7848600" cy="3535365"/>
          </a:xfrm>
          <a:solidFill>
            <a:srgbClr val="0F2D53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Ask questions and don't be afraid to ask for help.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Speak up if you don't agree with something.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your homework and learn on the fly.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Don't use technology {x} for the sake of using it; use the right tool for the job.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Don't be afraid to fail.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fail fast. Move on.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0200" y="-1985962"/>
            <a:ext cx="4330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1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Kick-starting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772400" cy="3581400"/>
          </a:xfrm>
          <a:solidFill>
            <a:srgbClr val="0F2D53">
              <a:alpha val="69804"/>
            </a:srgbClr>
          </a:soli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 your tools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Whatever you do, don't try to do it from scratch unless you really know what you are doing. Even then, you'll still be pressed for time.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get up and running quickly, easily, and securely, by using common tools and frameworks.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idea where to start? No idea which is better at {thing}? Ask your friendly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neighborhood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Mentor! Or, take a look at what the broader community thinks...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0200" y="-1985962"/>
            <a:ext cx="4330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6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framework for…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6019800" cy="2667000"/>
          </a:xfrm>
        </p:spPr>
        <p:txBody>
          <a:bodyPr numCol="2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Java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Python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PHP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Perl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JavaScript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HTML/CSS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etc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600200" y="-1985962"/>
            <a:ext cx="4330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7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65235"/>
            <a:ext cx="7772400" cy="4221165"/>
          </a:xfrm>
          <a:solidFill>
            <a:srgbClr val="0F2D53">
              <a:alpha val="69804"/>
            </a:srgbClr>
          </a:solidFill>
        </p:spPr>
        <p:txBody>
          <a:bodyPr>
            <a:no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Don’t neglect the presentation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! It’s just as important as the code you’ve written.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Slides are better than nothing. Talking is better than just slides. A demo is a million times better than both.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Practice makes perfect. Set aside at least one hour for your whole team to practice presenting your elevator pitch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Know your audience - Your company doesn’t care that you used Super-Fancy-Widget. They care that it solves their problems.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Good feature ideas you haven’t implemented yet? Write it down! (Hint: Look at your Kanban board for features you dropped)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 Honest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all the features aren’t there, or your app is broken because you ran out of time? Tell them!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0200" y="-1985962"/>
            <a:ext cx="4330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6"/>
            <a:ext cx="8229600" cy="4525964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you with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strategies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combat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organizational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management problems that teams often encounter.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 you to resources that can kick start your development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efforts to get you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 the ground quickly and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you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to focus on important things.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0200" y="-1985962"/>
            <a:ext cx="4330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391400" cy="452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lot of teams struggle during hackathons. You can easily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dysfunctional teams, because they frequently say things like this...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0200" y="-1985962"/>
            <a:ext cx="4330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8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don't know where to begin..."</a:t>
            </a:r>
          </a:p>
        </p:txBody>
      </p:sp>
      <p:pic>
        <p:nvPicPr>
          <p:cNvPr id="1026" name="Picture 2" descr="C:\Users\V655669\AppData\Local\Microsoft\Windows\Temporary Internet Files\Content.IE5\XBBCWKZO\Books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943599" cy="527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0"/>
            <a:ext cx="8168640" cy="137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just want to get coding already!"</a:t>
            </a:r>
          </a:p>
        </p:txBody>
      </p:sp>
      <p:pic>
        <p:nvPicPr>
          <p:cNvPr id="2055" name="Picture 7" descr="C:\Users\V655669\AppData\Local\Microsoft\Windows\Temporary Internet Files\Content.IE5\W3GT3ALT\Computer-Guy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2540"/>
            <a:ext cx="9144000" cy="52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thought you were doing that!"</a:t>
            </a:r>
          </a:p>
        </p:txBody>
      </p:sp>
      <p:pic>
        <p:nvPicPr>
          <p:cNvPr id="4100" name="Picture 4" descr="C:\Users\V655669\AppData\Local\Microsoft\Windows\Temporary Internet Files\Content.IE5\W3GT3ALT\multiple-fingers-pointing-blame-at-ma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50" y="1219200"/>
            <a:ext cx="64774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I'm out..."</a:t>
            </a:r>
          </a:p>
        </p:txBody>
      </p:sp>
      <p:pic>
        <p:nvPicPr>
          <p:cNvPr id="3086" name="Picture 14" descr="C:\Users\V655669\AppData\Local\Microsoft\Windows\Temporary Internet Files\Content.IE5\C9ESO89J\despedida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t="1991" r="1625" b="1301"/>
          <a:stretch/>
        </p:blipFill>
        <p:spPr bwMode="auto">
          <a:xfrm>
            <a:off x="2136448" y="1247686"/>
            <a:ext cx="5093293" cy="50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these issues boil down to two things 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55836"/>
            <a:ext cx="7467600" cy="45259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Poor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Poor management</a:t>
            </a:r>
          </a:p>
          <a:p>
            <a:pPr marL="0" indent="0">
              <a:buNone/>
            </a:pPr>
            <a:endParaRPr lang="en-US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 your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work. Work your plan.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0200" y="-1985962"/>
            <a:ext cx="4330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Containing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Scope</a:t>
            </a:r>
          </a:p>
        </p:txBody>
      </p:sp>
    </p:spTree>
    <p:extLst>
      <p:ext uri="{BB962C8B-B14F-4D97-AF65-F5344CB8AC3E}">
        <p14:creationId xmlns:p14="http://schemas.microsoft.com/office/powerpoint/2010/main" val="42428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3660917967F54A97EA3F915200F5E8" ma:contentTypeVersion="0" ma:contentTypeDescription="Create a new document." ma:contentTypeScope="" ma:versionID="f44f565631fb3be8d076ebba617af4b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29C15C-1BB1-4E8D-AE1C-40EB723DF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446C34-E24B-46E8-A2A4-5C3D8D802A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21ABF5-59B8-4BCA-956F-D961D55C6D54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4816</TotalTime>
  <Words>670</Words>
  <Application>Microsoft Office PowerPoint</Application>
  <PresentationFormat>On-screen Show (4:3)</PresentationFormat>
  <Paragraphs>64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Theme1</vt:lpstr>
      <vt:lpstr>Hack-a-Tips</vt:lpstr>
      <vt:lpstr>Our Objectives</vt:lpstr>
      <vt:lpstr>Working as a Team</vt:lpstr>
      <vt:lpstr>"I don't know where to begin..."</vt:lpstr>
      <vt:lpstr>"I just want to get coding already!"</vt:lpstr>
      <vt:lpstr>"I thought you were doing that!"</vt:lpstr>
      <vt:lpstr>"I'm out..."</vt:lpstr>
      <vt:lpstr>Most of these issues boil down to two things :</vt:lpstr>
      <vt:lpstr>Containing the Scope</vt:lpstr>
      <vt:lpstr>Define your problem</vt:lpstr>
      <vt:lpstr>Organize your team</vt:lpstr>
      <vt:lpstr>Organize your work with Kanban</vt:lpstr>
      <vt:lpstr>Kanban Board</vt:lpstr>
      <vt:lpstr>Now we have a solid attack plan, let's get coding!</vt:lpstr>
      <vt:lpstr>Using your Time Wisely</vt:lpstr>
      <vt:lpstr>Kick-starting this Thing</vt:lpstr>
      <vt:lpstr>Find a framework for… </vt:lpstr>
      <vt:lpstr>Presentation Tips</vt:lpstr>
    </vt:vector>
  </TitlesOfParts>
  <Company>JPMorgan Chase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Hack-a-tips</dc:title>
  <dc:creator>Kohfeldt, Kaylee E</dc:creator>
  <cp:lastModifiedBy>AMIT KUMAR</cp:lastModifiedBy>
  <cp:revision>26</cp:revision>
  <dcterms:created xsi:type="dcterms:W3CDTF">2017-01-25T01:16:28Z</dcterms:created>
  <dcterms:modified xsi:type="dcterms:W3CDTF">2017-06-21T11:49:40Z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0x010100E33660917967F54A97EA3F915200F5E8</vt:lpwstr>
  </property>
</Properties>
</file>